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5.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6.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7.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8.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9.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15.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6.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4" r:id="rId3"/>
    <p:sldMasterId id="2147483668" r:id="rId4"/>
    <p:sldMasterId id="2147483672" r:id="rId5"/>
    <p:sldMasterId id="2147483676" r:id="rId6"/>
    <p:sldMasterId id="2147483680" r:id="rId7"/>
    <p:sldMasterId id="2147483684" r:id="rId8"/>
    <p:sldMasterId id="2147483688" r:id="rId9"/>
    <p:sldMasterId id="2147483692" r:id="rId10"/>
  </p:sldMasterIdLst>
  <p:notesMasterIdLst>
    <p:notesMasterId r:id="rId36"/>
  </p:notesMasterIdLst>
  <p:sldIdLst>
    <p:sldId id="518" r:id="rId11"/>
    <p:sldId id="471" r:id="rId12"/>
    <p:sldId id="353" r:id="rId13"/>
    <p:sldId id="352" r:id="rId14"/>
    <p:sldId id="519" r:id="rId15"/>
    <p:sldId id="521" r:id="rId16"/>
    <p:sldId id="520" r:id="rId17"/>
    <p:sldId id="522" r:id="rId18"/>
    <p:sldId id="523" r:id="rId19"/>
    <p:sldId id="526" r:id="rId20"/>
    <p:sldId id="525" r:id="rId21"/>
    <p:sldId id="524" r:id="rId22"/>
    <p:sldId id="527" r:id="rId23"/>
    <p:sldId id="528" r:id="rId24"/>
    <p:sldId id="529" r:id="rId25"/>
    <p:sldId id="530" r:id="rId26"/>
    <p:sldId id="531" r:id="rId27"/>
    <p:sldId id="532" r:id="rId28"/>
    <p:sldId id="533" r:id="rId29"/>
    <p:sldId id="535" r:id="rId30"/>
    <p:sldId id="537" r:id="rId31"/>
    <p:sldId id="538" r:id="rId32"/>
    <p:sldId id="539" r:id="rId33"/>
    <p:sldId id="540" r:id="rId34"/>
    <p:sldId id="297" r:id="rId35"/>
  </p:sldIdLst>
  <p:sldSz cx="12190413" cy="6859588"/>
  <p:notesSz cx="6858000" cy="9144000"/>
  <p:custDataLst>
    <p:tags r:id="rId3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2AE4A"/>
    <a:srgbClr val="92488E"/>
    <a:srgbClr val="889A4C"/>
    <a:srgbClr val="6A496A"/>
    <a:srgbClr val="66196B"/>
    <a:srgbClr val="67618E"/>
    <a:srgbClr val="966173"/>
    <a:srgbClr val="3C7F7C"/>
    <a:srgbClr val="F18A4C"/>
    <a:srgbClr val="873D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98" autoAdjust="0"/>
    <p:restoredTop sz="97778" autoAdjust="0"/>
  </p:normalViewPr>
  <p:slideViewPr>
    <p:cSldViewPr snapToGrid="0" showGuides="1">
      <p:cViewPr varScale="1">
        <p:scale>
          <a:sx n="106" d="100"/>
          <a:sy n="106" d="100"/>
        </p:scale>
        <p:origin x="726" y="156"/>
      </p:cViewPr>
      <p:guideLst>
        <p:guide orient="horz" pos="2161"/>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slide" Target="slides/slide24.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notesMaster" Target="notesMasters/notesMaster1.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solidFill>
              <a:schemeClr val="tx2">
                <a:lumMod val="50000"/>
              </a:schemeClr>
            </a:solidFill>
            <a:ln>
              <a:noFill/>
            </a:ln>
          </c:spPr>
          <c:dPt>
            <c:idx val="0"/>
            <c:bubble3D val="0"/>
            <c:spPr>
              <a:solidFill>
                <a:srgbClr val="72AE4A"/>
              </a:solidFill>
              <a:ln w="19050">
                <a:noFill/>
              </a:ln>
              <a:effectLst/>
            </c:spPr>
            <c:extLst>
              <c:ext xmlns:c16="http://schemas.microsoft.com/office/drawing/2014/chart" uri="{C3380CC4-5D6E-409C-BE32-E72D297353CC}">
                <c16:uniqueId val="{00000001-A5AF-4E46-A9CA-03B771DB6ED4}"/>
              </c:ext>
            </c:extLst>
          </c:dPt>
          <c:dPt>
            <c:idx val="1"/>
            <c:bubble3D val="0"/>
            <c:spPr>
              <a:solidFill>
                <a:schemeClr val="bg1">
                  <a:lumMod val="50000"/>
                </a:schemeClr>
              </a:solidFill>
              <a:ln w="19050">
                <a:noFill/>
              </a:ln>
              <a:effectLst/>
            </c:spPr>
            <c:extLst>
              <c:ext xmlns:c16="http://schemas.microsoft.com/office/drawing/2014/chart" uri="{C3380CC4-5D6E-409C-BE32-E72D297353CC}">
                <c16:uniqueId val="{00000003-A5AF-4E46-A9CA-03B771DB6ED4}"/>
              </c:ext>
            </c:extLst>
          </c:dPt>
          <c:cat>
            <c:strRef>
              <c:f>Sheet1!$A$2:$A$3</c:f>
              <c:strCache>
                <c:ptCount val="2"/>
                <c:pt idx="0">
                  <c:v>第一季度</c:v>
                </c:pt>
                <c:pt idx="1">
                  <c:v>第二季度</c:v>
                </c:pt>
              </c:strCache>
            </c:strRef>
          </c:cat>
          <c:val>
            <c:numRef>
              <c:f>Sheet1!$B$2:$B$3</c:f>
              <c:numCache>
                <c:formatCode>General</c:formatCode>
                <c:ptCount val="2"/>
                <c:pt idx="0">
                  <c:v>7.2</c:v>
                </c:pt>
                <c:pt idx="1">
                  <c:v>2.8</c:v>
                </c:pt>
              </c:numCache>
            </c:numRef>
          </c:val>
          <c:extLst>
            <c:ext xmlns:c16="http://schemas.microsoft.com/office/drawing/2014/chart" uri="{C3380CC4-5D6E-409C-BE32-E72D297353CC}">
              <c16:uniqueId val="{00000004-A5AF-4E46-A9CA-03B771DB6ED4}"/>
            </c:ext>
          </c:extLst>
        </c:ser>
        <c:dLbls>
          <c:showLegendKey val="0"/>
          <c:showVal val="0"/>
          <c:showCatName val="0"/>
          <c:showSerName val="0"/>
          <c:showPercent val="0"/>
          <c:showBubbleSize val="0"/>
          <c:showLeaderLines val="1"/>
        </c:dLbls>
        <c:firstSliceAng val="0"/>
        <c:holeSize val="90"/>
      </c:doughnutChart>
      <c:spPr>
        <a:noFill/>
        <a:ln>
          <a:noFill/>
        </a:ln>
        <a:effectLst/>
      </c:spPr>
    </c:plotArea>
    <c:plotVisOnly val="1"/>
    <c:dispBlanksAs val="zero"/>
    <c:showDLblsOverMax val="0"/>
  </c:chart>
  <c:spPr>
    <a:noFill/>
    <a:ln>
      <a:noFill/>
    </a:ln>
    <a:effectLst/>
  </c:spPr>
  <c:txPr>
    <a:bodyPr/>
    <a:lstStyle/>
    <a:p>
      <a:pPr>
        <a:defRPr/>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ln>
              <a:noFill/>
            </a:ln>
          </c:spPr>
          <c:dPt>
            <c:idx val="0"/>
            <c:bubble3D val="0"/>
            <c:spPr>
              <a:solidFill>
                <a:srgbClr val="92488E"/>
              </a:solidFill>
              <a:ln w="19050">
                <a:noFill/>
              </a:ln>
              <a:effectLst/>
            </c:spPr>
            <c:extLst>
              <c:ext xmlns:c16="http://schemas.microsoft.com/office/drawing/2014/chart" uri="{C3380CC4-5D6E-409C-BE32-E72D297353CC}">
                <c16:uniqueId val="{00000001-2B5D-4541-B500-74719DBA8688}"/>
              </c:ext>
            </c:extLst>
          </c:dPt>
          <c:dPt>
            <c:idx val="1"/>
            <c:bubble3D val="0"/>
            <c:spPr>
              <a:solidFill>
                <a:schemeClr val="bg1">
                  <a:lumMod val="50000"/>
                </a:schemeClr>
              </a:solidFill>
              <a:ln w="19050">
                <a:noFill/>
              </a:ln>
              <a:effectLst/>
            </c:spPr>
            <c:extLst>
              <c:ext xmlns:c16="http://schemas.microsoft.com/office/drawing/2014/chart" uri="{C3380CC4-5D6E-409C-BE32-E72D297353CC}">
                <c16:uniqueId val="{00000003-2B5D-4541-B500-74719DBA8688}"/>
              </c:ext>
            </c:extLst>
          </c:dPt>
          <c:cat>
            <c:strRef>
              <c:f>Sheet1!$A$2:$A$3</c:f>
              <c:strCache>
                <c:ptCount val="2"/>
                <c:pt idx="0">
                  <c:v>第一季度</c:v>
                </c:pt>
                <c:pt idx="1">
                  <c:v>第二季度</c:v>
                </c:pt>
              </c:strCache>
            </c:strRef>
          </c:cat>
          <c:val>
            <c:numRef>
              <c:f>Sheet1!$B$2:$B$3</c:f>
              <c:numCache>
                <c:formatCode>General</c:formatCode>
                <c:ptCount val="2"/>
                <c:pt idx="0">
                  <c:v>8.6</c:v>
                </c:pt>
                <c:pt idx="1">
                  <c:v>1.4</c:v>
                </c:pt>
              </c:numCache>
            </c:numRef>
          </c:val>
          <c:extLst>
            <c:ext xmlns:c16="http://schemas.microsoft.com/office/drawing/2014/chart" uri="{C3380CC4-5D6E-409C-BE32-E72D297353CC}">
              <c16:uniqueId val="{00000004-2B5D-4541-B500-74719DBA8688}"/>
            </c:ext>
          </c:extLst>
        </c:ser>
        <c:dLbls>
          <c:showLegendKey val="0"/>
          <c:showVal val="0"/>
          <c:showCatName val="0"/>
          <c:showSerName val="0"/>
          <c:showPercent val="0"/>
          <c:showBubbleSize val="0"/>
          <c:showLeaderLines val="1"/>
        </c:dLbls>
        <c:firstSliceAng val="0"/>
        <c:holeSize val="90"/>
      </c:doughnutChart>
      <c:spPr>
        <a:noFill/>
        <a:ln>
          <a:noFill/>
        </a:ln>
        <a:effectLst/>
      </c:spPr>
    </c:plotArea>
    <c:plotVisOnly val="1"/>
    <c:dispBlanksAs val="zero"/>
    <c:showDLblsOverMax val="0"/>
  </c:chart>
  <c:spPr>
    <a:noFill/>
    <a:ln>
      <a:noFill/>
    </a:ln>
    <a:effectLst/>
  </c:spPr>
  <c:txPr>
    <a:bodyPr/>
    <a:lstStyle/>
    <a:p>
      <a:pPr>
        <a:defRPr/>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ln>
              <a:noFill/>
            </a:ln>
          </c:spPr>
          <c:dPt>
            <c:idx val="0"/>
            <c:bubble3D val="0"/>
            <c:spPr>
              <a:solidFill>
                <a:srgbClr val="72AE4A"/>
              </a:solidFill>
              <a:ln w="19050">
                <a:noFill/>
              </a:ln>
              <a:effectLst/>
            </c:spPr>
            <c:extLst>
              <c:ext xmlns:c16="http://schemas.microsoft.com/office/drawing/2014/chart" uri="{C3380CC4-5D6E-409C-BE32-E72D297353CC}">
                <c16:uniqueId val="{00000001-7AB3-4CF9-81CF-AA076500829B}"/>
              </c:ext>
            </c:extLst>
          </c:dPt>
          <c:dPt>
            <c:idx val="1"/>
            <c:bubble3D val="0"/>
            <c:spPr>
              <a:solidFill>
                <a:schemeClr val="bg1">
                  <a:lumMod val="50000"/>
                </a:schemeClr>
              </a:solidFill>
              <a:ln w="19050">
                <a:noFill/>
              </a:ln>
              <a:effectLst/>
            </c:spPr>
            <c:extLst>
              <c:ext xmlns:c16="http://schemas.microsoft.com/office/drawing/2014/chart" uri="{C3380CC4-5D6E-409C-BE32-E72D297353CC}">
                <c16:uniqueId val="{00000003-7AB3-4CF9-81CF-AA076500829B}"/>
              </c:ext>
            </c:extLst>
          </c:dPt>
          <c:cat>
            <c:strRef>
              <c:f>Sheet1!$A$2:$A$3</c:f>
              <c:strCache>
                <c:ptCount val="2"/>
                <c:pt idx="0">
                  <c:v>第一季度</c:v>
                </c:pt>
                <c:pt idx="1">
                  <c:v>第二季度</c:v>
                </c:pt>
              </c:strCache>
            </c:strRef>
          </c:cat>
          <c:val>
            <c:numRef>
              <c:f>Sheet1!$B$2:$B$3</c:f>
              <c:numCache>
                <c:formatCode>General</c:formatCode>
                <c:ptCount val="2"/>
                <c:pt idx="0">
                  <c:v>6.9</c:v>
                </c:pt>
                <c:pt idx="1">
                  <c:v>3.1</c:v>
                </c:pt>
              </c:numCache>
            </c:numRef>
          </c:val>
          <c:extLst>
            <c:ext xmlns:c16="http://schemas.microsoft.com/office/drawing/2014/chart" uri="{C3380CC4-5D6E-409C-BE32-E72D297353CC}">
              <c16:uniqueId val="{00000004-7AB3-4CF9-81CF-AA076500829B}"/>
            </c:ext>
          </c:extLst>
        </c:ser>
        <c:dLbls>
          <c:showLegendKey val="0"/>
          <c:showVal val="0"/>
          <c:showCatName val="0"/>
          <c:showSerName val="0"/>
          <c:showPercent val="0"/>
          <c:showBubbleSize val="0"/>
          <c:showLeaderLines val="1"/>
        </c:dLbls>
        <c:firstSliceAng val="0"/>
        <c:holeSize val="90"/>
      </c:doughnutChart>
      <c:spPr>
        <a:noFill/>
        <a:ln>
          <a:noFill/>
        </a:ln>
        <a:effectLst/>
      </c:spPr>
    </c:plotArea>
    <c:plotVisOnly val="1"/>
    <c:dispBlanksAs val="zero"/>
    <c:showDLblsOverMax val="0"/>
  </c:chart>
  <c:spPr>
    <a:noFill/>
    <a:ln>
      <a:noFill/>
    </a:ln>
    <a:effectLst/>
  </c:spPr>
  <c:txPr>
    <a:bodyPr/>
    <a:lstStyle/>
    <a:p>
      <a:pPr>
        <a:defRPr/>
      </a:pPr>
      <a:endParaRPr lang="zh-CN"/>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ln>
              <a:noFill/>
            </a:ln>
          </c:spPr>
          <c:dPt>
            <c:idx val="0"/>
            <c:bubble3D val="0"/>
            <c:spPr>
              <a:solidFill>
                <a:srgbClr val="92488E"/>
              </a:solidFill>
              <a:ln w="19050">
                <a:noFill/>
              </a:ln>
              <a:effectLst/>
            </c:spPr>
            <c:extLst>
              <c:ext xmlns:c16="http://schemas.microsoft.com/office/drawing/2014/chart" uri="{C3380CC4-5D6E-409C-BE32-E72D297353CC}">
                <c16:uniqueId val="{00000001-CDD2-4004-9C6D-3858443AD784}"/>
              </c:ext>
            </c:extLst>
          </c:dPt>
          <c:dPt>
            <c:idx val="1"/>
            <c:bubble3D val="0"/>
            <c:spPr>
              <a:solidFill>
                <a:schemeClr val="bg1">
                  <a:lumMod val="50000"/>
                </a:schemeClr>
              </a:solidFill>
              <a:ln w="19050">
                <a:noFill/>
              </a:ln>
              <a:effectLst/>
            </c:spPr>
            <c:extLst>
              <c:ext xmlns:c16="http://schemas.microsoft.com/office/drawing/2014/chart" uri="{C3380CC4-5D6E-409C-BE32-E72D297353CC}">
                <c16:uniqueId val="{00000003-CDD2-4004-9C6D-3858443AD784}"/>
              </c:ext>
            </c:extLst>
          </c:dPt>
          <c:cat>
            <c:strRef>
              <c:f>Sheet1!$A$2:$A$3</c:f>
              <c:strCache>
                <c:ptCount val="2"/>
                <c:pt idx="0">
                  <c:v>第一季度</c:v>
                </c:pt>
                <c:pt idx="1">
                  <c:v>第二季度</c:v>
                </c:pt>
              </c:strCache>
            </c:strRef>
          </c:cat>
          <c:val>
            <c:numRef>
              <c:f>Sheet1!$B$2:$B$3</c:f>
              <c:numCache>
                <c:formatCode>General</c:formatCode>
                <c:ptCount val="2"/>
                <c:pt idx="0">
                  <c:v>7.6</c:v>
                </c:pt>
                <c:pt idx="1">
                  <c:v>2.4</c:v>
                </c:pt>
              </c:numCache>
            </c:numRef>
          </c:val>
          <c:extLst>
            <c:ext xmlns:c16="http://schemas.microsoft.com/office/drawing/2014/chart" uri="{C3380CC4-5D6E-409C-BE32-E72D297353CC}">
              <c16:uniqueId val="{00000004-CDD2-4004-9C6D-3858443AD784}"/>
            </c:ext>
          </c:extLst>
        </c:ser>
        <c:dLbls>
          <c:showLegendKey val="0"/>
          <c:showVal val="0"/>
          <c:showCatName val="0"/>
          <c:showSerName val="0"/>
          <c:showPercent val="0"/>
          <c:showBubbleSize val="0"/>
          <c:showLeaderLines val="1"/>
        </c:dLbls>
        <c:firstSliceAng val="0"/>
        <c:holeSize val="90"/>
      </c:doughnutChart>
      <c:spPr>
        <a:noFill/>
        <a:ln>
          <a:noFill/>
        </a:ln>
        <a:effectLst/>
      </c:spPr>
    </c:plotArea>
    <c:plotVisOnly val="1"/>
    <c:dispBlanksAs val="zero"/>
    <c:showDLblsOverMax val="0"/>
  </c:chart>
  <c:spPr>
    <a:noFill/>
    <a:ln>
      <a:noFill/>
    </a:ln>
    <a:effectLst/>
  </c:spPr>
  <c:txPr>
    <a:bodyPr/>
    <a:lstStyle/>
    <a:p>
      <a:pPr>
        <a:defRPr/>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12C8C0-A3D3-487B-AECC-CB6663EAE28D}" type="datetimeFigureOut">
              <a:rPr lang="zh-CN" altLang="en-US" smtClean="0"/>
              <a:t>2019/5/7</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49D3E0-124D-4DFF-AE99-4EA4CC201DB4}" type="slidenum">
              <a:rPr lang="zh-CN" altLang="en-US" smtClean="0"/>
              <a:t>‹#›</a:t>
            </a:fld>
            <a:endParaRPr lang="zh-CN" altLang="en-US"/>
          </a:p>
        </p:txBody>
      </p:sp>
    </p:spTree>
    <p:extLst>
      <p:ext uri="{BB962C8B-B14F-4D97-AF65-F5344CB8AC3E}">
        <p14:creationId xmlns:p14="http://schemas.microsoft.com/office/powerpoint/2010/main" val="9417776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1</a:t>
            </a:fld>
            <a:endParaRPr lang="zh-CN" altLang="en-US"/>
          </a:p>
        </p:txBody>
      </p:sp>
    </p:spTree>
    <p:extLst>
      <p:ext uri="{BB962C8B-B14F-4D97-AF65-F5344CB8AC3E}">
        <p14:creationId xmlns:p14="http://schemas.microsoft.com/office/powerpoint/2010/main" val="20200264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10</a:t>
            </a:fld>
            <a:endParaRPr lang="zh-CN" altLang="en-US"/>
          </a:p>
        </p:txBody>
      </p:sp>
    </p:spTree>
    <p:extLst>
      <p:ext uri="{BB962C8B-B14F-4D97-AF65-F5344CB8AC3E}">
        <p14:creationId xmlns:p14="http://schemas.microsoft.com/office/powerpoint/2010/main" val="5843209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11</a:t>
            </a:fld>
            <a:endParaRPr lang="zh-CN" altLang="en-US"/>
          </a:p>
        </p:txBody>
      </p:sp>
    </p:spTree>
    <p:extLst>
      <p:ext uri="{BB962C8B-B14F-4D97-AF65-F5344CB8AC3E}">
        <p14:creationId xmlns:p14="http://schemas.microsoft.com/office/powerpoint/2010/main" val="16815222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12</a:t>
            </a:fld>
            <a:endParaRPr lang="zh-CN" altLang="en-US"/>
          </a:p>
        </p:txBody>
      </p:sp>
    </p:spTree>
    <p:extLst>
      <p:ext uri="{BB962C8B-B14F-4D97-AF65-F5344CB8AC3E}">
        <p14:creationId xmlns:p14="http://schemas.microsoft.com/office/powerpoint/2010/main" val="2210357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13</a:t>
            </a:fld>
            <a:endParaRPr lang="zh-CN" altLang="en-US"/>
          </a:p>
        </p:txBody>
      </p:sp>
    </p:spTree>
    <p:extLst>
      <p:ext uri="{BB962C8B-B14F-4D97-AF65-F5344CB8AC3E}">
        <p14:creationId xmlns:p14="http://schemas.microsoft.com/office/powerpoint/2010/main" val="4988921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14</a:t>
            </a:fld>
            <a:endParaRPr lang="zh-CN" altLang="en-US"/>
          </a:p>
        </p:txBody>
      </p:sp>
    </p:spTree>
    <p:extLst>
      <p:ext uri="{BB962C8B-B14F-4D97-AF65-F5344CB8AC3E}">
        <p14:creationId xmlns:p14="http://schemas.microsoft.com/office/powerpoint/2010/main" val="34356343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15</a:t>
            </a:fld>
            <a:endParaRPr lang="zh-CN" altLang="en-US"/>
          </a:p>
        </p:txBody>
      </p:sp>
    </p:spTree>
    <p:extLst>
      <p:ext uri="{BB962C8B-B14F-4D97-AF65-F5344CB8AC3E}">
        <p14:creationId xmlns:p14="http://schemas.microsoft.com/office/powerpoint/2010/main" val="38994634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16</a:t>
            </a:fld>
            <a:endParaRPr lang="zh-CN" altLang="en-US"/>
          </a:p>
        </p:txBody>
      </p:sp>
    </p:spTree>
    <p:extLst>
      <p:ext uri="{BB962C8B-B14F-4D97-AF65-F5344CB8AC3E}">
        <p14:creationId xmlns:p14="http://schemas.microsoft.com/office/powerpoint/2010/main" val="28236673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17</a:t>
            </a:fld>
            <a:endParaRPr lang="zh-CN" altLang="en-US"/>
          </a:p>
        </p:txBody>
      </p:sp>
    </p:spTree>
    <p:extLst>
      <p:ext uri="{BB962C8B-B14F-4D97-AF65-F5344CB8AC3E}">
        <p14:creationId xmlns:p14="http://schemas.microsoft.com/office/powerpoint/2010/main" val="4499684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18</a:t>
            </a:fld>
            <a:endParaRPr lang="zh-CN" altLang="en-US"/>
          </a:p>
        </p:txBody>
      </p:sp>
    </p:spTree>
    <p:extLst>
      <p:ext uri="{BB962C8B-B14F-4D97-AF65-F5344CB8AC3E}">
        <p14:creationId xmlns:p14="http://schemas.microsoft.com/office/powerpoint/2010/main" val="9068244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19</a:t>
            </a:fld>
            <a:endParaRPr lang="zh-CN" altLang="en-US"/>
          </a:p>
        </p:txBody>
      </p:sp>
    </p:spTree>
    <p:extLst>
      <p:ext uri="{BB962C8B-B14F-4D97-AF65-F5344CB8AC3E}">
        <p14:creationId xmlns:p14="http://schemas.microsoft.com/office/powerpoint/2010/main" val="21142833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a:t>
            </a:fld>
            <a:endParaRPr lang="zh-CN" altLang="en-US"/>
          </a:p>
        </p:txBody>
      </p:sp>
    </p:spTree>
    <p:extLst>
      <p:ext uri="{BB962C8B-B14F-4D97-AF65-F5344CB8AC3E}">
        <p14:creationId xmlns:p14="http://schemas.microsoft.com/office/powerpoint/2010/main" val="2420894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20</a:t>
            </a:fld>
            <a:endParaRPr lang="zh-CN" altLang="en-US"/>
          </a:p>
        </p:txBody>
      </p:sp>
    </p:spTree>
    <p:extLst>
      <p:ext uri="{BB962C8B-B14F-4D97-AF65-F5344CB8AC3E}">
        <p14:creationId xmlns:p14="http://schemas.microsoft.com/office/powerpoint/2010/main" val="18776020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21</a:t>
            </a:fld>
            <a:endParaRPr lang="zh-CN" altLang="en-US"/>
          </a:p>
        </p:txBody>
      </p:sp>
    </p:spTree>
    <p:extLst>
      <p:ext uri="{BB962C8B-B14F-4D97-AF65-F5344CB8AC3E}">
        <p14:creationId xmlns:p14="http://schemas.microsoft.com/office/powerpoint/2010/main" val="8932592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22</a:t>
            </a:fld>
            <a:endParaRPr lang="zh-CN" altLang="en-US"/>
          </a:p>
        </p:txBody>
      </p:sp>
    </p:spTree>
    <p:extLst>
      <p:ext uri="{BB962C8B-B14F-4D97-AF65-F5344CB8AC3E}">
        <p14:creationId xmlns:p14="http://schemas.microsoft.com/office/powerpoint/2010/main" val="21908470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23</a:t>
            </a:fld>
            <a:endParaRPr lang="zh-CN" altLang="en-US"/>
          </a:p>
        </p:txBody>
      </p:sp>
    </p:spTree>
    <p:extLst>
      <p:ext uri="{BB962C8B-B14F-4D97-AF65-F5344CB8AC3E}">
        <p14:creationId xmlns:p14="http://schemas.microsoft.com/office/powerpoint/2010/main" val="34408594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24</a:t>
            </a:fld>
            <a:endParaRPr lang="zh-CN" altLang="en-US"/>
          </a:p>
        </p:txBody>
      </p:sp>
    </p:spTree>
    <p:extLst>
      <p:ext uri="{BB962C8B-B14F-4D97-AF65-F5344CB8AC3E}">
        <p14:creationId xmlns:p14="http://schemas.microsoft.com/office/powerpoint/2010/main" val="3184057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25</a:t>
            </a:fld>
            <a:endParaRPr lang="zh-CN" altLang="en-US"/>
          </a:p>
        </p:txBody>
      </p:sp>
    </p:spTree>
    <p:extLst>
      <p:ext uri="{BB962C8B-B14F-4D97-AF65-F5344CB8AC3E}">
        <p14:creationId xmlns:p14="http://schemas.microsoft.com/office/powerpoint/2010/main" val="3819202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3</a:t>
            </a:fld>
            <a:endParaRPr lang="zh-CN" altLang="en-US"/>
          </a:p>
        </p:txBody>
      </p:sp>
    </p:spTree>
    <p:extLst>
      <p:ext uri="{BB962C8B-B14F-4D97-AF65-F5344CB8AC3E}">
        <p14:creationId xmlns:p14="http://schemas.microsoft.com/office/powerpoint/2010/main" val="11217525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4</a:t>
            </a:fld>
            <a:endParaRPr lang="zh-CN" altLang="en-US"/>
          </a:p>
        </p:txBody>
      </p:sp>
    </p:spTree>
    <p:extLst>
      <p:ext uri="{BB962C8B-B14F-4D97-AF65-F5344CB8AC3E}">
        <p14:creationId xmlns:p14="http://schemas.microsoft.com/office/powerpoint/2010/main" val="7508837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5</a:t>
            </a:fld>
            <a:endParaRPr lang="zh-CN" altLang="en-US"/>
          </a:p>
        </p:txBody>
      </p:sp>
    </p:spTree>
    <p:extLst>
      <p:ext uri="{BB962C8B-B14F-4D97-AF65-F5344CB8AC3E}">
        <p14:creationId xmlns:p14="http://schemas.microsoft.com/office/powerpoint/2010/main" val="7970535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6</a:t>
            </a:fld>
            <a:endParaRPr lang="zh-CN" altLang="en-US"/>
          </a:p>
        </p:txBody>
      </p:sp>
    </p:spTree>
    <p:extLst>
      <p:ext uri="{BB962C8B-B14F-4D97-AF65-F5344CB8AC3E}">
        <p14:creationId xmlns:p14="http://schemas.microsoft.com/office/powerpoint/2010/main" val="25159897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7</a:t>
            </a:fld>
            <a:endParaRPr lang="zh-CN" altLang="en-US"/>
          </a:p>
        </p:txBody>
      </p:sp>
    </p:spTree>
    <p:extLst>
      <p:ext uri="{BB962C8B-B14F-4D97-AF65-F5344CB8AC3E}">
        <p14:creationId xmlns:p14="http://schemas.microsoft.com/office/powerpoint/2010/main" val="42518190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8</a:t>
            </a:fld>
            <a:endParaRPr lang="zh-CN" altLang="en-US"/>
          </a:p>
        </p:txBody>
      </p:sp>
    </p:spTree>
    <p:extLst>
      <p:ext uri="{BB962C8B-B14F-4D97-AF65-F5344CB8AC3E}">
        <p14:creationId xmlns:p14="http://schemas.microsoft.com/office/powerpoint/2010/main" val="8612845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9</a:t>
            </a:fld>
            <a:endParaRPr lang="zh-CN" altLang="en-US"/>
          </a:p>
        </p:txBody>
      </p:sp>
    </p:spTree>
    <p:extLst>
      <p:ext uri="{BB962C8B-B14F-4D97-AF65-F5344CB8AC3E}">
        <p14:creationId xmlns:p14="http://schemas.microsoft.com/office/powerpoint/2010/main" val="10570218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4" Type="http://schemas.microsoft.com/office/2007/relationships/hdphoto" Target="../media/hdphoto1.wdp"/></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 Id="rId4" Type="http://schemas.microsoft.com/office/2007/relationships/hdphoto" Target="../media/hdphoto1.wdp"/></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 Id="rId4" Type="http://schemas.microsoft.com/office/2007/relationships/hdphoto" Target="../media/hdphoto1.wdp"/></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 Id="rId4" Type="http://schemas.microsoft.com/office/2007/relationships/hdphoto" Target="../media/hdphoto1.wdp"/></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 Id="rId4" Type="http://schemas.microsoft.com/office/2007/relationships/hdphoto" Target="../media/hdphoto1.wdp"/></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8.xml"/><Relationship Id="rId4" Type="http://schemas.microsoft.com/office/2007/relationships/hdphoto" Target="../media/hdphoto1.wdp"/></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9.xml"/><Relationship Id="rId4" Type="http://schemas.microsoft.com/office/2007/relationships/hdphoto" Target="../media/hdphoto1.wdp"/></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3802" y="1122624"/>
            <a:ext cx="9142810" cy="2388153"/>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3802" y="3602873"/>
            <a:ext cx="9142810" cy="165614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2019/5/7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1036915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2019/5/7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3873770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3764" y="365209"/>
            <a:ext cx="2628558" cy="5813184"/>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092" y="365209"/>
            <a:ext cx="7733293" cy="5813184"/>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2019/5/7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12927235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7/5/2019</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6327981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7/5/2019</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extLst>
      <p:ext uri="{BB962C8B-B14F-4D97-AF65-F5344CB8AC3E}">
        <p14:creationId xmlns:p14="http://schemas.microsoft.com/office/powerpoint/2010/main" val="83489971"/>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7/5/2019</a:t>
            </a:fld>
            <a:endParaRPr lang="en-JM" dirty="0">
              <a:solidFill>
                <a:prstClr val="black">
                  <a:tint val="75000"/>
                </a:prstClr>
              </a:solidFill>
            </a:endParaRPr>
          </a:p>
        </p:txBody>
      </p:sp>
    </p:spTree>
    <p:extLst>
      <p:ext uri="{BB962C8B-B14F-4D97-AF65-F5344CB8AC3E}">
        <p14:creationId xmlns:p14="http://schemas.microsoft.com/office/powerpoint/2010/main" val="12554970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7/5/2019</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27464534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7/5/2019</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extLst>
      <p:ext uri="{BB962C8B-B14F-4D97-AF65-F5344CB8AC3E}">
        <p14:creationId xmlns:p14="http://schemas.microsoft.com/office/powerpoint/2010/main" val="2170962210"/>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7/5/2019</a:t>
            </a:fld>
            <a:endParaRPr lang="en-JM" dirty="0">
              <a:solidFill>
                <a:prstClr val="black">
                  <a:tint val="75000"/>
                </a:prstClr>
              </a:solidFill>
            </a:endParaRPr>
          </a:p>
        </p:txBody>
      </p:sp>
    </p:spTree>
    <p:extLst>
      <p:ext uri="{BB962C8B-B14F-4D97-AF65-F5344CB8AC3E}">
        <p14:creationId xmlns:p14="http://schemas.microsoft.com/office/powerpoint/2010/main" val="27181684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7/5/2019</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29289329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7/5/2019</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extLst>
      <p:ext uri="{BB962C8B-B14F-4D97-AF65-F5344CB8AC3E}">
        <p14:creationId xmlns:p14="http://schemas.microsoft.com/office/powerpoint/2010/main" val="1697907939"/>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2019/5/7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18756786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7/5/2019</a:t>
            </a:fld>
            <a:endParaRPr lang="en-JM" dirty="0">
              <a:solidFill>
                <a:prstClr val="black">
                  <a:tint val="75000"/>
                </a:prstClr>
              </a:solidFill>
            </a:endParaRPr>
          </a:p>
        </p:txBody>
      </p:sp>
    </p:spTree>
    <p:extLst>
      <p:ext uri="{BB962C8B-B14F-4D97-AF65-F5344CB8AC3E}">
        <p14:creationId xmlns:p14="http://schemas.microsoft.com/office/powerpoint/2010/main" val="22147381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7/5/2019</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2903039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7/5/2019</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extLst>
      <p:ext uri="{BB962C8B-B14F-4D97-AF65-F5344CB8AC3E}">
        <p14:creationId xmlns:p14="http://schemas.microsoft.com/office/powerpoint/2010/main" val="2945302849"/>
      </p:ext>
    </p:extLst>
  </p:cSld>
  <p:clrMapOvr>
    <a:masterClrMapping/>
  </p:clrMapOvr>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7/5/2019</a:t>
            </a:fld>
            <a:endParaRPr lang="en-JM" dirty="0">
              <a:solidFill>
                <a:prstClr val="black">
                  <a:tint val="75000"/>
                </a:prstClr>
              </a:solidFill>
            </a:endParaRPr>
          </a:p>
        </p:txBody>
      </p:sp>
    </p:spTree>
    <p:extLst>
      <p:ext uri="{BB962C8B-B14F-4D97-AF65-F5344CB8AC3E}">
        <p14:creationId xmlns:p14="http://schemas.microsoft.com/office/powerpoint/2010/main" val="41629907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7/5/2019</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27372922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7/5/2019</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extLst>
      <p:ext uri="{BB962C8B-B14F-4D97-AF65-F5344CB8AC3E}">
        <p14:creationId xmlns:p14="http://schemas.microsoft.com/office/powerpoint/2010/main" val="1174124145"/>
      </p:ext>
    </p:extLst>
  </p:cSld>
  <p:clrMapOvr>
    <a:masterClrMapping/>
  </p:clrMapOvr>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7/5/2019</a:t>
            </a:fld>
            <a:endParaRPr lang="en-JM" dirty="0">
              <a:solidFill>
                <a:prstClr val="black">
                  <a:tint val="75000"/>
                </a:prstClr>
              </a:solidFill>
            </a:endParaRPr>
          </a:p>
        </p:txBody>
      </p:sp>
    </p:spTree>
    <p:extLst>
      <p:ext uri="{BB962C8B-B14F-4D97-AF65-F5344CB8AC3E}">
        <p14:creationId xmlns:p14="http://schemas.microsoft.com/office/powerpoint/2010/main" val="21184742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7/5/2019</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29469444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7/5/2019</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extLst>
      <p:ext uri="{BB962C8B-B14F-4D97-AF65-F5344CB8AC3E}">
        <p14:creationId xmlns:p14="http://schemas.microsoft.com/office/powerpoint/2010/main" val="1502747024"/>
      </p:ext>
    </p:extLst>
  </p:cSld>
  <p:clrMapOvr>
    <a:masterClrMapping/>
  </p:clrMapOvr>
  <p:hf hd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7/5/2019</a:t>
            </a:fld>
            <a:endParaRPr lang="en-JM" dirty="0">
              <a:solidFill>
                <a:prstClr val="black">
                  <a:tint val="75000"/>
                </a:prstClr>
              </a:solidFill>
            </a:endParaRPr>
          </a:p>
        </p:txBody>
      </p:sp>
    </p:spTree>
    <p:extLst>
      <p:ext uri="{BB962C8B-B14F-4D97-AF65-F5344CB8AC3E}">
        <p14:creationId xmlns:p14="http://schemas.microsoft.com/office/powerpoint/2010/main" val="3380151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743" y="1710135"/>
            <a:ext cx="10514231" cy="2853398"/>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743" y="4590527"/>
            <a:ext cx="10514231" cy="150053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2019/5/7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35682619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7/5/2019</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35212940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7/5/2019</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extLst>
      <p:ext uri="{BB962C8B-B14F-4D97-AF65-F5344CB8AC3E}">
        <p14:creationId xmlns:p14="http://schemas.microsoft.com/office/powerpoint/2010/main" val="218163827"/>
      </p:ext>
    </p:extLst>
  </p:cSld>
  <p:clrMapOvr>
    <a:masterClrMapping/>
  </p:clrMapOvr>
  <p:hf hd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7/5/2019</a:t>
            </a:fld>
            <a:endParaRPr lang="en-JM" dirty="0">
              <a:solidFill>
                <a:prstClr val="black">
                  <a:tint val="75000"/>
                </a:prstClr>
              </a:solidFill>
            </a:endParaRPr>
          </a:p>
        </p:txBody>
      </p:sp>
    </p:spTree>
    <p:extLst>
      <p:ext uri="{BB962C8B-B14F-4D97-AF65-F5344CB8AC3E}">
        <p14:creationId xmlns:p14="http://schemas.microsoft.com/office/powerpoint/2010/main" val="29321362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7/5/2019</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19639507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7/5/2019</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extLst>
      <p:ext uri="{BB962C8B-B14F-4D97-AF65-F5344CB8AC3E}">
        <p14:creationId xmlns:p14="http://schemas.microsoft.com/office/powerpoint/2010/main" val="3552026902"/>
      </p:ext>
    </p:extLst>
  </p:cSld>
  <p:clrMapOvr>
    <a:masterClrMapping/>
  </p:clrMapOvr>
  <p:hf hd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7/5/2019</a:t>
            </a:fld>
            <a:endParaRPr lang="en-JM" dirty="0">
              <a:solidFill>
                <a:prstClr val="black">
                  <a:tint val="75000"/>
                </a:prstClr>
              </a:solidFill>
            </a:endParaRPr>
          </a:p>
        </p:txBody>
      </p:sp>
    </p:spTree>
    <p:extLst>
      <p:ext uri="{BB962C8B-B14F-4D97-AF65-F5344CB8AC3E}">
        <p14:creationId xmlns:p14="http://schemas.microsoft.com/office/powerpoint/2010/main" val="19159256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282" y="2130922"/>
            <a:ext cx="10361851" cy="1470365"/>
          </a:xfrm>
        </p:spPr>
        <p:txBody>
          <a:bodyPr/>
          <a:lstStyle/>
          <a:p>
            <a:r>
              <a:rPr lang="en-US"/>
              <a:t>Click to edit Master title style</a:t>
            </a:r>
          </a:p>
        </p:txBody>
      </p:sp>
      <p:sp>
        <p:nvSpPr>
          <p:cNvPr id="3" name="Subtitle 2"/>
          <p:cNvSpPr>
            <a:spLocks noGrp="1"/>
          </p:cNvSpPr>
          <p:nvPr>
            <p:ph type="subTitle" idx="1"/>
          </p:nvPr>
        </p:nvSpPr>
        <p:spPr>
          <a:xfrm>
            <a:off x="1828563" y="3887100"/>
            <a:ext cx="8533289" cy="1753006"/>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pPr>
                <a:defRPr/>
              </a:pPr>
              <a:t>5/7/2019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896262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pPr>
                <a:defRPr/>
              </a:pPr>
              <a:t>5/7/2019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91156281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960" y="4407923"/>
            <a:ext cx="10361851" cy="1362390"/>
          </a:xfrm>
        </p:spPr>
        <p:txBody>
          <a:bodyPr anchor="t"/>
          <a:lstStyle>
            <a:lvl1pPr algn="l">
              <a:defRPr sz="5400" b="1" cap="all"/>
            </a:lvl1pPr>
          </a:lstStyle>
          <a:p>
            <a:r>
              <a:rPr lang="en-US"/>
              <a:t>Click to edit Master title style</a:t>
            </a:r>
          </a:p>
        </p:txBody>
      </p:sp>
      <p:sp>
        <p:nvSpPr>
          <p:cNvPr id="3" name="Text Placeholder 2"/>
          <p:cNvSpPr>
            <a:spLocks noGrp="1"/>
          </p:cNvSpPr>
          <p:nvPr>
            <p:ph type="body" idx="1"/>
          </p:nvPr>
        </p:nvSpPr>
        <p:spPr>
          <a:xfrm>
            <a:off x="962960" y="2907387"/>
            <a:ext cx="10361851" cy="1500534"/>
          </a:xfrm>
        </p:spPr>
        <p:txBody>
          <a:bodyPr anchor="b"/>
          <a:lstStyle>
            <a:lvl1pPr marL="0" indent="0">
              <a:buNone/>
              <a:defRPr sz="2700">
                <a:solidFill>
                  <a:schemeClr val="tx1">
                    <a:tint val="75000"/>
                  </a:schemeClr>
                </a:solidFill>
              </a:defRPr>
            </a:lvl1pPr>
            <a:lvl2pPr marL="609585" indent="0">
              <a:buNone/>
              <a:defRPr sz="2400">
                <a:solidFill>
                  <a:schemeClr val="tx1">
                    <a:tint val="75000"/>
                  </a:schemeClr>
                </a:solidFill>
              </a:defRPr>
            </a:lvl2pPr>
            <a:lvl3pPr marL="1219170" indent="0">
              <a:buNone/>
              <a:defRPr sz="2200">
                <a:solidFill>
                  <a:schemeClr val="tx1">
                    <a:tint val="75000"/>
                  </a:schemeClr>
                </a:solidFill>
              </a:defRPr>
            </a:lvl3pPr>
            <a:lvl4pPr marL="1828754" indent="0">
              <a:buNone/>
              <a:defRPr sz="1900">
                <a:solidFill>
                  <a:schemeClr val="tx1">
                    <a:tint val="75000"/>
                  </a:schemeClr>
                </a:solidFill>
              </a:defRPr>
            </a:lvl4pPr>
            <a:lvl5pPr marL="2438339" indent="0">
              <a:buNone/>
              <a:defRPr sz="1900">
                <a:solidFill>
                  <a:schemeClr val="tx1">
                    <a:tint val="75000"/>
                  </a:schemeClr>
                </a:solidFill>
              </a:defRPr>
            </a:lvl5pPr>
            <a:lvl6pPr marL="3047924" indent="0">
              <a:buNone/>
              <a:defRPr sz="1900">
                <a:solidFill>
                  <a:schemeClr val="tx1">
                    <a:tint val="75000"/>
                  </a:schemeClr>
                </a:solidFill>
              </a:defRPr>
            </a:lvl6pPr>
            <a:lvl7pPr marL="3657509" indent="0">
              <a:buNone/>
              <a:defRPr sz="1900">
                <a:solidFill>
                  <a:schemeClr val="tx1">
                    <a:tint val="75000"/>
                  </a:schemeClr>
                </a:solidFill>
              </a:defRPr>
            </a:lvl7pPr>
            <a:lvl8pPr marL="4267093" indent="0">
              <a:buNone/>
              <a:defRPr sz="1900">
                <a:solidFill>
                  <a:schemeClr val="tx1">
                    <a:tint val="75000"/>
                  </a:schemeClr>
                </a:solidFill>
              </a:defRPr>
            </a:lvl8pPr>
            <a:lvl9pPr marL="4876678"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pPr>
                <a:defRPr/>
              </a:pPr>
              <a:t>5/7/2019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6515700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522" y="1600572"/>
            <a:ext cx="5384099" cy="4527011"/>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6794" y="1600572"/>
            <a:ext cx="5384099" cy="4527011"/>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pPr>
                <a:defRPr/>
              </a:pPr>
              <a:t>5/7/2019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9661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091" y="1826048"/>
            <a:ext cx="5180926" cy="4352346"/>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1396" y="1826048"/>
            <a:ext cx="5180926" cy="4352346"/>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2019/5/7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82890231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522" y="1535469"/>
            <a:ext cx="5386216" cy="639911"/>
          </a:xfrm>
        </p:spPr>
        <p:txBody>
          <a:bodyPr anchor="b"/>
          <a:lstStyle>
            <a:lvl1pPr marL="0" indent="0">
              <a:buNone/>
              <a:defRPr sz="3200" b="1"/>
            </a:lvl1pPr>
            <a:lvl2pPr marL="609585" indent="0">
              <a:buNone/>
              <a:defRPr sz="2700" b="1"/>
            </a:lvl2pPr>
            <a:lvl3pPr marL="1219170" indent="0">
              <a:buNone/>
              <a:defRPr sz="2400" b="1"/>
            </a:lvl3pPr>
            <a:lvl4pPr marL="1828754" indent="0">
              <a:buNone/>
              <a:defRPr sz="2200" b="1"/>
            </a:lvl4pPr>
            <a:lvl5pPr marL="2438339" indent="0">
              <a:buNone/>
              <a:defRPr sz="2200" b="1"/>
            </a:lvl5pPr>
            <a:lvl6pPr marL="3047924" indent="0">
              <a:buNone/>
              <a:defRPr sz="2200" b="1"/>
            </a:lvl6pPr>
            <a:lvl7pPr marL="3657509" indent="0">
              <a:buNone/>
              <a:defRPr sz="2200" b="1"/>
            </a:lvl7pPr>
            <a:lvl8pPr marL="4267093" indent="0">
              <a:buNone/>
              <a:defRPr sz="2200" b="1"/>
            </a:lvl8pPr>
            <a:lvl9pPr marL="4876678" indent="0">
              <a:buNone/>
              <a:defRPr sz="2200" b="1"/>
            </a:lvl9pPr>
          </a:lstStyle>
          <a:p>
            <a:pPr lvl="0"/>
            <a:r>
              <a:rPr lang="en-US"/>
              <a:t>Click to edit Master text styles</a:t>
            </a:r>
          </a:p>
        </p:txBody>
      </p:sp>
      <p:sp>
        <p:nvSpPr>
          <p:cNvPr id="4" name="Content Placeholder 3"/>
          <p:cNvSpPr>
            <a:spLocks noGrp="1"/>
          </p:cNvSpPr>
          <p:nvPr>
            <p:ph sz="half" idx="2"/>
          </p:nvPr>
        </p:nvSpPr>
        <p:spPr>
          <a:xfrm>
            <a:off x="609522" y="2175380"/>
            <a:ext cx="5386216" cy="3952203"/>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567" y="1535469"/>
            <a:ext cx="5388332" cy="639911"/>
          </a:xfrm>
        </p:spPr>
        <p:txBody>
          <a:bodyPr anchor="b"/>
          <a:lstStyle>
            <a:lvl1pPr marL="0" indent="0">
              <a:buNone/>
              <a:defRPr sz="3200" b="1"/>
            </a:lvl1pPr>
            <a:lvl2pPr marL="609585" indent="0">
              <a:buNone/>
              <a:defRPr sz="2700" b="1"/>
            </a:lvl2pPr>
            <a:lvl3pPr marL="1219170" indent="0">
              <a:buNone/>
              <a:defRPr sz="2400" b="1"/>
            </a:lvl3pPr>
            <a:lvl4pPr marL="1828754" indent="0">
              <a:buNone/>
              <a:defRPr sz="2200" b="1"/>
            </a:lvl4pPr>
            <a:lvl5pPr marL="2438339" indent="0">
              <a:buNone/>
              <a:defRPr sz="2200" b="1"/>
            </a:lvl5pPr>
            <a:lvl6pPr marL="3047924" indent="0">
              <a:buNone/>
              <a:defRPr sz="2200" b="1"/>
            </a:lvl6pPr>
            <a:lvl7pPr marL="3657509" indent="0">
              <a:buNone/>
              <a:defRPr sz="2200" b="1"/>
            </a:lvl7pPr>
            <a:lvl8pPr marL="4267093" indent="0">
              <a:buNone/>
              <a:defRPr sz="2200" b="1"/>
            </a:lvl8pPr>
            <a:lvl9pPr marL="4876678"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192567" y="2175380"/>
            <a:ext cx="5388332" cy="3952203"/>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pPr>
                <a:defRPr/>
              </a:pPr>
              <a:t>5/7/2019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494143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pPr>
                <a:defRPr/>
              </a:pPr>
              <a:t>5/7/2019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84011746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485" y="1031497"/>
            <a:ext cx="9911444" cy="4290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6" name="圆角矩形 5"/>
          <p:cNvSpPr/>
          <p:nvPr userDrawn="1"/>
        </p:nvSpPr>
        <p:spPr>
          <a:xfrm>
            <a:off x="5899289" y="6453393"/>
            <a:ext cx="391838" cy="22015"/>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pPr>
                <a:defRPr/>
              </a:pPr>
              <a:t>5/7/2019</a:t>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2992" y="6397708"/>
            <a:ext cx="2844430" cy="365210"/>
          </a:xfr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69688743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53215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24" y="273113"/>
            <a:ext cx="4010562" cy="1162320"/>
          </a:xfr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6113" y="273117"/>
            <a:ext cx="6814780" cy="5854468"/>
          </a:xfrm>
        </p:spPr>
        <p:txBody>
          <a:bodyPr/>
          <a:lstStyle>
            <a:lvl1pPr>
              <a:defRPr sz="4300"/>
            </a:lvl1pPr>
            <a:lvl2pPr>
              <a:defRPr sz="38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524" y="1435437"/>
            <a:ext cx="4010562" cy="4692149"/>
          </a:xfrm>
        </p:spPr>
        <p:txBody>
          <a:bodyPr/>
          <a:lstStyle>
            <a:lvl1pPr marL="0" indent="0">
              <a:buNone/>
              <a:defRPr sz="1900"/>
            </a:lvl1pPr>
            <a:lvl2pPr marL="609585" indent="0">
              <a:buNone/>
              <a:defRPr sz="1600"/>
            </a:lvl2pPr>
            <a:lvl3pPr marL="1219170" indent="0">
              <a:buNone/>
              <a:defRPr sz="1400"/>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pPr>
                <a:defRPr/>
              </a:pPr>
              <a:t>5/7/2019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7129334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406" y="4801714"/>
            <a:ext cx="7314248" cy="566870"/>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406" y="612918"/>
            <a:ext cx="7314248" cy="4115753"/>
          </a:xfrm>
        </p:spPr>
        <p:txBody>
          <a:bodyPr/>
          <a:lstStyle>
            <a:lvl1pPr marL="0" indent="0">
              <a:buNone/>
              <a:defRPr sz="4300"/>
            </a:lvl1pPr>
            <a:lvl2pPr marL="609585" indent="0">
              <a:buNone/>
              <a:defRPr sz="38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endParaRPr lang="en-US" dirty="0"/>
          </a:p>
        </p:txBody>
      </p:sp>
      <p:sp>
        <p:nvSpPr>
          <p:cNvPr id="4" name="Text Placeholder 3"/>
          <p:cNvSpPr>
            <a:spLocks noGrp="1"/>
          </p:cNvSpPr>
          <p:nvPr>
            <p:ph type="body" sz="half" idx="2"/>
          </p:nvPr>
        </p:nvSpPr>
        <p:spPr>
          <a:xfrm>
            <a:off x="2389406" y="5368584"/>
            <a:ext cx="7314248" cy="805049"/>
          </a:xfrm>
        </p:spPr>
        <p:txBody>
          <a:bodyPr/>
          <a:lstStyle>
            <a:lvl1pPr marL="0" indent="0">
              <a:buNone/>
              <a:defRPr sz="1900"/>
            </a:lvl1pPr>
            <a:lvl2pPr marL="609585" indent="0">
              <a:buNone/>
              <a:defRPr sz="1600"/>
            </a:lvl2pPr>
            <a:lvl3pPr marL="1219170" indent="0">
              <a:buNone/>
              <a:defRPr sz="1400"/>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pPr>
                <a:defRPr/>
              </a:pPr>
              <a:t>5/7/2019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3732670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pPr>
                <a:defRPr/>
              </a:pPr>
              <a:t>5/7/2019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283853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8050" y="274704"/>
            <a:ext cx="2742843" cy="585288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522" y="274704"/>
            <a:ext cx="8025355" cy="58528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pPr>
                <a:defRPr/>
              </a:pPr>
              <a:t>5/7/2019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0467118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11259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680" y="365211"/>
            <a:ext cx="10514231" cy="1325870"/>
          </a:xfrm>
        </p:spPr>
        <p:txBody>
          <a:bodyPr/>
          <a:lstStyle/>
          <a:p>
            <a:r>
              <a:rPr lang="zh-CN" altLang="en-US"/>
              <a:t>单击此处编辑母版标题样式</a:t>
            </a:r>
          </a:p>
        </p:txBody>
      </p:sp>
      <p:sp>
        <p:nvSpPr>
          <p:cNvPr id="3" name="文本占位符 2"/>
          <p:cNvSpPr>
            <a:spLocks noGrp="1"/>
          </p:cNvSpPr>
          <p:nvPr>
            <p:ph type="body" idx="1"/>
          </p:nvPr>
        </p:nvSpPr>
        <p:spPr>
          <a:xfrm>
            <a:off x="839679" y="1681553"/>
            <a:ext cx="5157116"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679" y="2505656"/>
            <a:ext cx="5157116" cy="3685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1398" y="1681553"/>
            <a:ext cx="5182513"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1398" y="2505656"/>
            <a:ext cx="5182513" cy="3685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C4388EF-52D1-4258-9BE5-BCD010C7D4DE}" type="datetimeFigureOut">
              <a:rPr lang="zh-CN" altLang="en-US" smtClean="0"/>
              <a:t>2019/5/7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3859191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C4388EF-52D1-4258-9BE5-BCD010C7D4DE}" type="datetimeFigureOut">
              <a:rPr lang="zh-CN" altLang="en-US" smtClean="0"/>
              <a:t>2019/5/7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3868750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C4388EF-52D1-4258-9BE5-BCD010C7D4DE}" type="datetimeFigureOut">
              <a:rPr lang="zh-CN" altLang="en-US" smtClean="0"/>
              <a:t>2019/5/7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3239858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679" y="457307"/>
            <a:ext cx="3931725" cy="1600571"/>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2514" y="987654"/>
            <a:ext cx="6171397" cy="487475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679" y="2057877"/>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2019/5/7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2088435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679" y="457307"/>
            <a:ext cx="3931725" cy="1600571"/>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2514" y="987654"/>
            <a:ext cx="6171397" cy="487475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679" y="2057877"/>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2019/5/7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2226505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image" Target="../media/image1.jpg"/><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1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092" y="365211"/>
            <a:ext cx="10514231" cy="1325870"/>
          </a:xfrm>
          <a:prstGeom prst="rect">
            <a:avLst/>
          </a:prstGeom>
        </p:spPr>
        <p:txBody>
          <a:bodyPr vert="horz" lIns="91436" tIns="45718" rIns="91436" bIns="45718" rtlCol="0" anchor="ctr">
            <a:normAutofit/>
          </a:bodyPr>
          <a:lstStyle/>
          <a:p>
            <a:r>
              <a:rPr lang="zh-CN" altLang="en-US"/>
              <a:t>单击此处编辑母版标题样式</a:t>
            </a:r>
          </a:p>
        </p:txBody>
      </p:sp>
      <p:sp>
        <p:nvSpPr>
          <p:cNvPr id="3" name="文本占位符 2"/>
          <p:cNvSpPr>
            <a:spLocks noGrp="1"/>
          </p:cNvSpPr>
          <p:nvPr>
            <p:ph type="body" idx="1"/>
          </p:nvPr>
        </p:nvSpPr>
        <p:spPr>
          <a:xfrm>
            <a:off x="838092" y="1826048"/>
            <a:ext cx="10514231" cy="4352346"/>
          </a:xfrm>
          <a:prstGeom prst="rect">
            <a:avLst/>
          </a:prstGeom>
        </p:spPr>
        <p:txBody>
          <a:bodyPr vert="horz" lIns="91436" tIns="45718" rIns="91436" bIns="45718"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092" y="6357823"/>
            <a:ext cx="2742843" cy="365210"/>
          </a:xfrm>
          <a:prstGeom prst="rect">
            <a:avLst/>
          </a:prstGeom>
        </p:spPr>
        <p:txBody>
          <a:bodyPr vert="horz" lIns="91436" tIns="45718" rIns="91436" bIns="45718" rtlCol="0" anchor="ctr"/>
          <a:lstStyle>
            <a:lvl1pPr algn="l">
              <a:defRPr sz="1200">
                <a:solidFill>
                  <a:schemeClr val="tx1">
                    <a:tint val="75000"/>
                  </a:schemeClr>
                </a:solidFill>
              </a:defRPr>
            </a:lvl1pPr>
          </a:lstStyle>
          <a:p>
            <a:fld id="{4C4388EF-52D1-4258-9BE5-BCD010C7D4DE}" type="datetimeFigureOut">
              <a:rPr lang="zh-CN" altLang="en-US" smtClean="0"/>
              <a:t>2019/5/7</a:t>
            </a:fld>
            <a:endParaRPr lang="zh-CN" altLang="en-US"/>
          </a:p>
        </p:txBody>
      </p:sp>
      <p:sp>
        <p:nvSpPr>
          <p:cNvPr id="5" name="页脚占位符 4"/>
          <p:cNvSpPr>
            <a:spLocks noGrp="1"/>
          </p:cNvSpPr>
          <p:nvPr>
            <p:ph type="ftr" sz="quarter" idx="3"/>
          </p:nvPr>
        </p:nvSpPr>
        <p:spPr>
          <a:xfrm>
            <a:off x="4038075" y="6357823"/>
            <a:ext cx="4114264" cy="365210"/>
          </a:xfrm>
          <a:prstGeom prst="rect">
            <a:avLst/>
          </a:prstGeom>
        </p:spPr>
        <p:txBody>
          <a:bodyPr vert="horz" lIns="91436" tIns="45718" rIns="91436" bIns="45718"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09480" y="6357823"/>
            <a:ext cx="2742843" cy="365210"/>
          </a:xfrm>
          <a:prstGeom prst="rect">
            <a:avLst/>
          </a:prstGeom>
        </p:spPr>
        <p:txBody>
          <a:bodyPr vert="horz" lIns="91436" tIns="45718" rIns="91436" bIns="45718" rtlCol="0" anchor="ctr"/>
          <a:lstStyle>
            <a:lvl1pPr algn="r">
              <a:defRPr sz="1200">
                <a:solidFill>
                  <a:schemeClr val="tx1">
                    <a:tint val="75000"/>
                  </a:schemeClr>
                </a:solidFill>
              </a:defRPr>
            </a:lvl1p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934026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521" y="27470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2"/>
            <a:ext cx="10971372" cy="4527011"/>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521" y="6357825"/>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9196EC2F-0988-4314-AD4B-24FF16D7B45E}" type="datetime1">
              <a:rPr lang="en-US" altLang="zh-CN" smtClean="0">
                <a:solidFill>
                  <a:prstClr val="black">
                    <a:tint val="75000"/>
                  </a:prstClr>
                </a:solidFill>
              </a:rPr>
              <a:pPr>
                <a:defRPr/>
              </a:pPr>
              <a:t>5/7/2019</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57825"/>
            <a:ext cx="3860297" cy="365210"/>
          </a:xfrm>
          <a:prstGeom prst="rect">
            <a:avLst/>
          </a:prstGeom>
        </p:spPr>
        <p:txBody>
          <a:bodyPr vert="horz" lIns="91436" tIns="45718" rIns="91436" bIns="45718" rtlCol="0" anchor="ctr"/>
          <a:lstStyle>
            <a:lvl1pPr algn="ctr">
              <a:defRPr sz="16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6463" y="6357825"/>
            <a:ext cx="2844430" cy="365210"/>
          </a:xfrm>
          <a:prstGeom prst="rect">
            <a:avLst/>
          </a:prstGeom>
        </p:spPr>
        <p:txBody>
          <a:bodyPr vert="horz" lIns="91436" tIns="45718" rIns="91436" bIns="45718" rtlCol="0" anchor="ctr"/>
          <a:lstStyle>
            <a:lvl1pPr algn="r">
              <a:defRPr sz="1600">
                <a:solidFill>
                  <a:schemeClr val="tx1">
                    <a:tint val="75000"/>
                  </a:schemeClr>
                </a:solidFill>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759065102"/>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Lst>
  <p:hf hdr="0" ftr="0" dt="0"/>
  <p:txStyles>
    <p:titleStyle>
      <a:lvl1pPr algn="ctr" defTabSz="1219170" rtl="0" eaLnBrk="1" latinLnBrk="0" hangingPunct="1">
        <a:spcBef>
          <a:spcPct val="0"/>
        </a:spcBef>
        <a:buNone/>
        <a:defRPr sz="5900"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800"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JM"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1" name="Freeform 5"/>
          <p:cNvSpPr>
            <a:spLocks/>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7/5/2019</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7515703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JM"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1" name="Freeform 5"/>
          <p:cNvSpPr>
            <a:spLocks/>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7/5/2019</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717608757"/>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Lst>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JM"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1" name="Freeform 5"/>
          <p:cNvSpPr>
            <a:spLocks/>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7/5/2019</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3404781561"/>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Lst>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JM"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1" name="Freeform 5"/>
          <p:cNvSpPr>
            <a:spLocks/>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7/5/2019</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363941391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JM"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1" name="Freeform 5"/>
          <p:cNvSpPr>
            <a:spLocks/>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7/5/2019</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1589209868"/>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Lst>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JM"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1" name="Freeform 5"/>
          <p:cNvSpPr>
            <a:spLocks/>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7/5/2019</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1988393850"/>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Lst>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JM"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1" name="Freeform 5"/>
          <p:cNvSpPr>
            <a:spLocks/>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7/5/2019</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304848604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Lst>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JM"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1" name="Freeform 5"/>
          <p:cNvSpPr>
            <a:spLocks/>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7/5/2019</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3284714260"/>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Lst>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43.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3.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43.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5.xml"/><Relationship Id="rId1" Type="http://schemas.openxmlformats.org/officeDocument/2006/relationships/slideLayout" Target="../slideLayouts/slideLayout43.xml"/></Relationships>
</file>

<file path=ppt/slides/_rels/slide16.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8.jpg"/><Relationship Id="rId5" Type="http://schemas.openxmlformats.org/officeDocument/2006/relationships/notesSlide" Target="../notesSlides/notesSlide16.xml"/><Relationship Id="rId4" Type="http://schemas.openxmlformats.org/officeDocument/2006/relationships/slideLayout" Target="../slideLayouts/slideLayout43.xml"/></Relationships>
</file>

<file path=ppt/slides/_rels/slide17.xml.rels><?xml version="1.0" encoding="UTF-8" standalone="yes"?>
<Relationships xmlns="http://schemas.openxmlformats.org/package/2006/relationships"><Relationship Id="rId8" Type="http://schemas.openxmlformats.org/officeDocument/2006/relationships/tags" Target="../tags/tag12.xml"/><Relationship Id="rId13" Type="http://schemas.openxmlformats.org/officeDocument/2006/relationships/tags" Target="../tags/tag17.xml"/><Relationship Id="rId18" Type="http://schemas.openxmlformats.org/officeDocument/2006/relationships/tags" Target="../tags/tag22.xml"/><Relationship Id="rId3" Type="http://schemas.openxmlformats.org/officeDocument/2006/relationships/tags" Target="../tags/tag7.xml"/><Relationship Id="rId21" Type="http://schemas.openxmlformats.org/officeDocument/2006/relationships/tags" Target="../tags/tag25.xml"/><Relationship Id="rId7" Type="http://schemas.openxmlformats.org/officeDocument/2006/relationships/tags" Target="../tags/tag11.xml"/><Relationship Id="rId12" Type="http://schemas.openxmlformats.org/officeDocument/2006/relationships/tags" Target="../tags/tag16.xml"/><Relationship Id="rId17" Type="http://schemas.openxmlformats.org/officeDocument/2006/relationships/tags" Target="../tags/tag21.xml"/><Relationship Id="rId25" Type="http://schemas.openxmlformats.org/officeDocument/2006/relationships/notesSlide" Target="../notesSlides/notesSlide17.xml"/><Relationship Id="rId2" Type="http://schemas.openxmlformats.org/officeDocument/2006/relationships/tags" Target="../tags/tag6.xml"/><Relationship Id="rId16" Type="http://schemas.openxmlformats.org/officeDocument/2006/relationships/tags" Target="../tags/tag20.xml"/><Relationship Id="rId20" Type="http://schemas.openxmlformats.org/officeDocument/2006/relationships/tags" Target="../tags/tag24.xml"/><Relationship Id="rId1" Type="http://schemas.openxmlformats.org/officeDocument/2006/relationships/tags" Target="../tags/tag5.xml"/><Relationship Id="rId6" Type="http://schemas.openxmlformats.org/officeDocument/2006/relationships/tags" Target="../tags/tag10.xml"/><Relationship Id="rId11" Type="http://schemas.openxmlformats.org/officeDocument/2006/relationships/tags" Target="../tags/tag15.xml"/><Relationship Id="rId24" Type="http://schemas.openxmlformats.org/officeDocument/2006/relationships/slideLayout" Target="../slideLayouts/slideLayout43.xml"/><Relationship Id="rId5" Type="http://schemas.openxmlformats.org/officeDocument/2006/relationships/tags" Target="../tags/tag9.xml"/><Relationship Id="rId15" Type="http://schemas.openxmlformats.org/officeDocument/2006/relationships/tags" Target="../tags/tag19.xml"/><Relationship Id="rId23" Type="http://schemas.openxmlformats.org/officeDocument/2006/relationships/tags" Target="../tags/tag27.xml"/><Relationship Id="rId10" Type="http://schemas.openxmlformats.org/officeDocument/2006/relationships/tags" Target="../tags/tag14.xml"/><Relationship Id="rId19" Type="http://schemas.openxmlformats.org/officeDocument/2006/relationships/tags" Target="../tags/tag23.xml"/><Relationship Id="rId4" Type="http://schemas.openxmlformats.org/officeDocument/2006/relationships/tags" Target="../tags/tag8.xml"/><Relationship Id="rId9" Type="http://schemas.openxmlformats.org/officeDocument/2006/relationships/tags" Target="../tags/tag13.xml"/><Relationship Id="rId14" Type="http://schemas.openxmlformats.org/officeDocument/2006/relationships/tags" Target="../tags/tag18.xml"/><Relationship Id="rId22" Type="http://schemas.openxmlformats.org/officeDocument/2006/relationships/tags" Target="../tags/tag26.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43.xml"/><Relationship Id="rId5" Type="http://schemas.openxmlformats.org/officeDocument/2006/relationships/image" Target="../media/image11.pn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43.xml"/></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0.xml"/><Relationship Id="rId1" Type="http://schemas.openxmlformats.org/officeDocument/2006/relationships/slideLayout" Target="../slideLayouts/slideLayout4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1.xml"/><Relationship Id="rId1" Type="http://schemas.openxmlformats.org/officeDocument/2006/relationships/slideLayout" Target="../slideLayouts/slideLayout4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3.xml"/></Relationships>
</file>

<file path=ppt/slides/_rels/slide2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5.xml"/><Relationship Id="rId1" Type="http://schemas.openxmlformats.org/officeDocument/2006/relationships/slideLayout" Target="../slideLayouts/slideLayout43.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43.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4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CA61419C-863C-48F6-935C-6931B2D9595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pic>
        <p:nvPicPr>
          <p:cNvPr id="62" name="dubuque精美钢琴曲">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46093" y="-1396459"/>
            <a:ext cx="609600" cy="609600"/>
          </a:xfrm>
          <a:prstGeom prst="rect">
            <a:avLst/>
          </a:prstGeom>
        </p:spPr>
      </p:pic>
      <p:grpSp>
        <p:nvGrpSpPr>
          <p:cNvPr id="26" name="组合 25">
            <a:extLst>
              <a:ext uri="{FF2B5EF4-FFF2-40B4-BE49-F238E27FC236}">
                <a16:creationId xmlns:a16="http://schemas.microsoft.com/office/drawing/2014/main" id="{FB5A6F63-9966-4849-A5B2-8C6C5223D281}"/>
              </a:ext>
            </a:extLst>
          </p:cNvPr>
          <p:cNvGrpSpPr/>
          <p:nvPr/>
        </p:nvGrpSpPr>
        <p:grpSpPr>
          <a:xfrm>
            <a:off x="1066662" y="3106627"/>
            <a:ext cx="9432647" cy="1758016"/>
            <a:chOff x="-1435238" y="3415237"/>
            <a:chExt cx="9432647" cy="1758016"/>
          </a:xfrm>
        </p:grpSpPr>
        <p:sp>
          <p:nvSpPr>
            <p:cNvPr id="41" name="TextBox 4">
              <a:extLst>
                <a:ext uri="{FF2B5EF4-FFF2-40B4-BE49-F238E27FC236}">
                  <a16:creationId xmlns:a16="http://schemas.microsoft.com/office/drawing/2014/main" id="{7B468BF4-2027-45BD-B79B-C203E6EF9A73}"/>
                </a:ext>
              </a:extLst>
            </p:cNvPr>
            <p:cNvSpPr txBox="1"/>
            <p:nvPr/>
          </p:nvSpPr>
          <p:spPr>
            <a:xfrm>
              <a:off x="-1435238" y="3415237"/>
              <a:ext cx="9432647" cy="646331"/>
            </a:xfrm>
            <a:prstGeom prst="rect">
              <a:avLst/>
            </a:prstGeom>
            <a:noFill/>
          </p:spPr>
          <p:txBody>
            <a:bodyPr wrap="none" rtlCol="0">
              <a:spAutoFit/>
            </a:bodyPr>
            <a:lstStyle/>
            <a:p>
              <a:pPr algn="ctr"/>
              <a:r>
                <a:rPr lang="zh-CN" altLang="en-US" sz="3600" b="1" dirty="0">
                  <a:solidFill>
                    <a:srgbClr val="72AE4A"/>
                  </a:solidFill>
                  <a:latin typeface="张海山锐线体简" panose="02000000000000000000" pitchFamily="2" charset="-122"/>
                  <a:ea typeface="张海山锐线体简" panose="02000000000000000000" pitchFamily="2" charset="-122"/>
                </a:rPr>
                <a:t>Small refreshing pass </a:t>
              </a:r>
              <a:r>
                <a:rPr lang="zh-CN" altLang="en-US" sz="3600" b="1" dirty="0">
                  <a:solidFill>
                    <a:srgbClr val="92488E"/>
                  </a:solidFill>
                  <a:latin typeface="张海山锐线体简" panose="02000000000000000000" pitchFamily="2" charset="-122"/>
                  <a:ea typeface="张海山锐线体简" panose="02000000000000000000" pitchFamily="2" charset="-122"/>
                </a:rPr>
                <a:t>Use</a:t>
              </a:r>
              <a:r>
                <a:rPr lang="en-US" altLang="zh-CN" sz="3600" b="1" dirty="0">
                  <a:solidFill>
                    <a:srgbClr val="92488E"/>
                  </a:solidFill>
                  <a:latin typeface="张海山锐线体简" panose="02000000000000000000" pitchFamily="2" charset="-122"/>
                  <a:ea typeface="张海山锐线体简" panose="02000000000000000000" pitchFamily="2" charset="-122"/>
                </a:rPr>
                <a:t> PPT </a:t>
              </a:r>
              <a:r>
                <a:rPr lang="zh-CN" altLang="en-US" sz="3600" b="1" dirty="0">
                  <a:solidFill>
                    <a:srgbClr val="92488E"/>
                  </a:solidFill>
                  <a:latin typeface="张海山锐线体简" panose="02000000000000000000" pitchFamily="2" charset="-122"/>
                  <a:ea typeface="张海山锐线体简" panose="02000000000000000000" pitchFamily="2" charset="-122"/>
                </a:rPr>
                <a:t>Template</a:t>
              </a:r>
              <a:endParaRPr lang="en-US" altLang="zh-CN" sz="3600" b="1" dirty="0">
                <a:solidFill>
                  <a:srgbClr val="92488E"/>
                </a:solidFill>
                <a:latin typeface="张海山锐线体简" panose="02000000000000000000" pitchFamily="2" charset="-122"/>
                <a:ea typeface="张海山锐线体简" panose="02000000000000000000" pitchFamily="2" charset="-122"/>
              </a:endParaRPr>
            </a:p>
          </p:txBody>
        </p:sp>
        <p:sp>
          <p:nvSpPr>
            <p:cNvPr id="42" name="TextBox 4">
              <a:extLst>
                <a:ext uri="{FF2B5EF4-FFF2-40B4-BE49-F238E27FC236}">
                  <a16:creationId xmlns:a16="http://schemas.microsoft.com/office/drawing/2014/main" id="{4B72C503-445E-44CF-ACDB-79C2C8C166F2}"/>
                </a:ext>
              </a:extLst>
            </p:cNvPr>
            <p:cNvSpPr txBox="1"/>
            <p:nvPr/>
          </p:nvSpPr>
          <p:spPr>
            <a:xfrm>
              <a:off x="2468852" y="4883943"/>
              <a:ext cx="2206053" cy="289310"/>
            </a:xfrm>
            <a:prstGeom prst="rect">
              <a:avLst/>
            </a:prstGeom>
            <a:noFill/>
          </p:spPr>
          <p:txBody>
            <a:bodyPr wrap="none" rtlCol="0">
              <a:spAutoFit/>
            </a:bodyPr>
            <a:lstStyle/>
            <a:p>
              <a:pPr algn="ctr"/>
              <a:r>
                <a:rPr lang="en-US" altLang="zh-CN" sz="1280" spc="300" dirty="0">
                  <a:solidFill>
                    <a:srgbClr val="72AE4A"/>
                  </a:solidFill>
                  <a:latin typeface="张海山锐线体简" panose="02000000000000000000" pitchFamily="2" charset="-122"/>
                  <a:ea typeface="张海山锐线体简" panose="02000000000000000000" pitchFamily="2" charset="-122"/>
                </a:rPr>
                <a:t>GENERAL </a:t>
              </a:r>
              <a:r>
                <a:rPr lang="en-US" altLang="zh-CN" sz="1280" spc="300" dirty="0">
                  <a:solidFill>
                    <a:srgbClr val="92488E"/>
                  </a:solidFill>
                  <a:latin typeface="张海山锐线体简" panose="02000000000000000000" pitchFamily="2" charset="-122"/>
                  <a:ea typeface="张海山锐线体简" panose="02000000000000000000" pitchFamily="2" charset="-122"/>
                </a:rPr>
                <a:t>BUSINESS</a:t>
              </a:r>
            </a:p>
          </p:txBody>
        </p:sp>
      </p:grpSp>
      <p:grpSp>
        <p:nvGrpSpPr>
          <p:cNvPr id="43" name="组合 42">
            <a:extLst>
              <a:ext uri="{FF2B5EF4-FFF2-40B4-BE49-F238E27FC236}">
                <a16:creationId xmlns:a16="http://schemas.microsoft.com/office/drawing/2014/main" id="{78BE5E49-48B1-4B30-A8DB-90CCDD175100}"/>
              </a:ext>
            </a:extLst>
          </p:cNvPr>
          <p:cNvGrpSpPr/>
          <p:nvPr/>
        </p:nvGrpSpPr>
        <p:grpSpPr>
          <a:xfrm>
            <a:off x="4717059" y="4924696"/>
            <a:ext cx="2767715" cy="95254"/>
            <a:chOff x="1839287" y="5184146"/>
            <a:chExt cx="2767715" cy="95254"/>
          </a:xfrm>
        </p:grpSpPr>
        <p:grpSp>
          <p:nvGrpSpPr>
            <p:cNvPr id="44" name="组合 43">
              <a:extLst>
                <a:ext uri="{FF2B5EF4-FFF2-40B4-BE49-F238E27FC236}">
                  <a16:creationId xmlns:a16="http://schemas.microsoft.com/office/drawing/2014/main" id="{68725B93-4C84-4FD4-8170-DFF4ED70AA14}"/>
                </a:ext>
              </a:extLst>
            </p:cNvPr>
            <p:cNvGrpSpPr/>
            <p:nvPr/>
          </p:nvGrpSpPr>
          <p:grpSpPr>
            <a:xfrm>
              <a:off x="2591031" y="5184150"/>
              <a:ext cx="2015971" cy="95250"/>
              <a:chOff x="2425983" y="5170170"/>
              <a:chExt cx="2015971" cy="156210"/>
            </a:xfrm>
          </p:grpSpPr>
          <p:grpSp>
            <p:nvGrpSpPr>
              <p:cNvPr id="60" name="组合 59">
                <a:extLst>
                  <a:ext uri="{FF2B5EF4-FFF2-40B4-BE49-F238E27FC236}">
                    <a16:creationId xmlns:a16="http://schemas.microsoft.com/office/drawing/2014/main" id="{D5F5994A-6C88-4721-8856-B4AA9F650747}"/>
                  </a:ext>
                </a:extLst>
              </p:cNvPr>
              <p:cNvGrpSpPr/>
              <p:nvPr/>
            </p:nvGrpSpPr>
            <p:grpSpPr>
              <a:xfrm>
                <a:off x="2425983" y="5179695"/>
                <a:ext cx="1009343" cy="146685"/>
                <a:chOff x="2425983" y="5179695"/>
                <a:chExt cx="1009343" cy="146685"/>
              </a:xfrm>
            </p:grpSpPr>
            <p:grpSp>
              <p:nvGrpSpPr>
                <p:cNvPr id="77" name="组合 76">
                  <a:extLst>
                    <a:ext uri="{FF2B5EF4-FFF2-40B4-BE49-F238E27FC236}">
                      <a16:creationId xmlns:a16="http://schemas.microsoft.com/office/drawing/2014/main" id="{2049824C-ECAA-47E3-978C-DF011EBC56A8}"/>
                    </a:ext>
                  </a:extLst>
                </p:cNvPr>
                <p:cNvGrpSpPr/>
                <p:nvPr/>
              </p:nvGrpSpPr>
              <p:grpSpPr>
                <a:xfrm>
                  <a:off x="2425983" y="5186045"/>
                  <a:ext cx="504518" cy="140335"/>
                  <a:chOff x="2425983" y="5186045"/>
                  <a:chExt cx="504518" cy="140335"/>
                </a:xfrm>
              </p:grpSpPr>
              <p:grpSp>
                <p:nvGrpSpPr>
                  <p:cNvPr id="85" name="组合 84">
                    <a:extLst>
                      <a:ext uri="{FF2B5EF4-FFF2-40B4-BE49-F238E27FC236}">
                        <a16:creationId xmlns:a16="http://schemas.microsoft.com/office/drawing/2014/main" id="{50584225-3F5C-47EE-A8C9-B70F6D373BDA}"/>
                      </a:ext>
                    </a:extLst>
                  </p:cNvPr>
                  <p:cNvGrpSpPr/>
                  <p:nvPr/>
                </p:nvGrpSpPr>
                <p:grpSpPr>
                  <a:xfrm>
                    <a:off x="2425983" y="5189220"/>
                    <a:ext cx="253693" cy="137160"/>
                    <a:chOff x="2425983" y="5189220"/>
                    <a:chExt cx="253693" cy="137160"/>
                  </a:xfrm>
                </p:grpSpPr>
                <p:cxnSp>
                  <p:nvCxnSpPr>
                    <p:cNvPr id="89" name="直接连接符 88">
                      <a:extLst>
                        <a:ext uri="{FF2B5EF4-FFF2-40B4-BE49-F238E27FC236}">
                          <a16:creationId xmlns:a16="http://schemas.microsoft.com/office/drawing/2014/main" id="{DABB17F5-CDA8-420D-9B05-D8E111A19ED1}"/>
                        </a:ext>
                      </a:extLst>
                    </p:cNvPr>
                    <p:cNvCxnSpPr/>
                    <p:nvPr/>
                  </p:nvCxnSpPr>
                  <p:spPr>
                    <a:xfrm>
                      <a:off x="2425983"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cxnSp>
                  <p:nvCxnSpPr>
                    <p:cNvPr id="90" name="直接连接符 89">
                      <a:extLst>
                        <a:ext uri="{FF2B5EF4-FFF2-40B4-BE49-F238E27FC236}">
                          <a16:creationId xmlns:a16="http://schemas.microsoft.com/office/drawing/2014/main" id="{16D41C9B-B8B7-48F6-B13C-F735C2A97951}"/>
                        </a:ext>
                      </a:extLst>
                    </p:cNvPr>
                    <p:cNvCxnSpPr>
                      <a:cxnSpLocks/>
                    </p:cNvCxnSpPr>
                    <p:nvPr/>
                  </p:nvCxnSpPr>
                  <p:spPr>
                    <a:xfrm flipH="1">
                      <a:off x="2552959"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grpSp>
              <p:grpSp>
                <p:nvGrpSpPr>
                  <p:cNvPr id="86" name="组合 85">
                    <a:extLst>
                      <a:ext uri="{FF2B5EF4-FFF2-40B4-BE49-F238E27FC236}">
                        <a16:creationId xmlns:a16="http://schemas.microsoft.com/office/drawing/2014/main" id="{2DDD8DC4-CC80-49A1-B532-4BBB494FF89A}"/>
                      </a:ext>
                    </a:extLst>
                  </p:cNvPr>
                  <p:cNvGrpSpPr/>
                  <p:nvPr/>
                </p:nvGrpSpPr>
                <p:grpSpPr>
                  <a:xfrm>
                    <a:off x="2676808" y="5186045"/>
                    <a:ext cx="253693" cy="137160"/>
                    <a:chOff x="2425983" y="5189220"/>
                    <a:chExt cx="253693" cy="137160"/>
                  </a:xfrm>
                </p:grpSpPr>
                <p:cxnSp>
                  <p:nvCxnSpPr>
                    <p:cNvPr id="87" name="直接连接符 86">
                      <a:extLst>
                        <a:ext uri="{FF2B5EF4-FFF2-40B4-BE49-F238E27FC236}">
                          <a16:creationId xmlns:a16="http://schemas.microsoft.com/office/drawing/2014/main" id="{7C3F8B79-80E9-4CDD-BBEE-1567E80584AE}"/>
                        </a:ext>
                      </a:extLst>
                    </p:cNvPr>
                    <p:cNvCxnSpPr/>
                    <p:nvPr/>
                  </p:nvCxnSpPr>
                  <p:spPr>
                    <a:xfrm>
                      <a:off x="2425983"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cxnSp>
                  <p:nvCxnSpPr>
                    <p:cNvPr id="88" name="直接连接符 87">
                      <a:extLst>
                        <a:ext uri="{FF2B5EF4-FFF2-40B4-BE49-F238E27FC236}">
                          <a16:creationId xmlns:a16="http://schemas.microsoft.com/office/drawing/2014/main" id="{57B7737B-B651-4C5D-8A89-382AA982732B}"/>
                        </a:ext>
                      </a:extLst>
                    </p:cNvPr>
                    <p:cNvCxnSpPr>
                      <a:cxnSpLocks/>
                    </p:cNvCxnSpPr>
                    <p:nvPr/>
                  </p:nvCxnSpPr>
                  <p:spPr>
                    <a:xfrm flipH="1">
                      <a:off x="2552959"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grpSp>
            </p:grpSp>
            <p:grpSp>
              <p:nvGrpSpPr>
                <p:cNvPr id="78" name="组合 77">
                  <a:extLst>
                    <a:ext uri="{FF2B5EF4-FFF2-40B4-BE49-F238E27FC236}">
                      <a16:creationId xmlns:a16="http://schemas.microsoft.com/office/drawing/2014/main" id="{C2CE85C5-389D-4F75-ABBC-0A837CCD9C39}"/>
                    </a:ext>
                  </a:extLst>
                </p:cNvPr>
                <p:cNvGrpSpPr/>
                <p:nvPr/>
              </p:nvGrpSpPr>
              <p:grpSpPr>
                <a:xfrm>
                  <a:off x="2930808" y="5179695"/>
                  <a:ext cx="504518" cy="140335"/>
                  <a:chOff x="2425983" y="5186045"/>
                  <a:chExt cx="504518" cy="140335"/>
                </a:xfrm>
              </p:grpSpPr>
              <p:grpSp>
                <p:nvGrpSpPr>
                  <p:cNvPr id="79" name="组合 78">
                    <a:extLst>
                      <a:ext uri="{FF2B5EF4-FFF2-40B4-BE49-F238E27FC236}">
                        <a16:creationId xmlns:a16="http://schemas.microsoft.com/office/drawing/2014/main" id="{AE2EE733-6034-4F5B-869A-1190F72C9C41}"/>
                      </a:ext>
                    </a:extLst>
                  </p:cNvPr>
                  <p:cNvGrpSpPr/>
                  <p:nvPr/>
                </p:nvGrpSpPr>
                <p:grpSpPr>
                  <a:xfrm>
                    <a:off x="2425983" y="5189220"/>
                    <a:ext cx="253693" cy="137160"/>
                    <a:chOff x="2425983" y="5189220"/>
                    <a:chExt cx="253693" cy="137160"/>
                  </a:xfrm>
                </p:grpSpPr>
                <p:cxnSp>
                  <p:nvCxnSpPr>
                    <p:cNvPr id="83" name="直接连接符 82">
                      <a:extLst>
                        <a:ext uri="{FF2B5EF4-FFF2-40B4-BE49-F238E27FC236}">
                          <a16:creationId xmlns:a16="http://schemas.microsoft.com/office/drawing/2014/main" id="{E4960081-4FB1-4ED5-8649-092C7E175586}"/>
                        </a:ext>
                      </a:extLst>
                    </p:cNvPr>
                    <p:cNvCxnSpPr/>
                    <p:nvPr/>
                  </p:nvCxnSpPr>
                  <p:spPr>
                    <a:xfrm>
                      <a:off x="2425983"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cxnSp>
                  <p:nvCxnSpPr>
                    <p:cNvPr id="84" name="直接连接符 83">
                      <a:extLst>
                        <a:ext uri="{FF2B5EF4-FFF2-40B4-BE49-F238E27FC236}">
                          <a16:creationId xmlns:a16="http://schemas.microsoft.com/office/drawing/2014/main" id="{E74FB70B-0CD0-4655-A3AB-DF5B8341BF5E}"/>
                        </a:ext>
                      </a:extLst>
                    </p:cNvPr>
                    <p:cNvCxnSpPr>
                      <a:cxnSpLocks/>
                    </p:cNvCxnSpPr>
                    <p:nvPr/>
                  </p:nvCxnSpPr>
                  <p:spPr>
                    <a:xfrm flipH="1">
                      <a:off x="2552959"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grpSp>
              <p:grpSp>
                <p:nvGrpSpPr>
                  <p:cNvPr id="80" name="组合 79">
                    <a:extLst>
                      <a:ext uri="{FF2B5EF4-FFF2-40B4-BE49-F238E27FC236}">
                        <a16:creationId xmlns:a16="http://schemas.microsoft.com/office/drawing/2014/main" id="{40369128-55E0-4531-B32D-79907378A61F}"/>
                      </a:ext>
                    </a:extLst>
                  </p:cNvPr>
                  <p:cNvGrpSpPr/>
                  <p:nvPr/>
                </p:nvGrpSpPr>
                <p:grpSpPr>
                  <a:xfrm>
                    <a:off x="2676808" y="5186045"/>
                    <a:ext cx="253693" cy="137160"/>
                    <a:chOff x="2425983" y="5189220"/>
                    <a:chExt cx="253693" cy="137160"/>
                  </a:xfrm>
                </p:grpSpPr>
                <p:cxnSp>
                  <p:nvCxnSpPr>
                    <p:cNvPr id="81" name="直接连接符 80">
                      <a:extLst>
                        <a:ext uri="{FF2B5EF4-FFF2-40B4-BE49-F238E27FC236}">
                          <a16:creationId xmlns:a16="http://schemas.microsoft.com/office/drawing/2014/main" id="{1D61041A-2F23-4DE9-95CF-F9EBD7E12692}"/>
                        </a:ext>
                      </a:extLst>
                    </p:cNvPr>
                    <p:cNvCxnSpPr/>
                    <p:nvPr/>
                  </p:nvCxnSpPr>
                  <p:spPr>
                    <a:xfrm>
                      <a:off x="2425983"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cxnSp>
                  <p:nvCxnSpPr>
                    <p:cNvPr id="82" name="直接连接符 81">
                      <a:extLst>
                        <a:ext uri="{FF2B5EF4-FFF2-40B4-BE49-F238E27FC236}">
                          <a16:creationId xmlns:a16="http://schemas.microsoft.com/office/drawing/2014/main" id="{8ECCE346-DE34-4029-8AE6-F6EDD5ABA5B4}"/>
                        </a:ext>
                      </a:extLst>
                    </p:cNvPr>
                    <p:cNvCxnSpPr>
                      <a:cxnSpLocks/>
                    </p:cNvCxnSpPr>
                    <p:nvPr/>
                  </p:nvCxnSpPr>
                  <p:spPr>
                    <a:xfrm flipH="1">
                      <a:off x="2552959"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grpSp>
            </p:grpSp>
          </p:grpSp>
          <p:grpSp>
            <p:nvGrpSpPr>
              <p:cNvPr id="61" name="组合 60">
                <a:extLst>
                  <a:ext uri="{FF2B5EF4-FFF2-40B4-BE49-F238E27FC236}">
                    <a16:creationId xmlns:a16="http://schemas.microsoft.com/office/drawing/2014/main" id="{F0A65BA8-5DC4-416A-854B-38B4A34149A6}"/>
                  </a:ext>
                </a:extLst>
              </p:cNvPr>
              <p:cNvGrpSpPr/>
              <p:nvPr/>
            </p:nvGrpSpPr>
            <p:grpSpPr>
              <a:xfrm>
                <a:off x="3432611" y="5170170"/>
                <a:ext cx="1009343" cy="146685"/>
                <a:chOff x="2425983" y="5179695"/>
                <a:chExt cx="1009343" cy="146685"/>
              </a:xfrm>
            </p:grpSpPr>
            <p:grpSp>
              <p:nvGrpSpPr>
                <p:cNvPr id="63" name="组合 62">
                  <a:extLst>
                    <a:ext uri="{FF2B5EF4-FFF2-40B4-BE49-F238E27FC236}">
                      <a16:creationId xmlns:a16="http://schemas.microsoft.com/office/drawing/2014/main" id="{2F30C1D3-167B-462E-93CD-3CE92EF6E25D}"/>
                    </a:ext>
                  </a:extLst>
                </p:cNvPr>
                <p:cNvGrpSpPr/>
                <p:nvPr/>
              </p:nvGrpSpPr>
              <p:grpSpPr>
                <a:xfrm>
                  <a:off x="2425983" y="5186045"/>
                  <a:ext cx="504518" cy="140335"/>
                  <a:chOff x="2425983" y="5186045"/>
                  <a:chExt cx="504518" cy="140335"/>
                </a:xfrm>
              </p:grpSpPr>
              <p:grpSp>
                <p:nvGrpSpPr>
                  <p:cNvPr id="71" name="组合 70">
                    <a:extLst>
                      <a:ext uri="{FF2B5EF4-FFF2-40B4-BE49-F238E27FC236}">
                        <a16:creationId xmlns:a16="http://schemas.microsoft.com/office/drawing/2014/main" id="{FAE5C31C-42BD-4142-8F80-1693E73000D1}"/>
                      </a:ext>
                    </a:extLst>
                  </p:cNvPr>
                  <p:cNvGrpSpPr/>
                  <p:nvPr/>
                </p:nvGrpSpPr>
                <p:grpSpPr>
                  <a:xfrm>
                    <a:off x="2425983" y="5189220"/>
                    <a:ext cx="253693" cy="137160"/>
                    <a:chOff x="2425983" y="5189220"/>
                    <a:chExt cx="253693" cy="137160"/>
                  </a:xfrm>
                </p:grpSpPr>
                <p:cxnSp>
                  <p:nvCxnSpPr>
                    <p:cNvPr id="75" name="直接连接符 74">
                      <a:extLst>
                        <a:ext uri="{FF2B5EF4-FFF2-40B4-BE49-F238E27FC236}">
                          <a16:creationId xmlns:a16="http://schemas.microsoft.com/office/drawing/2014/main" id="{D44450DE-574E-4A57-8E1A-B8B25EB46A21}"/>
                        </a:ext>
                      </a:extLst>
                    </p:cNvPr>
                    <p:cNvCxnSpPr/>
                    <p:nvPr/>
                  </p:nvCxnSpPr>
                  <p:spPr>
                    <a:xfrm>
                      <a:off x="2425983"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cxnSp>
                  <p:nvCxnSpPr>
                    <p:cNvPr id="76" name="直接连接符 75">
                      <a:extLst>
                        <a:ext uri="{FF2B5EF4-FFF2-40B4-BE49-F238E27FC236}">
                          <a16:creationId xmlns:a16="http://schemas.microsoft.com/office/drawing/2014/main" id="{4EA6AA4D-2A54-458C-AF2E-BAD40F25832D}"/>
                        </a:ext>
                      </a:extLst>
                    </p:cNvPr>
                    <p:cNvCxnSpPr>
                      <a:cxnSpLocks/>
                    </p:cNvCxnSpPr>
                    <p:nvPr/>
                  </p:nvCxnSpPr>
                  <p:spPr>
                    <a:xfrm flipH="1">
                      <a:off x="2552959"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grpSp>
              <p:grpSp>
                <p:nvGrpSpPr>
                  <p:cNvPr id="72" name="组合 71">
                    <a:extLst>
                      <a:ext uri="{FF2B5EF4-FFF2-40B4-BE49-F238E27FC236}">
                        <a16:creationId xmlns:a16="http://schemas.microsoft.com/office/drawing/2014/main" id="{16646D4E-BEC1-4815-85DC-DDD6558D7030}"/>
                      </a:ext>
                    </a:extLst>
                  </p:cNvPr>
                  <p:cNvGrpSpPr/>
                  <p:nvPr/>
                </p:nvGrpSpPr>
                <p:grpSpPr>
                  <a:xfrm>
                    <a:off x="2676808" y="5186045"/>
                    <a:ext cx="253693" cy="137160"/>
                    <a:chOff x="2425983" y="5189220"/>
                    <a:chExt cx="253693" cy="137160"/>
                  </a:xfrm>
                </p:grpSpPr>
                <p:cxnSp>
                  <p:nvCxnSpPr>
                    <p:cNvPr id="73" name="直接连接符 72">
                      <a:extLst>
                        <a:ext uri="{FF2B5EF4-FFF2-40B4-BE49-F238E27FC236}">
                          <a16:creationId xmlns:a16="http://schemas.microsoft.com/office/drawing/2014/main" id="{884F1470-3C79-4681-BACC-B6C36A5F4F75}"/>
                        </a:ext>
                      </a:extLst>
                    </p:cNvPr>
                    <p:cNvCxnSpPr/>
                    <p:nvPr/>
                  </p:nvCxnSpPr>
                  <p:spPr>
                    <a:xfrm>
                      <a:off x="2425983"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cxnSp>
                  <p:nvCxnSpPr>
                    <p:cNvPr id="74" name="直接连接符 73">
                      <a:extLst>
                        <a:ext uri="{FF2B5EF4-FFF2-40B4-BE49-F238E27FC236}">
                          <a16:creationId xmlns:a16="http://schemas.microsoft.com/office/drawing/2014/main" id="{A30C3F17-ECBB-4F3F-983D-2914AF8C590F}"/>
                        </a:ext>
                      </a:extLst>
                    </p:cNvPr>
                    <p:cNvCxnSpPr>
                      <a:cxnSpLocks/>
                    </p:cNvCxnSpPr>
                    <p:nvPr/>
                  </p:nvCxnSpPr>
                  <p:spPr>
                    <a:xfrm flipH="1">
                      <a:off x="2552959"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grpSp>
            </p:grpSp>
            <p:grpSp>
              <p:nvGrpSpPr>
                <p:cNvPr id="64" name="组合 63">
                  <a:extLst>
                    <a:ext uri="{FF2B5EF4-FFF2-40B4-BE49-F238E27FC236}">
                      <a16:creationId xmlns:a16="http://schemas.microsoft.com/office/drawing/2014/main" id="{F1399413-2BAA-4D12-89CA-17E3587D64B3}"/>
                    </a:ext>
                  </a:extLst>
                </p:cNvPr>
                <p:cNvGrpSpPr/>
                <p:nvPr/>
              </p:nvGrpSpPr>
              <p:grpSpPr>
                <a:xfrm>
                  <a:off x="2930808" y="5179695"/>
                  <a:ext cx="504518" cy="140335"/>
                  <a:chOff x="2425983" y="5186045"/>
                  <a:chExt cx="504518" cy="140335"/>
                </a:xfrm>
              </p:grpSpPr>
              <p:grpSp>
                <p:nvGrpSpPr>
                  <p:cNvPr id="65" name="组合 64">
                    <a:extLst>
                      <a:ext uri="{FF2B5EF4-FFF2-40B4-BE49-F238E27FC236}">
                        <a16:creationId xmlns:a16="http://schemas.microsoft.com/office/drawing/2014/main" id="{2252DA0A-A650-4156-A549-8383B6B5F7E9}"/>
                      </a:ext>
                    </a:extLst>
                  </p:cNvPr>
                  <p:cNvGrpSpPr/>
                  <p:nvPr/>
                </p:nvGrpSpPr>
                <p:grpSpPr>
                  <a:xfrm>
                    <a:off x="2425983" y="5189220"/>
                    <a:ext cx="253693" cy="137160"/>
                    <a:chOff x="2425983" y="5189220"/>
                    <a:chExt cx="253693" cy="137160"/>
                  </a:xfrm>
                </p:grpSpPr>
                <p:cxnSp>
                  <p:nvCxnSpPr>
                    <p:cNvPr id="69" name="直接连接符 68">
                      <a:extLst>
                        <a:ext uri="{FF2B5EF4-FFF2-40B4-BE49-F238E27FC236}">
                          <a16:creationId xmlns:a16="http://schemas.microsoft.com/office/drawing/2014/main" id="{49FCD5E2-1BB7-4882-ABC5-F73CD4F5A368}"/>
                        </a:ext>
                      </a:extLst>
                    </p:cNvPr>
                    <p:cNvCxnSpPr/>
                    <p:nvPr/>
                  </p:nvCxnSpPr>
                  <p:spPr>
                    <a:xfrm>
                      <a:off x="2425983"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cxnSp>
                  <p:nvCxnSpPr>
                    <p:cNvPr id="70" name="直接连接符 69">
                      <a:extLst>
                        <a:ext uri="{FF2B5EF4-FFF2-40B4-BE49-F238E27FC236}">
                          <a16:creationId xmlns:a16="http://schemas.microsoft.com/office/drawing/2014/main" id="{3F8C26D2-C8E5-4155-93A4-28744FFD68CF}"/>
                        </a:ext>
                      </a:extLst>
                    </p:cNvPr>
                    <p:cNvCxnSpPr>
                      <a:cxnSpLocks/>
                    </p:cNvCxnSpPr>
                    <p:nvPr/>
                  </p:nvCxnSpPr>
                  <p:spPr>
                    <a:xfrm flipH="1">
                      <a:off x="2552959"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grpSp>
              <p:grpSp>
                <p:nvGrpSpPr>
                  <p:cNvPr id="66" name="组合 65">
                    <a:extLst>
                      <a:ext uri="{FF2B5EF4-FFF2-40B4-BE49-F238E27FC236}">
                        <a16:creationId xmlns:a16="http://schemas.microsoft.com/office/drawing/2014/main" id="{ACEE6077-7F03-4E25-8952-72F472DD9E19}"/>
                      </a:ext>
                    </a:extLst>
                  </p:cNvPr>
                  <p:cNvGrpSpPr/>
                  <p:nvPr/>
                </p:nvGrpSpPr>
                <p:grpSpPr>
                  <a:xfrm>
                    <a:off x="2676808" y="5186045"/>
                    <a:ext cx="253693" cy="137160"/>
                    <a:chOff x="2425983" y="5189220"/>
                    <a:chExt cx="253693" cy="137160"/>
                  </a:xfrm>
                </p:grpSpPr>
                <p:cxnSp>
                  <p:nvCxnSpPr>
                    <p:cNvPr id="67" name="直接连接符 66">
                      <a:extLst>
                        <a:ext uri="{FF2B5EF4-FFF2-40B4-BE49-F238E27FC236}">
                          <a16:creationId xmlns:a16="http://schemas.microsoft.com/office/drawing/2014/main" id="{708D1AE9-FA3E-4843-A234-ACECB9E5474E}"/>
                        </a:ext>
                      </a:extLst>
                    </p:cNvPr>
                    <p:cNvCxnSpPr/>
                    <p:nvPr/>
                  </p:nvCxnSpPr>
                  <p:spPr>
                    <a:xfrm>
                      <a:off x="2425983"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cxnSp>
                  <p:nvCxnSpPr>
                    <p:cNvPr id="68" name="直接连接符 67">
                      <a:extLst>
                        <a:ext uri="{FF2B5EF4-FFF2-40B4-BE49-F238E27FC236}">
                          <a16:creationId xmlns:a16="http://schemas.microsoft.com/office/drawing/2014/main" id="{49A9C0BF-1B0B-44E4-9580-2227CCBFDA9F}"/>
                        </a:ext>
                      </a:extLst>
                    </p:cNvPr>
                    <p:cNvCxnSpPr>
                      <a:cxnSpLocks/>
                    </p:cNvCxnSpPr>
                    <p:nvPr/>
                  </p:nvCxnSpPr>
                  <p:spPr>
                    <a:xfrm flipH="1">
                      <a:off x="2552959"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grpSp>
            </p:grpSp>
          </p:grpSp>
        </p:grpSp>
        <p:grpSp>
          <p:nvGrpSpPr>
            <p:cNvPr id="49" name="组合 48">
              <a:extLst>
                <a:ext uri="{FF2B5EF4-FFF2-40B4-BE49-F238E27FC236}">
                  <a16:creationId xmlns:a16="http://schemas.microsoft.com/office/drawing/2014/main" id="{1F7BE683-85AE-46E5-820D-CC8C6387CF21}"/>
                </a:ext>
              </a:extLst>
            </p:cNvPr>
            <p:cNvGrpSpPr/>
            <p:nvPr/>
          </p:nvGrpSpPr>
          <p:grpSpPr>
            <a:xfrm>
              <a:off x="1839287" y="5184146"/>
              <a:ext cx="758518" cy="87506"/>
              <a:chOff x="2676808" y="5179695"/>
              <a:chExt cx="758518" cy="143510"/>
            </a:xfrm>
          </p:grpSpPr>
          <p:grpSp>
            <p:nvGrpSpPr>
              <p:cNvPr id="50" name="组合 49">
                <a:extLst>
                  <a:ext uri="{FF2B5EF4-FFF2-40B4-BE49-F238E27FC236}">
                    <a16:creationId xmlns:a16="http://schemas.microsoft.com/office/drawing/2014/main" id="{5EBD5732-5D04-4A35-8FED-E025A4E60129}"/>
                  </a:ext>
                </a:extLst>
              </p:cNvPr>
              <p:cNvGrpSpPr/>
              <p:nvPr/>
            </p:nvGrpSpPr>
            <p:grpSpPr>
              <a:xfrm>
                <a:off x="2676808" y="5186045"/>
                <a:ext cx="253693" cy="137160"/>
                <a:chOff x="2425983" y="5189220"/>
                <a:chExt cx="253693" cy="137160"/>
              </a:xfrm>
            </p:grpSpPr>
            <p:cxnSp>
              <p:nvCxnSpPr>
                <p:cNvPr id="58" name="直接连接符 57">
                  <a:extLst>
                    <a:ext uri="{FF2B5EF4-FFF2-40B4-BE49-F238E27FC236}">
                      <a16:creationId xmlns:a16="http://schemas.microsoft.com/office/drawing/2014/main" id="{85D011AE-F3A7-4F21-BCF5-C5B1926A2490}"/>
                    </a:ext>
                  </a:extLst>
                </p:cNvPr>
                <p:cNvCxnSpPr/>
                <p:nvPr/>
              </p:nvCxnSpPr>
              <p:spPr>
                <a:xfrm>
                  <a:off x="2425983"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cxnSp>
              <p:nvCxnSpPr>
                <p:cNvPr id="59" name="直接连接符 58">
                  <a:extLst>
                    <a:ext uri="{FF2B5EF4-FFF2-40B4-BE49-F238E27FC236}">
                      <a16:creationId xmlns:a16="http://schemas.microsoft.com/office/drawing/2014/main" id="{9FD553DD-3854-4767-9DC0-E861F29B3777}"/>
                    </a:ext>
                  </a:extLst>
                </p:cNvPr>
                <p:cNvCxnSpPr>
                  <a:cxnSpLocks/>
                </p:cNvCxnSpPr>
                <p:nvPr/>
              </p:nvCxnSpPr>
              <p:spPr>
                <a:xfrm flipH="1">
                  <a:off x="2552959"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grpSp>
          <p:grpSp>
            <p:nvGrpSpPr>
              <p:cNvPr id="51" name="组合 50">
                <a:extLst>
                  <a:ext uri="{FF2B5EF4-FFF2-40B4-BE49-F238E27FC236}">
                    <a16:creationId xmlns:a16="http://schemas.microsoft.com/office/drawing/2014/main" id="{8EACED2B-35A3-4E72-B533-34640E8B27C6}"/>
                  </a:ext>
                </a:extLst>
              </p:cNvPr>
              <p:cNvGrpSpPr/>
              <p:nvPr/>
            </p:nvGrpSpPr>
            <p:grpSpPr>
              <a:xfrm>
                <a:off x="2930808" y="5179695"/>
                <a:ext cx="504518" cy="140335"/>
                <a:chOff x="2425983" y="5186045"/>
                <a:chExt cx="504518" cy="140335"/>
              </a:xfrm>
            </p:grpSpPr>
            <p:grpSp>
              <p:nvGrpSpPr>
                <p:cNvPr id="52" name="组合 51">
                  <a:extLst>
                    <a:ext uri="{FF2B5EF4-FFF2-40B4-BE49-F238E27FC236}">
                      <a16:creationId xmlns:a16="http://schemas.microsoft.com/office/drawing/2014/main" id="{294A81F4-E3FC-4719-9A48-973DE5153D73}"/>
                    </a:ext>
                  </a:extLst>
                </p:cNvPr>
                <p:cNvGrpSpPr/>
                <p:nvPr/>
              </p:nvGrpSpPr>
              <p:grpSpPr>
                <a:xfrm>
                  <a:off x="2425983" y="5189220"/>
                  <a:ext cx="253693" cy="137160"/>
                  <a:chOff x="2425983" y="5189220"/>
                  <a:chExt cx="253693" cy="137160"/>
                </a:xfrm>
              </p:grpSpPr>
              <p:cxnSp>
                <p:nvCxnSpPr>
                  <p:cNvPr id="56" name="直接连接符 55">
                    <a:extLst>
                      <a:ext uri="{FF2B5EF4-FFF2-40B4-BE49-F238E27FC236}">
                        <a16:creationId xmlns:a16="http://schemas.microsoft.com/office/drawing/2014/main" id="{40294594-9D65-4163-8A99-E3FE2CCB06E1}"/>
                      </a:ext>
                    </a:extLst>
                  </p:cNvPr>
                  <p:cNvCxnSpPr/>
                  <p:nvPr/>
                </p:nvCxnSpPr>
                <p:spPr>
                  <a:xfrm>
                    <a:off x="2425983"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cxnSp>
                <p:nvCxnSpPr>
                  <p:cNvPr id="57" name="直接连接符 56">
                    <a:extLst>
                      <a:ext uri="{FF2B5EF4-FFF2-40B4-BE49-F238E27FC236}">
                        <a16:creationId xmlns:a16="http://schemas.microsoft.com/office/drawing/2014/main" id="{FC1BE56C-0365-463E-BEED-63C541E489A4}"/>
                      </a:ext>
                    </a:extLst>
                  </p:cNvPr>
                  <p:cNvCxnSpPr>
                    <a:cxnSpLocks/>
                  </p:cNvCxnSpPr>
                  <p:nvPr/>
                </p:nvCxnSpPr>
                <p:spPr>
                  <a:xfrm flipH="1">
                    <a:off x="2552959"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grpSp>
            <p:grpSp>
              <p:nvGrpSpPr>
                <p:cNvPr id="53" name="组合 52">
                  <a:extLst>
                    <a:ext uri="{FF2B5EF4-FFF2-40B4-BE49-F238E27FC236}">
                      <a16:creationId xmlns:a16="http://schemas.microsoft.com/office/drawing/2014/main" id="{A0E0BF58-6C2C-4793-98BB-23E567B5BF5A}"/>
                    </a:ext>
                  </a:extLst>
                </p:cNvPr>
                <p:cNvGrpSpPr/>
                <p:nvPr/>
              </p:nvGrpSpPr>
              <p:grpSpPr>
                <a:xfrm>
                  <a:off x="2676808" y="5186045"/>
                  <a:ext cx="253693" cy="137160"/>
                  <a:chOff x="2425983" y="5189220"/>
                  <a:chExt cx="253693" cy="137160"/>
                </a:xfrm>
              </p:grpSpPr>
              <p:cxnSp>
                <p:nvCxnSpPr>
                  <p:cNvPr id="54" name="直接连接符 53">
                    <a:extLst>
                      <a:ext uri="{FF2B5EF4-FFF2-40B4-BE49-F238E27FC236}">
                        <a16:creationId xmlns:a16="http://schemas.microsoft.com/office/drawing/2014/main" id="{EDFB9D33-EAA9-4A74-AAA6-B29A7B153477}"/>
                      </a:ext>
                    </a:extLst>
                  </p:cNvPr>
                  <p:cNvCxnSpPr/>
                  <p:nvPr/>
                </p:nvCxnSpPr>
                <p:spPr>
                  <a:xfrm>
                    <a:off x="2425983"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cxnSp>
                <p:nvCxnSpPr>
                  <p:cNvPr id="55" name="直接连接符 54">
                    <a:extLst>
                      <a:ext uri="{FF2B5EF4-FFF2-40B4-BE49-F238E27FC236}">
                        <a16:creationId xmlns:a16="http://schemas.microsoft.com/office/drawing/2014/main" id="{79677685-94BB-4E3C-9BA7-C4AEF83C4A5A}"/>
                      </a:ext>
                    </a:extLst>
                  </p:cNvPr>
                  <p:cNvCxnSpPr>
                    <a:cxnSpLocks/>
                  </p:cNvCxnSpPr>
                  <p:nvPr/>
                </p:nvCxnSpPr>
                <p:spPr>
                  <a:xfrm flipH="1">
                    <a:off x="2552959"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grpSp>
          </p:grpSp>
        </p:grpSp>
      </p:grpSp>
    </p:spTree>
    <p:extLst>
      <p:ext uri="{BB962C8B-B14F-4D97-AF65-F5344CB8AC3E}">
        <p14:creationId xmlns:p14="http://schemas.microsoft.com/office/powerpoint/2010/main" val="418321162"/>
      </p:ext>
    </p:extLst>
  </p:cSld>
  <p:clrMapOvr>
    <a:masterClrMapping/>
  </p:clrMapOvr>
  <mc:AlternateContent xmlns:mc="http://schemas.openxmlformats.org/markup-compatibility/2006" xmlns:p14="http://schemas.microsoft.com/office/powerpoint/2010/main">
    <mc:Choice Requires="p14">
      <p:transition spd="slow" p14:dur="900" advClick="0" advTm="1000">
        <p14:warp dir="in"/>
      </p:transition>
    </mc:Choice>
    <mc:Fallback xmlns:a14="http://schemas.microsoft.com/office/drawing/2010/main" xmlns:a16="http://schemas.microsoft.com/office/drawing/2014/main"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62"/>
                                        </p:tgtEl>
                                      </p:cBhvr>
                                    </p:cmd>
                                  </p:childTnLst>
                                </p:cTn>
                              </p:par>
                              <p:par>
                                <p:cTn id="7" presetID="16" presetClass="entr" presetSubtype="21"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barn(inVertical)">
                                      <p:cBhvr>
                                        <p:cTn id="9" dur="750"/>
                                        <p:tgtEl>
                                          <p:spTgt spid="6"/>
                                        </p:tgtEl>
                                      </p:cBhvr>
                                    </p:animEffect>
                                  </p:childTnLst>
                                </p:cTn>
                              </p:par>
                            </p:childTnLst>
                          </p:cTn>
                        </p:par>
                        <p:par>
                          <p:cTn id="10" fill="hold">
                            <p:stCondLst>
                              <p:cond delay="750"/>
                            </p:stCondLst>
                            <p:childTnLst>
                              <p:par>
                                <p:cTn id="11" presetID="22" presetClass="entr" presetSubtype="8" fill="hold" nodeType="after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wipe(left)">
                                      <p:cBhvr>
                                        <p:cTn id="13" dur="75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100000" numSld="999">
                <p:cTn id="14" repeatCount="indefinite" fill="hold" display="0">
                  <p:stCondLst>
                    <p:cond delay="indefinite"/>
                  </p:stCondLst>
                  <p:endCondLst>
                    <p:cond evt="onStopAudio" delay="0">
                      <p:tgtEl>
                        <p:sldTgt/>
                      </p:tgtEl>
                    </p:cond>
                  </p:endCondLst>
                </p:cTn>
                <p:tgtEl>
                  <p:spTgt spid="6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B6AF139C-43E6-411B-A619-7FAD1B72CCB7}"/>
              </a:ext>
            </a:extLst>
          </p:cNvPr>
          <p:cNvGrpSpPr/>
          <p:nvPr/>
        </p:nvGrpSpPr>
        <p:grpSpPr>
          <a:xfrm>
            <a:off x="4614542" y="542068"/>
            <a:ext cx="3005951" cy="646635"/>
            <a:chOff x="4614542" y="542068"/>
            <a:chExt cx="3005951" cy="646635"/>
          </a:xfrm>
        </p:grpSpPr>
        <p:sp>
          <p:nvSpPr>
            <p:cNvPr id="9" name="TextBox 2">
              <a:extLst>
                <a:ext uri="{FF2B5EF4-FFF2-40B4-BE49-F238E27FC236}">
                  <a16:creationId xmlns:a16="http://schemas.microsoft.com/office/drawing/2014/main" id="{844C6E56-4371-420A-984E-D15EE326A08C}"/>
                </a:ext>
              </a:extLst>
            </p:cNvPr>
            <p:cNvSpPr txBox="1"/>
            <p:nvPr/>
          </p:nvSpPr>
          <p:spPr>
            <a:xfrm>
              <a:off x="4614542" y="542068"/>
              <a:ext cx="3005951" cy="430887"/>
            </a:xfrm>
            <a:prstGeom prst="rect">
              <a:avLst/>
            </a:prstGeom>
            <a:noFill/>
          </p:spPr>
          <p:txBody>
            <a:bodyPr wrap="none" rtlCol="0">
              <a:spAutoFit/>
            </a:bodyPr>
            <a:lstStyle/>
            <a:p>
              <a:pPr algn="ctr"/>
              <a:r>
                <a:rPr lang="zh-CN" altLang="en-US" sz="2200" dirty="0">
                  <a:solidFill>
                    <a:srgbClr val="72AE4A"/>
                  </a:solidFill>
                  <a:latin typeface="微软雅黑" panose="020B0503020204020204" pitchFamily="34" charset="-122"/>
                  <a:ea typeface="微软雅黑" panose="020B0503020204020204" pitchFamily="34" charset="-122"/>
                </a:rPr>
                <a:t>Click the input phase</a:t>
              </a:r>
              <a:r>
                <a:rPr lang="zh-CN" altLang="en-US" sz="2200" dirty="0">
                  <a:solidFill>
                    <a:srgbClr val="92488E"/>
                  </a:solidFill>
                  <a:latin typeface="微软雅黑" panose="020B0503020204020204" pitchFamily="34" charset="-122"/>
                  <a:ea typeface="微软雅黑" panose="020B0503020204020204" pitchFamily="34" charset="-122"/>
                </a:rPr>
                <a:t>Off text title</a:t>
              </a:r>
            </a:p>
          </p:txBody>
        </p:sp>
        <p:grpSp>
          <p:nvGrpSpPr>
            <p:cNvPr id="5" name="组合 4">
              <a:extLst>
                <a:ext uri="{FF2B5EF4-FFF2-40B4-BE49-F238E27FC236}">
                  <a16:creationId xmlns:a16="http://schemas.microsoft.com/office/drawing/2014/main" id="{56D5688A-93BF-40F0-978F-63F4F1995311}"/>
                </a:ext>
              </a:extLst>
            </p:cNvPr>
            <p:cNvGrpSpPr/>
            <p:nvPr/>
          </p:nvGrpSpPr>
          <p:grpSpPr>
            <a:xfrm>
              <a:off x="4717059" y="1093449"/>
              <a:ext cx="2767715" cy="95254"/>
              <a:chOff x="1839287" y="5184146"/>
              <a:chExt cx="2767715" cy="95254"/>
            </a:xfrm>
          </p:grpSpPr>
          <p:grpSp>
            <p:nvGrpSpPr>
              <p:cNvPr id="7" name="组合 6">
                <a:extLst>
                  <a:ext uri="{FF2B5EF4-FFF2-40B4-BE49-F238E27FC236}">
                    <a16:creationId xmlns:a16="http://schemas.microsoft.com/office/drawing/2014/main" id="{C27DEE17-C96C-4E40-BFA8-638FCE1C0EF2}"/>
                  </a:ext>
                </a:extLst>
              </p:cNvPr>
              <p:cNvGrpSpPr/>
              <p:nvPr/>
            </p:nvGrpSpPr>
            <p:grpSpPr>
              <a:xfrm>
                <a:off x="2591031" y="5184150"/>
                <a:ext cx="2015971" cy="95250"/>
                <a:chOff x="2425983" y="5170170"/>
                <a:chExt cx="2015971" cy="156210"/>
              </a:xfrm>
            </p:grpSpPr>
            <p:grpSp>
              <p:nvGrpSpPr>
                <p:cNvPr id="21" name="组合 20">
                  <a:extLst>
                    <a:ext uri="{FF2B5EF4-FFF2-40B4-BE49-F238E27FC236}">
                      <a16:creationId xmlns:a16="http://schemas.microsoft.com/office/drawing/2014/main" id="{FE382F16-5693-496B-8803-16352DBF1117}"/>
                    </a:ext>
                  </a:extLst>
                </p:cNvPr>
                <p:cNvGrpSpPr/>
                <p:nvPr/>
              </p:nvGrpSpPr>
              <p:grpSpPr>
                <a:xfrm>
                  <a:off x="2425983" y="5179695"/>
                  <a:ext cx="1009343" cy="146685"/>
                  <a:chOff x="2425983" y="5179695"/>
                  <a:chExt cx="1009343" cy="146685"/>
                </a:xfrm>
              </p:grpSpPr>
              <p:grpSp>
                <p:nvGrpSpPr>
                  <p:cNvPr id="37" name="组合 36">
                    <a:extLst>
                      <a:ext uri="{FF2B5EF4-FFF2-40B4-BE49-F238E27FC236}">
                        <a16:creationId xmlns:a16="http://schemas.microsoft.com/office/drawing/2014/main" id="{26CD294B-0CFD-41D5-AAA5-8419F1384677}"/>
                      </a:ext>
                    </a:extLst>
                  </p:cNvPr>
                  <p:cNvGrpSpPr/>
                  <p:nvPr/>
                </p:nvGrpSpPr>
                <p:grpSpPr>
                  <a:xfrm>
                    <a:off x="2425983" y="5186045"/>
                    <a:ext cx="504518" cy="140335"/>
                    <a:chOff x="2425983" y="5186045"/>
                    <a:chExt cx="504518" cy="140335"/>
                  </a:xfrm>
                </p:grpSpPr>
                <p:grpSp>
                  <p:nvGrpSpPr>
                    <p:cNvPr id="45" name="组合 44">
                      <a:extLst>
                        <a:ext uri="{FF2B5EF4-FFF2-40B4-BE49-F238E27FC236}">
                          <a16:creationId xmlns:a16="http://schemas.microsoft.com/office/drawing/2014/main" id="{04498B8B-3DDC-474D-8E15-1320BCE4385E}"/>
                        </a:ext>
                      </a:extLst>
                    </p:cNvPr>
                    <p:cNvGrpSpPr/>
                    <p:nvPr/>
                  </p:nvGrpSpPr>
                  <p:grpSpPr>
                    <a:xfrm>
                      <a:off x="2425983" y="5189220"/>
                      <a:ext cx="253693" cy="137160"/>
                      <a:chOff x="2425983" y="5189220"/>
                      <a:chExt cx="253693" cy="137160"/>
                    </a:xfrm>
                  </p:grpSpPr>
                  <p:cxnSp>
                    <p:nvCxnSpPr>
                      <p:cNvPr id="49" name="直接连接符 48">
                        <a:extLst>
                          <a:ext uri="{FF2B5EF4-FFF2-40B4-BE49-F238E27FC236}">
                            <a16:creationId xmlns:a16="http://schemas.microsoft.com/office/drawing/2014/main" id="{6F838BEA-2AD7-401E-BB9A-615BDD3605DB}"/>
                          </a:ext>
                        </a:extLst>
                      </p:cNvPr>
                      <p:cNvCxnSpPr/>
                      <p:nvPr/>
                    </p:nvCxnSpPr>
                    <p:spPr>
                      <a:xfrm>
                        <a:off x="2425983"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cxnSp>
                    <p:nvCxnSpPr>
                      <p:cNvPr id="50" name="直接连接符 49">
                        <a:extLst>
                          <a:ext uri="{FF2B5EF4-FFF2-40B4-BE49-F238E27FC236}">
                            <a16:creationId xmlns:a16="http://schemas.microsoft.com/office/drawing/2014/main" id="{FB28EBFF-31FF-4BCB-B7AD-B44CB8A51999}"/>
                          </a:ext>
                        </a:extLst>
                      </p:cNvPr>
                      <p:cNvCxnSpPr>
                        <a:cxnSpLocks/>
                      </p:cNvCxnSpPr>
                      <p:nvPr/>
                    </p:nvCxnSpPr>
                    <p:spPr>
                      <a:xfrm flipH="1">
                        <a:off x="2552959"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grpSp>
                <p:grpSp>
                  <p:nvGrpSpPr>
                    <p:cNvPr id="46" name="组合 45">
                      <a:extLst>
                        <a:ext uri="{FF2B5EF4-FFF2-40B4-BE49-F238E27FC236}">
                          <a16:creationId xmlns:a16="http://schemas.microsoft.com/office/drawing/2014/main" id="{6CFD3D9D-122D-4600-B392-4BE511326AA6}"/>
                        </a:ext>
                      </a:extLst>
                    </p:cNvPr>
                    <p:cNvGrpSpPr/>
                    <p:nvPr/>
                  </p:nvGrpSpPr>
                  <p:grpSpPr>
                    <a:xfrm>
                      <a:off x="2676808" y="5186045"/>
                      <a:ext cx="253693" cy="137160"/>
                      <a:chOff x="2425983" y="5189220"/>
                      <a:chExt cx="253693" cy="137160"/>
                    </a:xfrm>
                  </p:grpSpPr>
                  <p:cxnSp>
                    <p:nvCxnSpPr>
                      <p:cNvPr id="47" name="直接连接符 46">
                        <a:extLst>
                          <a:ext uri="{FF2B5EF4-FFF2-40B4-BE49-F238E27FC236}">
                            <a16:creationId xmlns:a16="http://schemas.microsoft.com/office/drawing/2014/main" id="{282CF34B-27EC-4067-8F20-918A67CC8FC0}"/>
                          </a:ext>
                        </a:extLst>
                      </p:cNvPr>
                      <p:cNvCxnSpPr/>
                      <p:nvPr/>
                    </p:nvCxnSpPr>
                    <p:spPr>
                      <a:xfrm>
                        <a:off x="2425983"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cxnSp>
                    <p:nvCxnSpPr>
                      <p:cNvPr id="48" name="直接连接符 47">
                        <a:extLst>
                          <a:ext uri="{FF2B5EF4-FFF2-40B4-BE49-F238E27FC236}">
                            <a16:creationId xmlns:a16="http://schemas.microsoft.com/office/drawing/2014/main" id="{671D23FD-0BAE-4B6B-BB45-BE40FA258A58}"/>
                          </a:ext>
                        </a:extLst>
                      </p:cNvPr>
                      <p:cNvCxnSpPr>
                        <a:cxnSpLocks/>
                      </p:cNvCxnSpPr>
                      <p:nvPr/>
                    </p:nvCxnSpPr>
                    <p:spPr>
                      <a:xfrm flipH="1">
                        <a:off x="2552959"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grpSp>
              </p:grpSp>
              <p:grpSp>
                <p:nvGrpSpPr>
                  <p:cNvPr id="38" name="组合 37">
                    <a:extLst>
                      <a:ext uri="{FF2B5EF4-FFF2-40B4-BE49-F238E27FC236}">
                        <a16:creationId xmlns:a16="http://schemas.microsoft.com/office/drawing/2014/main" id="{C3D1C0E1-8BAB-48BC-8766-52019CF68103}"/>
                      </a:ext>
                    </a:extLst>
                  </p:cNvPr>
                  <p:cNvGrpSpPr/>
                  <p:nvPr/>
                </p:nvGrpSpPr>
                <p:grpSpPr>
                  <a:xfrm>
                    <a:off x="2930808" y="5179695"/>
                    <a:ext cx="504518" cy="140335"/>
                    <a:chOff x="2425983" y="5186045"/>
                    <a:chExt cx="504518" cy="140335"/>
                  </a:xfrm>
                </p:grpSpPr>
                <p:grpSp>
                  <p:nvGrpSpPr>
                    <p:cNvPr id="39" name="组合 38">
                      <a:extLst>
                        <a:ext uri="{FF2B5EF4-FFF2-40B4-BE49-F238E27FC236}">
                          <a16:creationId xmlns:a16="http://schemas.microsoft.com/office/drawing/2014/main" id="{6BBFB50F-473D-4DC7-A0D7-2F790CED8FF9}"/>
                        </a:ext>
                      </a:extLst>
                    </p:cNvPr>
                    <p:cNvGrpSpPr/>
                    <p:nvPr/>
                  </p:nvGrpSpPr>
                  <p:grpSpPr>
                    <a:xfrm>
                      <a:off x="2425983" y="5189220"/>
                      <a:ext cx="253693" cy="137160"/>
                      <a:chOff x="2425983" y="5189220"/>
                      <a:chExt cx="253693" cy="137160"/>
                    </a:xfrm>
                  </p:grpSpPr>
                  <p:cxnSp>
                    <p:nvCxnSpPr>
                      <p:cNvPr id="43" name="直接连接符 42">
                        <a:extLst>
                          <a:ext uri="{FF2B5EF4-FFF2-40B4-BE49-F238E27FC236}">
                            <a16:creationId xmlns:a16="http://schemas.microsoft.com/office/drawing/2014/main" id="{A74ACC12-9B02-4733-9A86-310149B6263B}"/>
                          </a:ext>
                        </a:extLst>
                      </p:cNvPr>
                      <p:cNvCxnSpPr/>
                      <p:nvPr/>
                    </p:nvCxnSpPr>
                    <p:spPr>
                      <a:xfrm>
                        <a:off x="2425983"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cxnSp>
                    <p:nvCxnSpPr>
                      <p:cNvPr id="44" name="直接连接符 43">
                        <a:extLst>
                          <a:ext uri="{FF2B5EF4-FFF2-40B4-BE49-F238E27FC236}">
                            <a16:creationId xmlns:a16="http://schemas.microsoft.com/office/drawing/2014/main" id="{015D4CF8-9F99-4DF9-A6C6-536440F02CE1}"/>
                          </a:ext>
                        </a:extLst>
                      </p:cNvPr>
                      <p:cNvCxnSpPr>
                        <a:cxnSpLocks/>
                      </p:cNvCxnSpPr>
                      <p:nvPr/>
                    </p:nvCxnSpPr>
                    <p:spPr>
                      <a:xfrm flipH="1">
                        <a:off x="2552959"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grpSp>
                <p:grpSp>
                  <p:nvGrpSpPr>
                    <p:cNvPr id="40" name="组合 39">
                      <a:extLst>
                        <a:ext uri="{FF2B5EF4-FFF2-40B4-BE49-F238E27FC236}">
                          <a16:creationId xmlns:a16="http://schemas.microsoft.com/office/drawing/2014/main" id="{0CAF391D-FB16-4134-B697-F491E88B93FB}"/>
                        </a:ext>
                      </a:extLst>
                    </p:cNvPr>
                    <p:cNvGrpSpPr/>
                    <p:nvPr/>
                  </p:nvGrpSpPr>
                  <p:grpSpPr>
                    <a:xfrm>
                      <a:off x="2676808" y="5186045"/>
                      <a:ext cx="253693" cy="137160"/>
                      <a:chOff x="2425983" y="5189220"/>
                      <a:chExt cx="253693" cy="137160"/>
                    </a:xfrm>
                  </p:grpSpPr>
                  <p:cxnSp>
                    <p:nvCxnSpPr>
                      <p:cNvPr id="41" name="直接连接符 40">
                        <a:extLst>
                          <a:ext uri="{FF2B5EF4-FFF2-40B4-BE49-F238E27FC236}">
                            <a16:creationId xmlns:a16="http://schemas.microsoft.com/office/drawing/2014/main" id="{A80DD78D-CC34-4535-A668-A494B4924532}"/>
                          </a:ext>
                        </a:extLst>
                      </p:cNvPr>
                      <p:cNvCxnSpPr/>
                      <p:nvPr/>
                    </p:nvCxnSpPr>
                    <p:spPr>
                      <a:xfrm>
                        <a:off x="2425983"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a16="http://schemas.microsoft.com/office/drawing/2014/main" id="{EDD95978-4A89-4422-A655-8D011CB10009}"/>
                          </a:ext>
                        </a:extLst>
                      </p:cNvPr>
                      <p:cNvCxnSpPr>
                        <a:cxnSpLocks/>
                      </p:cNvCxnSpPr>
                      <p:nvPr/>
                    </p:nvCxnSpPr>
                    <p:spPr>
                      <a:xfrm flipH="1">
                        <a:off x="2552959"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grpSp>
              </p:grpSp>
            </p:grpSp>
            <p:grpSp>
              <p:nvGrpSpPr>
                <p:cNvPr id="22" name="组合 21">
                  <a:extLst>
                    <a:ext uri="{FF2B5EF4-FFF2-40B4-BE49-F238E27FC236}">
                      <a16:creationId xmlns:a16="http://schemas.microsoft.com/office/drawing/2014/main" id="{925FC68A-EBA8-47B3-9E3F-B681606B440C}"/>
                    </a:ext>
                  </a:extLst>
                </p:cNvPr>
                <p:cNvGrpSpPr/>
                <p:nvPr/>
              </p:nvGrpSpPr>
              <p:grpSpPr>
                <a:xfrm>
                  <a:off x="3432611" y="5170170"/>
                  <a:ext cx="1009343" cy="146685"/>
                  <a:chOff x="2425983" y="5179695"/>
                  <a:chExt cx="1009343" cy="146685"/>
                </a:xfrm>
              </p:grpSpPr>
              <p:grpSp>
                <p:nvGrpSpPr>
                  <p:cNvPr id="23" name="组合 22">
                    <a:extLst>
                      <a:ext uri="{FF2B5EF4-FFF2-40B4-BE49-F238E27FC236}">
                        <a16:creationId xmlns:a16="http://schemas.microsoft.com/office/drawing/2014/main" id="{8C6C09A9-16BC-4620-98D2-AFAEF49B7AA8}"/>
                      </a:ext>
                    </a:extLst>
                  </p:cNvPr>
                  <p:cNvGrpSpPr/>
                  <p:nvPr/>
                </p:nvGrpSpPr>
                <p:grpSpPr>
                  <a:xfrm>
                    <a:off x="2425983" y="5186045"/>
                    <a:ext cx="504518" cy="140335"/>
                    <a:chOff x="2425983" y="5186045"/>
                    <a:chExt cx="504518" cy="140335"/>
                  </a:xfrm>
                </p:grpSpPr>
                <p:grpSp>
                  <p:nvGrpSpPr>
                    <p:cNvPr id="31" name="组合 30">
                      <a:extLst>
                        <a:ext uri="{FF2B5EF4-FFF2-40B4-BE49-F238E27FC236}">
                          <a16:creationId xmlns:a16="http://schemas.microsoft.com/office/drawing/2014/main" id="{675C59DD-7F05-4E43-85EF-5C20B12C4B68}"/>
                        </a:ext>
                      </a:extLst>
                    </p:cNvPr>
                    <p:cNvGrpSpPr/>
                    <p:nvPr/>
                  </p:nvGrpSpPr>
                  <p:grpSpPr>
                    <a:xfrm>
                      <a:off x="2425983" y="5189220"/>
                      <a:ext cx="253693" cy="137160"/>
                      <a:chOff x="2425983" y="5189220"/>
                      <a:chExt cx="253693" cy="137160"/>
                    </a:xfrm>
                  </p:grpSpPr>
                  <p:cxnSp>
                    <p:nvCxnSpPr>
                      <p:cNvPr id="35" name="直接连接符 34">
                        <a:extLst>
                          <a:ext uri="{FF2B5EF4-FFF2-40B4-BE49-F238E27FC236}">
                            <a16:creationId xmlns:a16="http://schemas.microsoft.com/office/drawing/2014/main" id="{7165276F-6AE8-476E-93E7-DFC153C2804F}"/>
                          </a:ext>
                        </a:extLst>
                      </p:cNvPr>
                      <p:cNvCxnSpPr/>
                      <p:nvPr/>
                    </p:nvCxnSpPr>
                    <p:spPr>
                      <a:xfrm>
                        <a:off x="2425983"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cxnSp>
                    <p:nvCxnSpPr>
                      <p:cNvPr id="36" name="直接连接符 35">
                        <a:extLst>
                          <a:ext uri="{FF2B5EF4-FFF2-40B4-BE49-F238E27FC236}">
                            <a16:creationId xmlns:a16="http://schemas.microsoft.com/office/drawing/2014/main" id="{CBE34CEE-C0CB-4EA1-9CCD-D80AD02FCF91}"/>
                          </a:ext>
                        </a:extLst>
                      </p:cNvPr>
                      <p:cNvCxnSpPr>
                        <a:cxnSpLocks/>
                      </p:cNvCxnSpPr>
                      <p:nvPr/>
                    </p:nvCxnSpPr>
                    <p:spPr>
                      <a:xfrm flipH="1">
                        <a:off x="2552959"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grpSp>
                <p:grpSp>
                  <p:nvGrpSpPr>
                    <p:cNvPr id="32" name="组合 31">
                      <a:extLst>
                        <a:ext uri="{FF2B5EF4-FFF2-40B4-BE49-F238E27FC236}">
                          <a16:creationId xmlns:a16="http://schemas.microsoft.com/office/drawing/2014/main" id="{C4A2E864-7925-455E-85E6-67F2B9C1B20B}"/>
                        </a:ext>
                      </a:extLst>
                    </p:cNvPr>
                    <p:cNvGrpSpPr/>
                    <p:nvPr/>
                  </p:nvGrpSpPr>
                  <p:grpSpPr>
                    <a:xfrm>
                      <a:off x="2676808" y="5186045"/>
                      <a:ext cx="253693" cy="137160"/>
                      <a:chOff x="2425983" y="5189220"/>
                      <a:chExt cx="253693" cy="137160"/>
                    </a:xfrm>
                  </p:grpSpPr>
                  <p:cxnSp>
                    <p:nvCxnSpPr>
                      <p:cNvPr id="33" name="直接连接符 32">
                        <a:extLst>
                          <a:ext uri="{FF2B5EF4-FFF2-40B4-BE49-F238E27FC236}">
                            <a16:creationId xmlns:a16="http://schemas.microsoft.com/office/drawing/2014/main" id="{17F6F445-5370-414C-801A-6E6D9CF360A4}"/>
                          </a:ext>
                        </a:extLst>
                      </p:cNvPr>
                      <p:cNvCxnSpPr/>
                      <p:nvPr/>
                    </p:nvCxnSpPr>
                    <p:spPr>
                      <a:xfrm>
                        <a:off x="2425983"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cxnSp>
                    <p:nvCxnSpPr>
                      <p:cNvPr id="34" name="直接连接符 33">
                        <a:extLst>
                          <a:ext uri="{FF2B5EF4-FFF2-40B4-BE49-F238E27FC236}">
                            <a16:creationId xmlns:a16="http://schemas.microsoft.com/office/drawing/2014/main" id="{1DD3CFB6-7248-44C7-B621-32E3997465CE}"/>
                          </a:ext>
                        </a:extLst>
                      </p:cNvPr>
                      <p:cNvCxnSpPr>
                        <a:cxnSpLocks/>
                      </p:cNvCxnSpPr>
                      <p:nvPr/>
                    </p:nvCxnSpPr>
                    <p:spPr>
                      <a:xfrm flipH="1">
                        <a:off x="2552959"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grpSp>
              </p:grpSp>
              <p:grpSp>
                <p:nvGrpSpPr>
                  <p:cNvPr id="24" name="组合 23">
                    <a:extLst>
                      <a:ext uri="{FF2B5EF4-FFF2-40B4-BE49-F238E27FC236}">
                        <a16:creationId xmlns:a16="http://schemas.microsoft.com/office/drawing/2014/main" id="{C7A33C78-0E83-4ACC-94CD-C9B34363CA2E}"/>
                      </a:ext>
                    </a:extLst>
                  </p:cNvPr>
                  <p:cNvGrpSpPr/>
                  <p:nvPr/>
                </p:nvGrpSpPr>
                <p:grpSpPr>
                  <a:xfrm>
                    <a:off x="2930808" y="5179695"/>
                    <a:ext cx="504518" cy="140335"/>
                    <a:chOff x="2425983" y="5186045"/>
                    <a:chExt cx="504518" cy="140335"/>
                  </a:xfrm>
                </p:grpSpPr>
                <p:grpSp>
                  <p:nvGrpSpPr>
                    <p:cNvPr id="25" name="组合 24">
                      <a:extLst>
                        <a:ext uri="{FF2B5EF4-FFF2-40B4-BE49-F238E27FC236}">
                          <a16:creationId xmlns:a16="http://schemas.microsoft.com/office/drawing/2014/main" id="{305E0FE4-799B-44B6-AB69-4BDEA45726A9}"/>
                        </a:ext>
                      </a:extLst>
                    </p:cNvPr>
                    <p:cNvGrpSpPr/>
                    <p:nvPr/>
                  </p:nvGrpSpPr>
                  <p:grpSpPr>
                    <a:xfrm>
                      <a:off x="2425983" y="5189220"/>
                      <a:ext cx="253693" cy="137160"/>
                      <a:chOff x="2425983" y="5189220"/>
                      <a:chExt cx="253693" cy="137160"/>
                    </a:xfrm>
                  </p:grpSpPr>
                  <p:cxnSp>
                    <p:nvCxnSpPr>
                      <p:cNvPr id="29" name="直接连接符 28">
                        <a:extLst>
                          <a:ext uri="{FF2B5EF4-FFF2-40B4-BE49-F238E27FC236}">
                            <a16:creationId xmlns:a16="http://schemas.microsoft.com/office/drawing/2014/main" id="{3066E43D-3464-4352-A432-7B050BE271B6}"/>
                          </a:ext>
                        </a:extLst>
                      </p:cNvPr>
                      <p:cNvCxnSpPr/>
                      <p:nvPr/>
                    </p:nvCxnSpPr>
                    <p:spPr>
                      <a:xfrm>
                        <a:off x="2425983"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cxnSp>
                    <p:nvCxnSpPr>
                      <p:cNvPr id="30" name="直接连接符 29">
                        <a:extLst>
                          <a:ext uri="{FF2B5EF4-FFF2-40B4-BE49-F238E27FC236}">
                            <a16:creationId xmlns:a16="http://schemas.microsoft.com/office/drawing/2014/main" id="{20C3C202-75A0-447F-9C94-C4627FE51CF9}"/>
                          </a:ext>
                        </a:extLst>
                      </p:cNvPr>
                      <p:cNvCxnSpPr>
                        <a:cxnSpLocks/>
                      </p:cNvCxnSpPr>
                      <p:nvPr/>
                    </p:nvCxnSpPr>
                    <p:spPr>
                      <a:xfrm flipH="1">
                        <a:off x="2552959"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grpSp>
                <p:grpSp>
                  <p:nvGrpSpPr>
                    <p:cNvPr id="26" name="组合 25">
                      <a:extLst>
                        <a:ext uri="{FF2B5EF4-FFF2-40B4-BE49-F238E27FC236}">
                          <a16:creationId xmlns:a16="http://schemas.microsoft.com/office/drawing/2014/main" id="{245DE4A9-C637-47F4-8E27-EB5D21AF1700}"/>
                        </a:ext>
                      </a:extLst>
                    </p:cNvPr>
                    <p:cNvGrpSpPr/>
                    <p:nvPr/>
                  </p:nvGrpSpPr>
                  <p:grpSpPr>
                    <a:xfrm>
                      <a:off x="2676808" y="5186045"/>
                      <a:ext cx="253693" cy="137160"/>
                      <a:chOff x="2425983" y="5189220"/>
                      <a:chExt cx="253693" cy="137160"/>
                    </a:xfrm>
                  </p:grpSpPr>
                  <p:cxnSp>
                    <p:nvCxnSpPr>
                      <p:cNvPr id="27" name="直接连接符 26">
                        <a:extLst>
                          <a:ext uri="{FF2B5EF4-FFF2-40B4-BE49-F238E27FC236}">
                            <a16:creationId xmlns:a16="http://schemas.microsoft.com/office/drawing/2014/main" id="{453AF694-8F9C-4A68-A82A-981B4A4AF92C}"/>
                          </a:ext>
                        </a:extLst>
                      </p:cNvPr>
                      <p:cNvCxnSpPr/>
                      <p:nvPr/>
                    </p:nvCxnSpPr>
                    <p:spPr>
                      <a:xfrm>
                        <a:off x="2425983"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cxnSp>
                    <p:nvCxnSpPr>
                      <p:cNvPr id="28" name="直接连接符 27">
                        <a:extLst>
                          <a:ext uri="{FF2B5EF4-FFF2-40B4-BE49-F238E27FC236}">
                            <a16:creationId xmlns:a16="http://schemas.microsoft.com/office/drawing/2014/main" id="{1FEFBA4E-3E3A-4C80-8E43-4908A0A0BC52}"/>
                          </a:ext>
                        </a:extLst>
                      </p:cNvPr>
                      <p:cNvCxnSpPr>
                        <a:cxnSpLocks/>
                      </p:cNvCxnSpPr>
                      <p:nvPr/>
                    </p:nvCxnSpPr>
                    <p:spPr>
                      <a:xfrm flipH="1">
                        <a:off x="2552959"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grpSp>
              </p:grpSp>
            </p:grpSp>
          </p:grpSp>
          <p:grpSp>
            <p:nvGrpSpPr>
              <p:cNvPr id="8" name="组合 7">
                <a:extLst>
                  <a:ext uri="{FF2B5EF4-FFF2-40B4-BE49-F238E27FC236}">
                    <a16:creationId xmlns:a16="http://schemas.microsoft.com/office/drawing/2014/main" id="{FC8EC533-1574-4F5C-B56F-AD843D7A5675}"/>
                  </a:ext>
                </a:extLst>
              </p:cNvPr>
              <p:cNvGrpSpPr/>
              <p:nvPr/>
            </p:nvGrpSpPr>
            <p:grpSpPr>
              <a:xfrm>
                <a:off x="1839287" y="5184146"/>
                <a:ext cx="758518" cy="87506"/>
                <a:chOff x="2676808" y="5179695"/>
                <a:chExt cx="758518" cy="143510"/>
              </a:xfrm>
            </p:grpSpPr>
            <p:grpSp>
              <p:nvGrpSpPr>
                <p:cNvPr id="11" name="组合 10">
                  <a:extLst>
                    <a:ext uri="{FF2B5EF4-FFF2-40B4-BE49-F238E27FC236}">
                      <a16:creationId xmlns:a16="http://schemas.microsoft.com/office/drawing/2014/main" id="{70C3FBBF-FA74-40CD-88AF-C1954172407F}"/>
                    </a:ext>
                  </a:extLst>
                </p:cNvPr>
                <p:cNvGrpSpPr/>
                <p:nvPr/>
              </p:nvGrpSpPr>
              <p:grpSpPr>
                <a:xfrm>
                  <a:off x="2676808" y="5186045"/>
                  <a:ext cx="253693" cy="137160"/>
                  <a:chOff x="2425983" y="5189220"/>
                  <a:chExt cx="253693" cy="137160"/>
                </a:xfrm>
              </p:grpSpPr>
              <p:cxnSp>
                <p:nvCxnSpPr>
                  <p:cNvPr id="19" name="直接连接符 18">
                    <a:extLst>
                      <a:ext uri="{FF2B5EF4-FFF2-40B4-BE49-F238E27FC236}">
                        <a16:creationId xmlns:a16="http://schemas.microsoft.com/office/drawing/2014/main" id="{922004AC-7522-496A-B3F6-EFBEBA23246E}"/>
                      </a:ext>
                    </a:extLst>
                  </p:cNvPr>
                  <p:cNvCxnSpPr/>
                  <p:nvPr/>
                </p:nvCxnSpPr>
                <p:spPr>
                  <a:xfrm>
                    <a:off x="2425983"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cxnSp>
                <p:nvCxnSpPr>
                  <p:cNvPr id="20" name="直接连接符 19">
                    <a:extLst>
                      <a:ext uri="{FF2B5EF4-FFF2-40B4-BE49-F238E27FC236}">
                        <a16:creationId xmlns:a16="http://schemas.microsoft.com/office/drawing/2014/main" id="{42ED82BF-3200-4645-A79E-52E6159B1474}"/>
                      </a:ext>
                    </a:extLst>
                  </p:cNvPr>
                  <p:cNvCxnSpPr>
                    <a:cxnSpLocks/>
                  </p:cNvCxnSpPr>
                  <p:nvPr/>
                </p:nvCxnSpPr>
                <p:spPr>
                  <a:xfrm flipH="1">
                    <a:off x="2552959"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grpSp>
            <p:grpSp>
              <p:nvGrpSpPr>
                <p:cNvPr id="12" name="组合 11">
                  <a:extLst>
                    <a:ext uri="{FF2B5EF4-FFF2-40B4-BE49-F238E27FC236}">
                      <a16:creationId xmlns:a16="http://schemas.microsoft.com/office/drawing/2014/main" id="{474AE321-2D62-4BB7-96C7-8CF36027EAC1}"/>
                    </a:ext>
                  </a:extLst>
                </p:cNvPr>
                <p:cNvGrpSpPr/>
                <p:nvPr/>
              </p:nvGrpSpPr>
              <p:grpSpPr>
                <a:xfrm>
                  <a:off x="2930808" y="5179695"/>
                  <a:ext cx="504518" cy="140335"/>
                  <a:chOff x="2425983" y="5186045"/>
                  <a:chExt cx="504518" cy="140335"/>
                </a:xfrm>
              </p:grpSpPr>
              <p:grpSp>
                <p:nvGrpSpPr>
                  <p:cNvPr id="13" name="组合 12">
                    <a:extLst>
                      <a:ext uri="{FF2B5EF4-FFF2-40B4-BE49-F238E27FC236}">
                        <a16:creationId xmlns:a16="http://schemas.microsoft.com/office/drawing/2014/main" id="{8E1F7574-EA4E-4C37-8374-0870727A14B7}"/>
                      </a:ext>
                    </a:extLst>
                  </p:cNvPr>
                  <p:cNvGrpSpPr/>
                  <p:nvPr/>
                </p:nvGrpSpPr>
                <p:grpSpPr>
                  <a:xfrm>
                    <a:off x="2425983" y="5189220"/>
                    <a:ext cx="253693" cy="137160"/>
                    <a:chOff x="2425983" y="5189220"/>
                    <a:chExt cx="253693" cy="137160"/>
                  </a:xfrm>
                </p:grpSpPr>
                <p:cxnSp>
                  <p:nvCxnSpPr>
                    <p:cNvPr id="17" name="直接连接符 16">
                      <a:extLst>
                        <a:ext uri="{FF2B5EF4-FFF2-40B4-BE49-F238E27FC236}">
                          <a16:creationId xmlns:a16="http://schemas.microsoft.com/office/drawing/2014/main" id="{6DA2AAE8-BEE5-43C8-87A0-2F7F5DC0CE70}"/>
                        </a:ext>
                      </a:extLst>
                    </p:cNvPr>
                    <p:cNvCxnSpPr/>
                    <p:nvPr/>
                  </p:nvCxnSpPr>
                  <p:spPr>
                    <a:xfrm>
                      <a:off x="2425983"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a16="http://schemas.microsoft.com/office/drawing/2014/main" id="{C628ECFF-B406-4AF0-A9F3-5B7AB915BC75}"/>
                        </a:ext>
                      </a:extLst>
                    </p:cNvPr>
                    <p:cNvCxnSpPr>
                      <a:cxnSpLocks/>
                    </p:cNvCxnSpPr>
                    <p:nvPr/>
                  </p:nvCxnSpPr>
                  <p:spPr>
                    <a:xfrm flipH="1">
                      <a:off x="2552959"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grpSp>
              <p:grpSp>
                <p:nvGrpSpPr>
                  <p:cNvPr id="14" name="组合 13">
                    <a:extLst>
                      <a:ext uri="{FF2B5EF4-FFF2-40B4-BE49-F238E27FC236}">
                        <a16:creationId xmlns:a16="http://schemas.microsoft.com/office/drawing/2014/main" id="{5679FF55-AAEC-42A5-B948-4C5A7D2CB41F}"/>
                      </a:ext>
                    </a:extLst>
                  </p:cNvPr>
                  <p:cNvGrpSpPr/>
                  <p:nvPr/>
                </p:nvGrpSpPr>
                <p:grpSpPr>
                  <a:xfrm>
                    <a:off x="2676808" y="5186045"/>
                    <a:ext cx="253693" cy="137160"/>
                    <a:chOff x="2425983" y="5189220"/>
                    <a:chExt cx="253693" cy="137160"/>
                  </a:xfrm>
                </p:grpSpPr>
                <p:cxnSp>
                  <p:nvCxnSpPr>
                    <p:cNvPr id="15" name="直接连接符 14">
                      <a:extLst>
                        <a:ext uri="{FF2B5EF4-FFF2-40B4-BE49-F238E27FC236}">
                          <a16:creationId xmlns:a16="http://schemas.microsoft.com/office/drawing/2014/main" id="{8906CE6E-A718-48BE-9430-F26AC873E044}"/>
                        </a:ext>
                      </a:extLst>
                    </p:cNvPr>
                    <p:cNvCxnSpPr/>
                    <p:nvPr/>
                  </p:nvCxnSpPr>
                  <p:spPr>
                    <a:xfrm>
                      <a:off x="2425983"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cxnSp>
                  <p:nvCxnSpPr>
                    <p:cNvPr id="16" name="直接连接符 15">
                      <a:extLst>
                        <a:ext uri="{FF2B5EF4-FFF2-40B4-BE49-F238E27FC236}">
                          <a16:creationId xmlns:a16="http://schemas.microsoft.com/office/drawing/2014/main" id="{3234D0ED-BB74-4653-AF4C-B451F9A0593D}"/>
                        </a:ext>
                      </a:extLst>
                    </p:cNvPr>
                    <p:cNvCxnSpPr>
                      <a:cxnSpLocks/>
                    </p:cNvCxnSpPr>
                    <p:nvPr/>
                  </p:nvCxnSpPr>
                  <p:spPr>
                    <a:xfrm flipH="1">
                      <a:off x="2552959"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grpSp>
            </p:grpSp>
          </p:grpSp>
        </p:grpSp>
      </p:grpSp>
      <p:sp>
        <p:nvSpPr>
          <p:cNvPr id="51" name="五边形 33">
            <a:extLst>
              <a:ext uri="{FF2B5EF4-FFF2-40B4-BE49-F238E27FC236}">
                <a16:creationId xmlns:a16="http://schemas.microsoft.com/office/drawing/2014/main" id="{90796DC9-27AF-42DF-ACDE-1A880A70BF16}"/>
              </a:ext>
            </a:extLst>
          </p:cNvPr>
          <p:cNvSpPr/>
          <p:nvPr/>
        </p:nvSpPr>
        <p:spPr>
          <a:xfrm rot="16200000">
            <a:off x="793315" y="4883308"/>
            <a:ext cx="996450" cy="848445"/>
          </a:xfrm>
          <a:prstGeom prst="homePlate">
            <a:avLst/>
          </a:prstGeom>
          <a:solidFill>
            <a:srgbClr val="72AE4A"/>
          </a:solidFill>
          <a:ln w="34925" cap="flat" cmpd="sng" algn="ctr">
            <a:noFill/>
            <a:prstDash val="solid"/>
          </a:ln>
          <a:effectLst/>
        </p:spPr>
        <p:txBody>
          <a:bodyPr lIns="138192" tIns="69096" rIns="138192" bIns="69096" spcCol="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微软雅黑"/>
              <a:cs typeface="+mn-cs"/>
            </a:endParaRPr>
          </a:p>
        </p:txBody>
      </p:sp>
      <p:sp>
        <p:nvSpPr>
          <p:cNvPr id="52" name="五边形 34">
            <a:extLst>
              <a:ext uri="{FF2B5EF4-FFF2-40B4-BE49-F238E27FC236}">
                <a16:creationId xmlns:a16="http://schemas.microsoft.com/office/drawing/2014/main" id="{FB5E236D-5E70-4240-91BF-56A1F5B93FB9}"/>
              </a:ext>
            </a:extLst>
          </p:cNvPr>
          <p:cNvSpPr/>
          <p:nvPr/>
        </p:nvSpPr>
        <p:spPr>
          <a:xfrm rot="16200000">
            <a:off x="1641842" y="4772407"/>
            <a:ext cx="1218255" cy="848445"/>
          </a:xfrm>
          <a:prstGeom prst="homePlate">
            <a:avLst/>
          </a:prstGeom>
          <a:solidFill>
            <a:srgbClr val="92488E"/>
          </a:solidFill>
          <a:ln w="34925" cap="flat" cmpd="sng" algn="ctr">
            <a:noFill/>
            <a:prstDash val="solid"/>
          </a:ln>
          <a:effectLst/>
        </p:spPr>
        <p:txBody>
          <a:bodyPr lIns="138192" tIns="69096" rIns="138192" bIns="69096" spcCol="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微软雅黑"/>
              <a:cs typeface="+mn-cs"/>
            </a:endParaRPr>
          </a:p>
        </p:txBody>
      </p:sp>
      <p:sp>
        <p:nvSpPr>
          <p:cNvPr id="53" name="五边形 35">
            <a:extLst>
              <a:ext uri="{FF2B5EF4-FFF2-40B4-BE49-F238E27FC236}">
                <a16:creationId xmlns:a16="http://schemas.microsoft.com/office/drawing/2014/main" id="{7515AF06-2CB0-45AB-95B8-2EA9ACD5838E}"/>
              </a:ext>
            </a:extLst>
          </p:cNvPr>
          <p:cNvSpPr/>
          <p:nvPr/>
        </p:nvSpPr>
        <p:spPr>
          <a:xfrm rot="16200000">
            <a:off x="2477368" y="4651747"/>
            <a:ext cx="1459571" cy="848445"/>
          </a:xfrm>
          <a:prstGeom prst="homePlate">
            <a:avLst/>
          </a:prstGeom>
          <a:solidFill>
            <a:srgbClr val="72AE4A"/>
          </a:solidFill>
          <a:ln w="34925" cap="flat" cmpd="sng" algn="ctr">
            <a:noFill/>
            <a:prstDash val="solid"/>
          </a:ln>
          <a:effectLst/>
        </p:spPr>
        <p:txBody>
          <a:bodyPr lIns="138192" tIns="69096" rIns="138192" bIns="69096" spcCol="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微软雅黑"/>
              <a:cs typeface="+mn-cs"/>
            </a:endParaRPr>
          </a:p>
        </p:txBody>
      </p:sp>
      <p:sp>
        <p:nvSpPr>
          <p:cNvPr id="54" name="五边形 36">
            <a:extLst>
              <a:ext uri="{FF2B5EF4-FFF2-40B4-BE49-F238E27FC236}">
                <a16:creationId xmlns:a16="http://schemas.microsoft.com/office/drawing/2014/main" id="{E7341921-F330-4960-A544-4175F1838A1E}"/>
              </a:ext>
            </a:extLst>
          </p:cNvPr>
          <p:cNvSpPr/>
          <p:nvPr/>
        </p:nvSpPr>
        <p:spPr>
          <a:xfrm rot="16200000">
            <a:off x="3086468" y="4304667"/>
            <a:ext cx="2153737" cy="848445"/>
          </a:xfrm>
          <a:prstGeom prst="homePlate">
            <a:avLst/>
          </a:prstGeom>
          <a:solidFill>
            <a:srgbClr val="92488E"/>
          </a:solidFill>
          <a:ln w="34925" cap="flat" cmpd="sng" algn="ctr">
            <a:noFill/>
            <a:prstDash val="solid"/>
          </a:ln>
          <a:effectLst/>
        </p:spPr>
        <p:txBody>
          <a:bodyPr lIns="138192" tIns="69096" rIns="138192" bIns="69096" spcCol="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微软雅黑"/>
              <a:cs typeface="+mn-cs"/>
            </a:endParaRPr>
          </a:p>
        </p:txBody>
      </p:sp>
      <p:sp>
        <p:nvSpPr>
          <p:cNvPr id="55" name="五边形 37">
            <a:extLst>
              <a:ext uri="{FF2B5EF4-FFF2-40B4-BE49-F238E27FC236}">
                <a16:creationId xmlns:a16="http://schemas.microsoft.com/office/drawing/2014/main" id="{44AF28D9-1143-4BD6-BA76-F6696267C03A}"/>
              </a:ext>
            </a:extLst>
          </p:cNvPr>
          <p:cNvSpPr/>
          <p:nvPr/>
        </p:nvSpPr>
        <p:spPr>
          <a:xfrm rot="16200000">
            <a:off x="4271312" y="4515598"/>
            <a:ext cx="1731874" cy="848445"/>
          </a:xfrm>
          <a:prstGeom prst="homePlate">
            <a:avLst/>
          </a:prstGeom>
          <a:solidFill>
            <a:srgbClr val="72AE4A"/>
          </a:solidFill>
          <a:ln w="34925" cap="flat" cmpd="sng" algn="ctr">
            <a:noFill/>
            <a:prstDash val="solid"/>
          </a:ln>
          <a:effectLst/>
        </p:spPr>
        <p:txBody>
          <a:bodyPr lIns="138192" tIns="69096" rIns="138192" bIns="69096" spcCol="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微软雅黑"/>
              <a:cs typeface="+mn-cs"/>
            </a:endParaRPr>
          </a:p>
        </p:txBody>
      </p:sp>
      <p:sp>
        <p:nvSpPr>
          <p:cNvPr id="56" name="五边形 38">
            <a:extLst>
              <a:ext uri="{FF2B5EF4-FFF2-40B4-BE49-F238E27FC236}">
                <a16:creationId xmlns:a16="http://schemas.microsoft.com/office/drawing/2014/main" id="{4B8EBB9E-E346-4448-8D36-5194E68CB6A9}"/>
              </a:ext>
            </a:extLst>
          </p:cNvPr>
          <p:cNvSpPr/>
          <p:nvPr/>
        </p:nvSpPr>
        <p:spPr>
          <a:xfrm rot="16200000">
            <a:off x="5007249" y="4304667"/>
            <a:ext cx="2153735" cy="848445"/>
          </a:xfrm>
          <a:prstGeom prst="homePlate">
            <a:avLst/>
          </a:prstGeom>
          <a:solidFill>
            <a:srgbClr val="92488E"/>
          </a:solidFill>
          <a:ln w="34925" cap="flat" cmpd="sng" algn="ctr">
            <a:noFill/>
            <a:prstDash val="solid"/>
          </a:ln>
          <a:effectLst/>
        </p:spPr>
        <p:txBody>
          <a:bodyPr lIns="138192" tIns="69096" rIns="138192" bIns="69096" spcCol="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微软雅黑"/>
              <a:cs typeface="+mn-cs"/>
            </a:endParaRPr>
          </a:p>
        </p:txBody>
      </p:sp>
      <p:sp>
        <p:nvSpPr>
          <p:cNvPr id="57" name="五边形 39">
            <a:extLst>
              <a:ext uri="{FF2B5EF4-FFF2-40B4-BE49-F238E27FC236}">
                <a16:creationId xmlns:a16="http://schemas.microsoft.com/office/drawing/2014/main" id="{45D3F929-B2D6-4843-BD81-0DF5086360BC}"/>
              </a:ext>
            </a:extLst>
          </p:cNvPr>
          <p:cNvSpPr/>
          <p:nvPr/>
        </p:nvSpPr>
        <p:spPr>
          <a:xfrm rot="16200000">
            <a:off x="5498079" y="3829747"/>
            <a:ext cx="3103577" cy="848445"/>
          </a:xfrm>
          <a:prstGeom prst="homePlate">
            <a:avLst/>
          </a:prstGeom>
          <a:solidFill>
            <a:srgbClr val="72AE4A"/>
          </a:solidFill>
          <a:ln w="34925" cap="flat" cmpd="sng" algn="ctr">
            <a:noFill/>
            <a:prstDash val="solid"/>
          </a:ln>
          <a:effectLst/>
        </p:spPr>
        <p:txBody>
          <a:bodyPr lIns="138192" tIns="69096" rIns="138192" bIns="69096" spcCol="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微软雅黑"/>
              <a:cs typeface="+mn-cs"/>
            </a:endParaRPr>
          </a:p>
        </p:txBody>
      </p:sp>
      <p:sp>
        <p:nvSpPr>
          <p:cNvPr id="58" name="TextBox 40">
            <a:extLst>
              <a:ext uri="{FF2B5EF4-FFF2-40B4-BE49-F238E27FC236}">
                <a16:creationId xmlns:a16="http://schemas.microsoft.com/office/drawing/2014/main" id="{7E75CDB4-8118-46B4-B6DB-1183B10C141A}"/>
              </a:ext>
            </a:extLst>
          </p:cNvPr>
          <p:cNvSpPr txBox="1"/>
          <p:nvPr/>
        </p:nvSpPr>
        <p:spPr>
          <a:xfrm>
            <a:off x="398352" y="4464580"/>
            <a:ext cx="1397082" cy="479774"/>
          </a:xfrm>
          <a:prstGeom prst="rect">
            <a:avLst/>
          </a:prstGeom>
          <a:noFill/>
        </p:spPr>
        <p:txBody>
          <a:bodyPr wrap="square" lIns="138192" tIns="69096" rIns="138192" bIns="69096"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2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rPr>
              <a:t>6</a:t>
            </a:r>
            <a:r>
              <a:rPr kumimoji="0" lang="zh-CN" altLang="en-US" sz="22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rPr>
              <a:t>Month</a:t>
            </a:r>
          </a:p>
        </p:txBody>
      </p:sp>
      <p:sp>
        <p:nvSpPr>
          <p:cNvPr id="59" name="TextBox 41">
            <a:extLst>
              <a:ext uri="{FF2B5EF4-FFF2-40B4-BE49-F238E27FC236}">
                <a16:creationId xmlns:a16="http://schemas.microsoft.com/office/drawing/2014/main" id="{71AD9933-A85A-4762-B691-016348D0A661}"/>
              </a:ext>
            </a:extLst>
          </p:cNvPr>
          <p:cNvSpPr txBox="1"/>
          <p:nvPr/>
        </p:nvSpPr>
        <p:spPr>
          <a:xfrm>
            <a:off x="1372330" y="4039437"/>
            <a:ext cx="1397082" cy="479774"/>
          </a:xfrm>
          <a:prstGeom prst="rect">
            <a:avLst/>
          </a:prstGeom>
          <a:noFill/>
        </p:spPr>
        <p:txBody>
          <a:bodyPr wrap="square" lIns="138192" tIns="69096" rIns="138192" bIns="69096"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2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rPr>
              <a:t>7</a:t>
            </a:r>
            <a:r>
              <a:rPr kumimoji="0" lang="zh-CN" altLang="en-US" sz="22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rPr>
              <a:t>Month</a:t>
            </a:r>
          </a:p>
        </p:txBody>
      </p:sp>
      <p:sp>
        <p:nvSpPr>
          <p:cNvPr id="60" name="TextBox 42">
            <a:extLst>
              <a:ext uri="{FF2B5EF4-FFF2-40B4-BE49-F238E27FC236}">
                <a16:creationId xmlns:a16="http://schemas.microsoft.com/office/drawing/2014/main" id="{8D127C09-C65E-4959-8054-14E60D55AE04}"/>
              </a:ext>
            </a:extLst>
          </p:cNvPr>
          <p:cNvSpPr txBox="1"/>
          <p:nvPr/>
        </p:nvSpPr>
        <p:spPr>
          <a:xfrm>
            <a:off x="2285275" y="3604897"/>
            <a:ext cx="1397082" cy="479774"/>
          </a:xfrm>
          <a:prstGeom prst="rect">
            <a:avLst/>
          </a:prstGeom>
          <a:noFill/>
        </p:spPr>
        <p:txBody>
          <a:bodyPr wrap="square" lIns="138192" tIns="69096" rIns="138192" bIns="69096"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2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rPr>
              <a:t>8</a:t>
            </a:r>
            <a:r>
              <a:rPr kumimoji="0" lang="zh-CN" altLang="en-US" sz="22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rPr>
              <a:t>Month</a:t>
            </a:r>
          </a:p>
        </p:txBody>
      </p:sp>
      <p:sp>
        <p:nvSpPr>
          <p:cNvPr id="61" name="TextBox 43">
            <a:extLst>
              <a:ext uri="{FF2B5EF4-FFF2-40B4-BE49-F238E27FC236}">
                <a16:creationId xmlns:a16="http://schemas.microsoft.com/office/drawing/2014/main" id="{8B096C20-8E47-465C-ADF5-7882840212BE}"/>
              </a:ext>
            </a:extLst>
          </p:cNvPr>
          <p:cNvSpPr txBox="1"/>
          <p:nvPr/>
        </p:nvSpPr>
        <p:spPr>
          <a:xfrm>
            <a:off x="3403712" y="3060800"/>
            <a:ext cx="1397082" cy="479774"/>
          </a:xfrm>
          <a:prstGeom prst="rect">
            <a:avLst/>
          </a:prstGeom>
          <a:noFill/>
        </p:spPr>
        <p:txBody>
          <a:bodyPr wrap="square" lIns="138192" tIns="69096" rIns="138192" bIns="69096"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2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rPr>
              <a:t>9</a:t>
            </a:r>
            <a:r>
              <a:rPr kumimoji="0" lang="zh-CN" altLang="en-US" sz="22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rPr>
              <a:t>Month</a:t>
            </a:r>
          </a:p>
        </p:txBody>
      </p:sp>
      <p:sp>
        <p:nvSpPr>
          <p:cNvPr id="62" name="TextBox 44">
            <a:extLst>
              <a:ext uri="{FF2B5EF4-FFF2-40B4-BE49-F238E27FC236}">
                <a16:creationId xmlns:a16="http://schemas.microsoft.com/office/drawing/2014/main" id="{7826546E-C0EE-4445-ABFF-368526E69C9A}"/>
              </a:ext>
            </a:extLst>
          </p:cNvPr>
          <p:cNvSpPr txBox="1"/>
          <p:nvPr/>
        </p:nvSpPr>
        <p:spPr>
          <a:xfrm>
            <a:off x="4237022" y="3548322"/>
            <a:ext cx="1546921" cy="479774"/>
          </a:xfrm>
          <a:prstGeom prst="rect">
            <a:avLst/>
          </a:prstGeom>
          <a:noFill/>
        </p:spPr>
        <p:txBody>
          <a:bodyPr wrap="square" lIns="138192" tIns="69096" rIns="138192" bIns="69096"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2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rPr>
              <a:t>10</a:t>
            </a:r>
            <a:r>
              <a:rPr kumimoji="0" lang="zh-CN" altLang="en-US" sz="22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rPr>
              <a:t>Month</a:t>
            </a:r>
          </a:p>
        </p:txBody>
      </p:sp>
      <p:sp>
        <p:nvSpPr>
          <p:cNvPr id="63" name="TextBox 45">
            <a:extLst>
              <a:ext uri="{FF2B5EF4-FFF2-40B4-BE49-F238E27FC236}">
                <a16:creationId xmlns:a16="http://schemas.microsoft.com/office/drawing/2014/main" id="{C8ECEFE7-E987-4000-8310-416168E41F10}"/>
              </a:ext>
            </a:extLst>
          </p:cNvPr>
          <p:cNvSpPr txBox="1"/>
          <p:nvPr/>
        </p:nvSpPr>
        <p:spPr>
          <a:xfrm>
            <a:off x="5071450" y="3026906"/>
            <a:ext cx="1546921" cy="478096"/>
          </a:xfrm>
          <a:prstGeom prst="rect">
            <a:avLst/>
          </a:prstGeom>
          <a:noFill/>
        </p:spPr>
        <p:txBody>
          <a:bodyPr wrap="square" lIns="138192" tIns="69096" rIns="138192" bIns="69096"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2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rPr>
              <a:t>11</a:t>
            </a:r>
            <a:r>
              <a:rPr kumimoji="0" lang="zh-CN" altLang="en-US" sz="22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rPr>
              <a:t>Month</a:t>
            </a:r>
          </a:p>
        </p:txBody>
      </p:sp>
      <p:sp>
        <p:nvSpPr>
          <p:cNvPr id="64" name="TextBox 46">
            <a:extLst>
              <a:ext uri="{FF2B5EF4-FFF2-40B4-BE49-F238E27FC236}">
                <a16:creationId xmlns:a16="http://schemas.microsoft.com/office/drawing/2014/main" id="{DE78137F-5A5A-4A29-A81F-A609FDCB4616}"/>
              </a:ext>
            </a:extLst>
          </p:cNvPr>
          <p:cNvSpPr txBox="1"/>
          <p:nvPr/>
        </p:nvSpPr>
        <p:spPr>
          <a:xfrm>
            <a:off x="6095206" y="2226941"/>
            <a:ext cx="1574161" cy="479774"/>
          </a:xfrm>
          <a:prstGeom prst="rect">
            <a:avLst/>
          </a:prstGeom>
          <a:noFill/>
        </p:spPr>
        <p:txBody>
          <a:bodyPr wrap="square" lIns="138192" tIns="69096" rIns="138192" bIns="69096"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2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rPr>
              <a:t>12</a:t>
            </a:r>
            <a:r>
              <a:rPr kumimoji="0" lang="zh-CN" altLang="en-US" sz="22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rPr>
              <a:t>Month</a:t>
            </a:r>
          </a:p>
        </p:txBody>
      </p:sp>
      <p:sp>
        <p:nvSpPr>
          <p:cNvPr id="65" name="矩形 30">
            <a:extLst>
              <a:ext uri="{FF2B5EF4-FFF2-40B4-BE49-F238E27FC236}">
                <a16:creationId xmlns:a16="http://schemas.microsoft.com/office/drawing/2014/main" id="{7731F8B3-6C53-4259-AF5C-997020AB9E2E}"/>
              </a:ext>
            </a:extLst>
          </p:cNvPr>
          <p:cNvSpPr>
            <a:spLocks noChangeArrowheads="1"/>
          </p:cNvSpPr>
          <p:nvPr/>
        </p:nvSpPr>
        <p:spPr bwMode="auto">
          <a:xfrm>
            <a:off x="8261892" y="3036846"/>
            <a:ext cx="3415832" cy="969972"/>
          </a:xfrm>
          <a:prstGeom prst="rect">
            <a:avLst/>
          </a:prstGeom>
          <a:noFill/>
          <a:ln w="9525">
            <a:noFill/>
            <a:miter lim="800000"/>
            <a:headEnd/>
            <a:tailEnd/>
          </a:ln>
        </p:spPr>
        <p:txBody>
          <a:bodyPr wrap="square" lIns="155537" tIns="77769" rIns="155537" bIns="77769">
            <a:spAutoFit/>
          </a:bodyPr>
          <a:lstStyle/>
          <a:p>
            <a:pPr marL="0" marR="0" lvl="0" indent="0" defTabSz="914400" eaLnBrk="1" fontAlgn="auto" latinLnBrk="0" hangingPunct="1">
              <a:lnSpc>
                <a:spcPct val="130000"/>
              </a:lnSpc>
              <a:spcBef>
                <a:spcPts val="0"/>
              </a:spcBef>
              <a:spcAft>
                <a:spcPts val="0"/>
              </a:spcAft>
              <a:buClrTx/>
              <a:buSzTx/>
              <a:buFontTx/>
              <a:buNone/>
              <a:tabLst/>
              <a:defRPr/>
            </a:pPr>
            <a:r>
              <a:rPr kumimoji="0" lang="zh-CN" altLang="en-US" sz="1400" b="0" i="0" u="none" strike="noStrike" kern="0" cap="none" spc="0" normalizeH="0" baseline="0" noProof="0" dirty="0">
                <a:ln>
                  <a:noFill/>
                </a:ln>
                <a:solidFill>
                  <a:schemeClr val="bg1">
                    <a:lumMod val="50000"/>
                  </a:schemeClr>
                </a:solidFill>
                <a:effectLst/>
                <a:uLnTx/>
                <a:uFillTx/>
                <a:latin typeface="微软雅黑" pitchFamily="34" charset="-122"/>
                <a:ea typeface="微软雅黑" pitchFamily="34" charset="-122"/>
              </a:rPr>
              <a:t>Your content hits here, or by copying your text, select paste in this box and choose to keep only text.</a:t>
            </a:r>
            <a:endParaRPr kumimoji="0" lang="en-US" altLang="zh-CN" sz="1400" b="0" i="0" u="none" strike="noStrike" kern="0" cap="none" spc="0" normalizeH="0" baseline="0" noProof="0" dirty="0">
              <a:ln>
                <a:noFill/>
              </a:ln>
              <a:solidFill>
                <a:schemeClr val="bg1">
                  <a:lumMod val="50000"/>
                </a:schemeClr>
              </a:solidFill>
              <a:effectLst/>
              <a:uLnTx/>
              <a:uFillTx/>
              <a:latin typeface="微软雅黑" pitchFamily="34" charset="-122"/>
              <a:ea typeface="微软雅黑" pitchFamily="34" charset="-122"/>
            </a:endParaRPr>
          </a:p>
        </p:txBody>
      </p:sp>
      <p:grpSp>
        <p:nvGrpSpPr>
          <p:cNvPr id="66" name="组合 65">
            <a:extLst>
              <a:ext uri="{FF2B5EF4-FFF2-40B4-BE49-F238E27FC236}">
                <a16:creationId xmlns:a16="http://schemas.microsoft.com/office/drawing/2014/main" id="{3C51CE79-A465-404A-8F79-A0832D1D5178}"/>
              </a:ext>
            </a:extLst>
          </p:cNvPr>
          <p:cNvGrpSpPr/>
          <p:nvPr/>
        </p:nvGrpSpPr>
        <p:grpSpPr>
          <a:xfrm>
            <a:off x="8365222" y="2321032"/>
            <a:ext cx="3312502" cy="560696"/>
            <a:chOff x="1190045" y="1445954"/>
            <a:chExt cx="2213972" cy="364058"/>
          </a:xfrm>
        </p:grpSpPr>
        <p:cxnSp>
          <p:nvCxnSpPr>
            <p:cNvPr id="67" name="Straight Connector 38">
              <a:extLst>
                <a:ext uri="{FF2B5EF4-FFF2-40B4-BE49-F238E27FC236}">
                  <a16:creationId xmlns:a16="http://schemas.microsoft.com/office/drawing/2014/main" id="{C02D4168-1188-4AA8-BE3E-1F16E3B35D68}"/>
                </a:ext>
              </a:extLst>
            </p:cNvPr>
            <p:cNvCxnSpPr/>
            <p:nvPr/>
          </p:nvCxnSpPr>
          <p:spPr bwMode="auto">
            <a:xfrm flipV="1">
              <a:off x="1190045" y="1810010"/>
              <a:ext cx="2034652" cy="2"/>
            </a:xfrm>
            <a:prstGeom prst="line">
              <a:avLst/>
            </a:prstGeom>
            <a:noFill/>
            <a:ln w="6350" cap="rnd" cmpd="sng" algn="ctr">
              <a:solidFill>
                <a:sysClr val="windowText" lastClr="000000">
                  <a:lumMod val="50000"/>
                  <a:lumOff val="50000"/>
                </a:sysClr>
              </a:solidFill>
              <a:prstDash val="solid"/>
            </a:ln>
            <a:effectLst/>
          </p:spPr>
        </p:cxnSp>
        <p:grpSp>
          <p:nvGrpSpPr>
            <p:cNvPr id="68" name="组合 67">
              <a:extLst>
                <a:ext uri="{FF2B5EF4-FFF2-40B4-BE49-F238E27FC236}">
                  <a16:creationId xmlns:a16="http://schemas.microsoft.com/office/drawing/2014/main" id="{7321D795-B661-437A-8353-38B045F9476D}"/>
                </a:ext>
              </a:extLst>
            </p:cNvPr>
            <p:cNvGrpSpPr/>
            <p:nvPr/>
          </p:nvGrpSpPr>
          <p:grpSpPr>
            <a:xfrm>
              <a:off x="1237197" y="1445954"/>
              <a:ext cx="2166820" cy="261752"/>
              <a:chOff x="1237197" y="1445954"/>
              <a:chExt cx="2166820" cy="261752"/>
            </a:xfrm>
          </p:grpSpPr>
          <p:sp>
            <p:nvSpPr>
              <p:cNvPr id="69" name="Rounded Rectangle 43">
                <a:extLst>
                  <a:ext uri="{FF2B5EF4-FFF2-40B4-BE49-F238E27FC236}">
                    <a16:creationId xmlns:a16="http://schemas.microsoft.com/office/drawing/2014/main" id="{D98FB818-B70C-4AC2-B7A9-19830FCE7860}"/>
                  </a:ext>
                </a:extLst>
              </p:cNvPr>
              <p:cNvSpPr/>
              <p:nvPr/>
            </p:nvSpPr>
            <p:spPr>
              <a:xfrm>
                <a:off x="1244794" y="1463818"/>
                <a:ext cx="720000" cy="243888"/>
              </a:xfrm>
              <a:prstGeom prst="roundRect">
                <a:avLst>
                  <a:gd name="adj" fmla="val 46832"/>
                </a:avLst>
              </a:prstGeom>
              <a:solidFill>
                <a:srgbClr val="72AE4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sysClr val="window" lastClr="FFFFFF"/>
                  </a:solidFill>
                  <a:effectLst/>
                  <a:uLnTx/>
                  <a:uFillTx/>
                  <a:latin typeface="Calibri"/>
                  <a:ea typeface="微软雅黑"/>
                  <a:cs typeface="+mn-cs"/>
                </a:endParaRPr>
              </a:p>
            </p:txBody>
          </p:sp>
          <p:sp>
            <p:nvSpPr>
              <p:cNvPr id="70" name="TextBox 52">
                <a:extLst>
                  <a:ext uri="{FF2B5EF4-FFF2-40B4-BE49-F238E27FC236}">
                    <a16:creationId xmlns:a16="http://schemas.microsoft.com/office/drawing/2014/main" id="{21A3F747-44B1-4A32-83F2-44130BF40C05}"/>
                  </a:ext>
                </a:extLst>
              </p:cNvPr>
              <p:cNvSpPr txBox="1"/>
              <p:nvPr/>
            </p:nvSpPr>
            <p:spPr>
              <a:xfrm>
                <a:off x="1237197" y="1467534"/>
                <a:ext cx="735193" cy="179854"/>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2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Add content</a:t>
                </a:r>
                <a:endParaRPr kumimoji="0" lang="id-ID" sz="12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71" name="TextBox 53">
                <a:extLst>
                  <a:ext uri="{FF2B5EF4-FFF2-40B4-BE49-F238E27FC236}">
                    <a16:creationId xmlns:a16="http://schemas.microsoft.com/office/drawing/2014/main" id="{A2A99AFF-C161-4959-819E-2E80E3CB8AE4}"/>
                  </a:ext>
                </a:extLst>
              </p:cNvPr>
              <p:cNvSpPr txBox="1"/>
              <p:nvPr/>
            </p:nvSpPr>
            <p:spPr>
              <a:xfrm>
                <a:off x="1953945" y="1445954"/>
                <a:ext cx="1450072" cy="25979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000" b="0" i="0" u="none" strike="noStrike" kern="0" cap="none" spc="0" normalizeH="0" baseline="0" noProof="0" dirty="0">
                    <a:ln>
                      <a:noFill/>
                    </a:ln>
                    <a:solidFill>
                      <a:schemeClr val="bg1">
                        <a:lumMod val="50000"/>
                      </a:schemeClr>
                    </a:solidFill>
                    <a:effectLst/>
                    <a:uLnTx/>
                    <a:uFillTx/>
                    <a:latin typeface="方正兰亭纤黑_GBK" panose="02000000000000000000" pitchFamily="2" charset="-122"/>
                    <a:ea typeface="方正兰亭纤黑_GBK" panose="02000000000000000000" pitchFamily="2" charset="-122"/>
                  </a:rPr>
                  <a:t>ADD Content</a:t>
                </a:r>
                <a:endParaRPr kumimoji="0" lang="zh-CN" altLang="en-US" sz="2000" b="0" i="0" u="none" strike="noStrike" kern="0" cap="none" spc="0" normalizeH="0" baseline="0" noProof="0" dirty="0">
                  <a:ln>
                    <a:noFill/>
                  </a:ln>
                  <a:solidFill>
                    <a:schemeClr val="bg1">
                      <a:lumMod val="50000"/>
                    </a:schemeClr>
                  </a:solidFill>
                  <a:effectLst/>
                  <a:uLnTx/>
                  <a:uFillTx/>
                  <a:latin typeface="方正兰亭纤黑_GBK" panose="02000000000000000000" pitchFamily="2" charset="-122"/>
                  <a:ea typeface="方正兰亭纤黑_GBK" panose="02000000000000000000" pitchFamily="2" charset="-122"/>
                </a:endParaRPr>
              </a:p>
            </p:txBody>
          </p:sp>
        </p:grpSp>
      </p:grpSp>
      <p:sp>
        <p:nvSpPr>
          <p:cNvPr id="72" name="TextBox 54">
            <a:extLst>
              <a:ext uri="{FF2B5EF4-FFF2-40B4-BE49-F238E27FC236}">
                <a16:creationId xmlns:a16="http://schemas.microsoft.com/office/drawing/2014/main" id="{501ED4E2-C0A8-432A-972B-FC0FACB7943A}"/>
              </a:ext>
            </a:extLst>
          </p:cNvPr>
          <p:cNvSpPr txBox="1"/>
          <p:nvPr/>
        </p:nvSpPr>
        <p:spPr>
          <a:xfrm>
            <a:off x="867325" y="5203619"/>
            <a:ext cx="846697" cy="521365"/>
          </a:xfrm>
          <a:prstGeom prst="rect">
            <a:avLst/>
          </a:prstGeom>
          <a:noFill/>
        </p:spPr>
        <p:txBody>
          <a:bodyPr wrap="square" lIns="138192" tIns="69096" rIns="138192" bIns="69096"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ysClr val="window" lastClr="FFFFFF"/>
                </a:solidFill>
                <a:effectLst/>
                <a:uLnTx/>
                <a:uFillTx/>
              </a:rPr>
              <a:t>20%</a:t>
            </a:r>
            <a:endParaRPr kumimoji="0" lang="zh-CN" altLang="en-US" sz="1800" b="0" i="0" u="none" strike="noStrike" kern="0" cap="none" spc="0" normalizeH="0" baseline="0" noProof="0" dirty="0">
              <a:ln>
                <a:noFill/>
              </a:ln>
              <a:solidFill>
                <a:sysClr val="window" lastClr="FFFFFF"/>
              </a:solidFill>
              <a:effectLst/>
              <a:uLnTx/>
              <a:uFillTx/>
            </a:endParaRPr>
          </a:p>
        </p:txBody>
      </p:sp>
      <p:sp>
        <p:nvSpPr>
          <p:cNvPr id="73" name="TextBox 55">
            <a:extLst>
              <a:ext uri="{FF2B5EF4-FFF2-40B4-BE49-F238E27FC236}">
                <a16:creationId xmlns:a16="http://schemas.microsoft.com/office/drawing/2014/main" id="{5054CBA9-0C7A-4E2E-96AE-930FE44E1512}"/>
              </a:ext>
            </a:extLst>
          </p:cNvPr>
          <p:cNvSpPr txBox="1"/>
          <p:nvPr/>
        </p:nvSpPr>
        <p:spPr>
          <a:xfrm>
            <a:off x="1836338" y="5203619"/>
            <a:ext cx="846697" cy="521365"/>
          </a:xfrm>
          <a:prstGeom prst="rect">
            <a:avLst/>
          </a:prstGeom>
          <a:noFill/>
        </p:spPr>
        <p:txBody>
          <a:bodyPr wrap="square" lIns="138192" tIns="69096" rIns="138192" bIns="69096"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ysClr val="window" lastClr="FFFFFF"/>
                </a:solidFill>
                <a:effectLst/>
                <a:uLnTx/>
                <a:uFillTx/>
              </a:rPr>
              <a:t>30%</a:t>
            </a:r>
            <a:endParaRPr kumimoji="0" lang="zh-CN" altLang="en-US" sz="1800" b="0" i="0" u="none" strike="noStrike" kern="0" cap="none" spc="0" normalizeH="0" baseline="0" noProof="0" dirty="0">
              <a:ln>
                <a:noFill/>
              </a:ln>
              <a:solidFill>
                <a:sysClr val="window" lastClr="FFFFFF"/>
              </a:solidFill>
              <a:effectLst/>
              <a:uLnTx/>
              <a:uFillTx/>
            </a:endParaRPr>
          </a:p>
        </p:txBody>
      </p:sp>
      <p:sp>
        <p:nvSpPr>
          <p:cNvPr id="74" name="TextBox 56">
            <a:extLst>
              <a:ext uri="{FF2B5EF4-FFF2-40B4-BE49-F238E27FC236}">
                <a16:creationId xmlns:a16="http://schemas.microsoft.com/office/drawing/2014/main" id="{EABD3543-5C6B-4448-BF8A-6E56E86A63EA}"/>
              </a:ext>
            </a:extLst>
          </p:cNvPr>
          <p:cNvSpPr txBox="1"/>
          <p:nvPr/>
        </p:nvSpPr>
        <p:spPr>
          <a:xfrm>
            <a:off x="2809291" y="5203619"/>
            <a:ext cx="846697" cy="521365"/>
          </a:xfrm>
          <a:prstGeom prst="rect">
            <a:avLst/>
          </a:prstGeom>
          <a:noFill/>
        </p:spPr>
        <p:txBody>
          <a:bodyPr wrap="square" lIns="138192" tIns="69096" rIns="138192" bIns="69096"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ysClr val="window" lastClr="FFFFFF"/>
                </a:solidFill>
                <a:effectLst/>
                <a:uLnTx/>
                <a:uFillTx/>
              </a:rPr>
              <a:t>40%</a:t>
            </a:r>
            <a:endParaRPr kumimoji="0" lang="zh-CN" altLang="en-US" sz="1800" b="0" i="0" u="none" strike="noStrike" kern="0" cap="none" spc="0" normalizeH="0" baseline="0" noProof="0" dirty="0">
              <a:ln>
                <a:noFill/>
              </a:ln>
              <a:solidFill>
                <a:sysClr val="window" lastClr="FFFFFF"/>
              </a:solidFill>
              <a:effectLst/>
              <a:uLnTx/>
              <a:uFillTx/>
            </a:endParaRPr>
          </a:p>
        </p:txBody>
      </p:sp>
      <p:sp>
        <p:nvSpPr>
          <p:cNvPr id="75" name="TextBox 57">
            <a:extLst>
              <a:ext uri="{FF2B5EF4-FFF2-40B4-BE49-F238E27FC236}">
                <a16:creationId xmlns:a16="http://schemas.microsoft.com/office/drawing/2014/main" id="{8FB14AFF-2C7D-4DE6-8B6F-A308D717BEA6}"/>
              </a:ext>
            </a:extLst>
          </p:cNvPr>
          <p:cNvSpPr txBox="1"/>
          <p:nvPr/>
        </p:nvSpPr>
        <p:spPr>
          <a:xfrm>
            <a:off x="3793839" y="5203619"/>
            <a:ext cx="846697" cy="521365"/>
          </a:xfrm>
          <a:prstGeom prst="rect">
            <a:avLst/>
          </a:prstGeom>
          <a:noFill/>
        </p:spPr>
        <p:txBody>
          <a:bodyPr wrap="square" lIns="138192" tIns="69096" rIns="138192" bIns="69096"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ysClr val="window" lastClr="FFFFFF"/>
                </a:solidFill>
                <a:effectLst/>
                <a:uLnTx/>
                <a:uFillTx/>
              </a:rPr>
              <a:t>65%</a:t>
            </a:r>
            <a:endParaRPr kumimoji="0" lang="zh-CN" altLang="en-US" sz="1800" b="0" i="0" u="none" strike="noStrike" kern="0" cap="none" spc="0" normalizeH="0" baseline="0" noProof="0" dirty="0">
              <a:ln>
                <a:noFill/>
              </a:ln>
              <a:solidFill>
                <a:sysClr val="window" lastClr="FFFFFF"/>
              </a:solidFill>
              <a:effectLst/>
              <a:uLnTx/>
              <a:uFillTx/>
            </a:endParaRPr>
          </a:p>
        </p:txBody>
      </p:sp>
      <p:sp>
        <p:nvSpPr>
          <p:cNvPr id="76" name="TextBox 58">
            <a:extLst>
              <a:ext uri="{FF2B5EF4-FFF2-40B4-BE49-F238E27FC236}">
                <a16:creationId xmlns:a16="http://schemas.microsoft.com/office/drawing/2014/main" id="{6F3E7360-DC24-47BA-B614-0966BF968434}"/>
              </a:ext>
            </a:extLst>
          </p:cNvPr>
          <p:cNvSpPr txBox="1"/>
          <p:nvPr/>
        </p:nvSpPr>
        <p:spPr>
          <a:xfrm>
            <a:off x="4766911" y="5203619"/>
            <a:ext cx="846697" cy="521365"/>
          </a:xfrm>
          <a:prstGeom prst="rect">
            <a:avLst/>
          </a:prstGeom>
          <a:noFill/>
        </p:spPr>
        <p:txBody>
          <a:bodyPr wrap="square" lIns="138192" tIns="69096" rIns="138192" bIns="69096"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ysClr val="window" lastClr="FFFFFF"/>
                </a:solidFill>
                <a:effectLst/>
                <a:uLnTx/>
                <a:uFillTx/>
              </a:rPr>
              <a:t>50%</a:t>
            </a:r>
            <a:endParaRPr kumimoji="0" lang="zh-CN" altLang="en-US" sz="1800" b="0" i="0" u="none" strike="noStrike" kern="0" cap="none" spc="0" normalizeH="0" baseline="0" noProof="0" dirty="0">
              <a:ln>
                <a:noFill/>
              </a:ln>
              <a:solidFill>
                <a:sysClr val="window" lastClr="FFFFFF"/>
              </a:solidFill>
              <a:effectLst/>
              <a:uLnTx/>
              <a:uFillTx/>
            </a:endParaRPr>
          </a:p>
        </p:txBody>
      </p:sp>
      <p:sp>
        <p:nvSpPr>
          <p:cNvPr id="77" name="TextBox 59">
            <a:extLst>
              <a:ext uri="{FF2B5EF4-FFF2-40B4-BE49-F238E27FC236}">
                <a16:creationId xmlns:a16="http://schemas.microsoft.com/office/drawing/2014/main" id="{EBC43860-25CB-4576-A284-76667ED83ECA}"/>
              </a:ext>
            </a:extLst>
          </p:cNvPr>
          <p:cNvSpPr txBox="1"/>
          <p:nvPr/>
        </p:nvSpPr>
        <p:spPr>
          <a:xfrm>
            <a:off x="5703033" y="5203619"/>
            <a:ext cx="846697" cy="521365"/>
          </a:xfrm>
          <a:prstGeom prst="rect">
            <a:avLst/>
          </a:prstGeom>
          <a:noFill/>
        </p:spPr>
        <p:txBody>
          <a:bodyPr wrap="square" lIns="138192" tIns="69096" rIns="138192" bIns="69096"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ysClr val="window" lastClr="FFFFFF"/>
                </a:solidFill>
                <a:effectLst/>
                <a:uLnTx/>
                <a:uFillTx/>
              </a:rPr>
              <a:t>63%</a:t>
            </a:r>
            <a:endParaRPr kumimoji="0" lang="zh-CN" altLang="en-US" sz="1800" b="0" i="0" u="none" strike="noStrike" kern="0" cap="none" spc="0" normalizeH="0" baseline="0" noProof="0" dirty="0">
              <a:ln>
                <a:noFill/>
              </a:ln>
              <a:solidFill>
                <a:sysClr val="window" lastClr="FFFFFF"/>
              </a:solidFill>
              <a:effectLst/>
              <a:uLnTx/>
              <a:uFillTx/>
            </a:endParaRPr>
          </a:p>
        </p:txBody>
      </p:sp>
      <p:sp>
        <p:nvSpPr>
          <p:cNvPr id="78" name="TextBox 60">
            <a:extLst>
              <a:ext uri="{FF2B5EF4-FFF2-40B4-BE49-F238E27FC236}">
                <a16:creationId xmlns:a16="http://schemas.microsoft.com/office/drawing/2014/main" id="{2F73DD90-07A4-437F-B572-6F3988FB2466}"/>
              </a:ext>
            </a:extLst>
          </p:cNvPr>
          <p:cNvSpPr txBox="1"/>
          <p:nvPr/>
        </p:nvSpPr>
        <p:spPr>
          <a:xfrm>
            <a:off x="6657593" y="5203619"/>
            <a:ext cx="846697" cy="521365"/>
          </a:xfrm>
          <a:prstGeom prst="rect">
            <a:avLst/>
          </a:prstGeom>
          <a:noFill/>
        </p:spPr>
        <p:txBody>
          <a:bodyPr wrap="square" lIns="138192" tIns="69096" rIns="138192" bIns="69096"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ysClr val="window" lastClr="FFFFFF"/>
                </a:solidFill>
                <a:effectLst/>
                <a:uLnTx/>
                <a:uFillTx/>
              </a:rPr>
              <a:t>80%</a:t>
            </a:r>
            <a:endParaRPr kumimoji="0" lang="zh-CN" altLang="en-US" sz="1800" b="0" i="0" u="none" strike="noStrike" kern="0" cap="none" spc="0" normalizeH="0" baseline="0" noProof="0" dirty="0">
              <a:ln>
                <a:noFill/>
              </a:ln>
              <a:solidFill>
                <a:sysClr val="window" lastClr="FFFFFF"/>
              </a:solidFill>
              <a:effectLst/>
              <a:uLnTx/>
              <a:uFillTx/>
            </a:endParaRPr>
          </a:p>
        </p:txBody>
      </p:sp>
    </p:spTree>
    <p:extLst>
      <p:ext uri="{BB962C8B-B14F-4D97-AF65-F5344CB8AC3E}">
        <p14:creationId xmlns:p14="http://schemas.microsoft.com/office/powerpoint/2010/main" val="2410032360"/>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a16="http://schemas.microsoft.com/office/drawing/2014/main"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ppt_x</p:attrName>
                                        </p:attrNameLst>
                                      </p:cBhvr>
                                      <p:tavLst>
                                        <p:tav tm="0">
                                          <p:val>
                                            <p:strVal val="#ppt_x"/>
                                          </p:val>
                                        </p:tav>
                                        <p:tav tm="100000">
                                          <p:val>
                                            <p:strVal val="#ppt_x"/>
                                          </p:val>
                                        </p:tav>
                                      </p:tavLst>
                                    </p:anim>
                                    <p:anim calcmode="lin" valueType="num">
                                      <p:cBhvr>
                                        <p:cTn id="9" dur="75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12" presetClass="entr" presetSubtype="4" fill="hold" grpId="0" nodeType="afterEffect">
                                  <p:stCondLst>
                                    <p:cond delay="0"/>
                                  </p:stCondLst>
                                  <p:childTnLst>
                                    <p:set>
                                      <p:cBhvr>
                                        <p:cTn id="12" dur="1" fill="hold">
                                          <p:stCondLst>
                                            <p:cond delay="0"/>
                                          </p:stCondLst>
                                        </p:cTn>
                                        <p:tgtEl>
                                          <p:spTgt spid="51"/>
                                        </p:tgtEl>
                                        <p:attrNameLst>
                                          <p:attrName>style.visibility</p:attrName>
                                        </p:attrNameLst>
                                      </p:cBhvr>
                                      <p:to>
                                        <p:strVal val="visible"/>
                                      </p:to>
                                    </p:set>
                                    <p:anim calcmode="lin" valueType="num">
                                      <p:cBhvr additive="base">
                                        <p:cTn id="13" dur="300"/>
                                        <p:tgtEl>
                                          <p:spTgt spid="51"/>
                                        </p:tgtEl>
                                        <p:attrNameLst>
                                          <p:attrName>ppt_y</p:attrName>
                                        </p:attrNameLst>
                                      </p:cBhvr>
                                      <p:tavLst>
                                        <p:tav tm="0">
                                          <p:val>
                                            <p:strVal val="#ppt_y+#ppt_h*1.125000"/>
                                          </p:val>
                                        </p:tav>
                                        <p:tav tm="100000">
                                          <p:val>
                                            <p:strVal val="#ppt_y"/>
                                          </p:val>
                                        </p:tav>
                                      </p:tavLst>
                                    </p:anim>
                                    <p:animEffect transition="in" filter="wipe(up)">
                                      <p:cBhvr>
                                        <p:cTn id="14" dur="300"/>
                                        <p:tgtEl>
                                          <p:spTgt spid="51"/>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Effect transition="in" filter="fade">
                                      <p:cBhvr>
                                        <p:cTn id="17" dur="500"/>
                                        <p:tgtEl>
                                          <p:spTgt spid="72"/>
                                        </p:tgtEl>
                                      </p:cBhvr>
                                    </p:animEffect>
                                  </p:childTnLst>
                                </p:cTn>
                              </p:par>
                            </p:childTnLst>
                          </p:cTn>
                        </p:par>
                        <p:par>
                          <p:cTn id="18" fill="hold">
                            <p:stCondLst>
                              <p:cond delay="1250"/>
                            </p:stCondLst>
                            <p:childTnLst>
                              <p:par>
                                <p:cTn id="19" presetID="12" presetClass="entr" presetSubtype="4"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300"/>
                                        <p:tgtEl>
                                          <p:spTgt spid="52"/>
                                        </p:tgtEl>
                                        <p:attrNameLst>
                                          <p:attrName>ppt_y</p:attrName>
                                        </p:attrNameLst>
                                      </p:cBhvr>
                                      <p:tavLst>
                                        <p:tav tm="0">
                                          <p:val>
                                            <p:strVal val="#ppt_y+#ppt_h*1.125000"/>
                                          </p:val>
                                        </p:tav>
                                        <p:tav tm="100000">
                                          <p:val>
                                            <p:strVal val="#ppt_y"/>
                                          </p:val>
                                        </p:tav>
                                      </p:tavLst>
                                    </p:anim>
                                    <p:animEffect transition="in" filter="wipe(up)">
                                      <p:cBhvr>
                                        <p:cTn id="22" dur="300"/>
                                        <p:tgtEl>
                                          <p:spTgt spid="5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3"/>
                                        </p:tgtEl>
                                        <p:attrNameLst>
                                          <p:attrName>style.visibility</p:attrName>
                                        </p:attrNameLst>
                                      </p:cBhvr>
                                      <p:to>
                                        <p:strVal val="visible"/>
                                      </p:to>
                                    </p:set>
                                    <p:animEffect transition="in" filter="fade">
                                      <p:cBhvr>
                                        <p:cTn id="25" dur="500"/>
                                        <p:tgtEl>
                                          <p:spTgt spid="73"/>
                                        </p:tgtEl>
                                      </p:cBhvr>
                                    </p:animEffect>
                                  </p:childTnLst>
                                </p:cTn>
                              </p:par>
                            </p:childTnLst>
                          </p:cTn>
                        </p:par>
                        <p:par>
                          <p:cTn id="26" fill="hold">
                            <p:stCondLst>
                              <p:cond delay="1750"/>
                            </p:stCondLst>
                            <p:childTnLst>
                              <p:par>
                                <p:cTn id="27" presetID="12" presetClass="entr" presetSubtype="4"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additive="base">
                                        <p:cTn id="29" dur="300"/>
                                        <p:tgtEl>
                                          <p:spTgt spid="53"/>
                                        </p:tgtEl>
                                        <p:attrNameLst>
                                          <p:attrName>ppt_y</p:attrName>
                                        </p:attrNameLst>
                                      </p:cBhvr>
                                      <p:tavLst>
                                        <p:tav tm="0">
                                          <p:val>
                                            <p:strVal val="#ppt_y+#ppt_h*1.125000"/>
                                          </p:val>
                                        </p:tav>
                                        <p:tav tm="100000">
                                          <p:val>
                                            <p:strVal val="#ppt_y"/>
                                          </p:val>
                                        </p:tav>
                                      </p:tavLst>
                                    </p:anim>
                                    <p:animEffect transition="in" filter="wipe(up)">
                                      <p:cBhvr>
                                        <p:cTn id="30" dur="300"/>
                                        <p:tgtEl>
                                          <p:spTgt spid="5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74"/>
                                        </p:tgtEl>
                                        <p:attrNameLst>
                                          <p:attrName>style.visibility</p:attrName>
                                        </p:attrNameLst>
                                      </p:cBhvr>
                                      <p:to>
                                        <p:strVal val="visible"/>
                                      </p:to>
                                    </p:set>
                                    <p:animEffect transition="in" filter="fade">
                                      <p:cBhvr>
                                        <p:cTn id="33" dur="500"/>
                                        <p:tgtEl>
                                          <p:spTgt spid="74"/>
                                        </p:tgtEl>
                                      </p:cBhvr>
                                    </p:animEffect>
                                  </p:childTnLst>
                                </p:cTn>
                              </p:par>
                            </p:childTnLst>
                          </p:cTn>
                        </p:par>
                        <p:par>
                          <p:cTn id="34" fill="hold">
                            <p:stCondLst>
                              <p:cond delay="2250"/>
                            </p:stCondLst>
                            <p:childTnLst>
                              <p:par>
                                <p:cTn id="35" presetID="12" presetClass="entr" presetSubtype="4"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additive="base">
                                        <p:cTn id="37" dur="300"/>
                                        <p:tgtEl>
                                          <p:spTgt spid="54"/>
                                        </p:tgtEl>
                                        <p:attrNameLst>
                                          <p:attrName>ppt_y</p:attrName>
                                        </p:attrNameLst>
                                      </p:cBhvr>
                                      <p:tavLst>
                                        <p:tav tm="0">
                                          <p:val>
                                            <p:strVal val="#ppt_y+#ppt_h*1.125000"/>
                                          </p:val>
                                        </p:tav>
                                        <p:tav tm="100000">
                                          <p:val>
                                            <p:strVal val="#ppt_y"/>
                                          </p:val>
                                        </p:tav>
                                      </p:tavLst>
                                    </p:anim>
                                    <p:animEffect transition="in" filter="wipe(up)">
                                      <p:cBhvr>
                                        <p:cTn id="38" dur="300"/>
                                        <p:tgtEl>
                                          <p:spTgt spid="54"/>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75"/>
                                        </p:tgtEl>
                                        <p:attrNameLst>
                                          <p:attrName>style.visibility</p:attrName>
                                        </p:attrNameLst>
                                      </p:cBhvr>
                                      <p:to>
                                        <p:strVal val="visible"/>
                                      </p:to>
                                    </p:set>
                                    <p:animEffect transition="in" filter="fade">
                                      <p:cBhvr>
                                        <p:cTn id="41" dur="500"/>
                                        <p:tgtEl>
                                          <p:spTgt spid="75"/>
                                        </p:tgtEl>
                                      </p:cBhvr>
                                    </p:animEffect>
                                  </p:childTnLst>
                                </p:cTn>
                              </p:par>
                            </p:childTnLst>
                          </p:cTn>
                        </p:par>
                        <p:par>
                          <p:cTn id="42" fill="hold">
                            <p:stCondLst>
                              <p:cond delay="2750"/>
                            </p:stCondLst>
                            <p:childTnLst>
                              <p:par>
                                <p:cTn id="43" presetID="12" presetClass="entr" presetSubtype="4" fill="hold" grpId="0" nodeType="afterEffect">
                                  <p:stCondLst>
                                    <p:cond delay="0"/>
                                  </p:stCondLst>
                                  <p:childTnLst>
                                    <p:set>
                                      <p:cBhvr>
                                        <p:cTn id="44" dur="1" fill="hold">
                                          <p:stCondLst>
                                            <p:cond delay="0"/>
                                          </p:stCondLst>
                                        </p:cTn>
                                        <p:tgtEl>
                                          <p:spTgt spid="55"/>
                                        </p:tgtEl>
                                        <p:attrNameLst>
                                          <p:attrName>style.visibility</p:attrName>
                                        </p:attrNameLst>
                                      </p:cBhvr>
                                      <p:to>
                                        <p:strVal val="visible"/>
                                      </p:to>
                                    </p:set>
                                    <p:anim calcmode="lin" valueType="num">
                                      <p:cBhvr additive="base">
                                        <p:cTn id="45" dur="300"/>
                                        <p:tgtEl>
                                          <p:spTgt spid="55"/>
                                        </p:tgtEl>
                                        <p:attrNameLst>
                                          <p:attrName>ppt_y</p:attrName>
                                        </p:attrNameLst>
                                      </p:cBhvr>
                                      <p:tavLst>
                                        <p:tav tm="0">
                                          <p:val>
                                            <p:strVal val="#ppt_y+#ppt_h*1.125000"/>
                                          </p:val>
                                        </p:tav>
                                        <p:tav tm="100000">
                                          <p:val>
                                            <p:strVal val="#ppt_y"/>
                                          </p:val>
                                        </p:tav>
                                      </p:tavLst>
                                    </p:anim>
                                    <p:animEffect transition="in" filter="wipe(up)">
                                      <p:cBhvr>
                                        <p:cTn id="46" dur="300"/>
                                        <p:tgtEl>
                                          <p:spTgt spid="55"/>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76"/>
                                        </p:tgtEl>
                                        <p:attrNameLst>
                                          <p:attrName>style.visibility</p:attrName>
                                        </p:attrNameLst>
                                      </p:cBhvr>
                                      <p:to>
                                        <p:strVal val="visible"/>
                                      </p:to>
                                    </p:set>
                                    <p:animEffect transition="in" filter="fade">
                                      <p:cBhvr>
                                        <p:cTn id="49" dur="500"/>
                                        <p:tgtEl>
                                          <p:spTgt spid="76"/>
                                        </p:tgtEl>
                                      </p:cBhvr>
                                    </p:animEffect>
                                  </p:childTnLst>
                                </p:cTn>
                              </p:par>
                            </p:childTnLst>
                          </p:cTn>
                        </p:par>
                        <p:par>
                          <p:cTn id="50" fill="hold">
                            <p:stCondLst>
                              <p:cond delay="3250"/>
                            </p:stCondLst>
                            <p:childTnLst>
                              <p:par>
                                <p:cTn id="51" presetID="12" presetClass="entr" presetSubtype="4"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 calcmode="lin" valueType="num">
                                      <p:cBhvr additive="base">
                                        <p:cTn id="53" dur="300"/>
                                        <p:tgtEl>
                                          <p:spTgt spid="56"/>
                                        </p:tgtEl>
                                        <p:attrNameLst>
                                          <p:attrName>ppt_y</p:attrName>
                                        </p:attrNameLst>
                                      </p:cBhvr>
                                      <p:tavLst>
                                        <p:tav tm="0">
                                          <p:val>
                                            <p:strVal val="#ppt_y+#ppt_h*1.125000"/>
                                          </p:val>
                                        </p:tav>
                                        <p:tav tm="100000">
                                          <p:val>
                                            <p:strVal val="#ppt_y"/>
                                          </p:val>
                                        </p:tav>
                                      </p:tavLst>
                                    </p:anim>
                                    <p:animEffect transition="in" filter="wipe(up)">
                                      <p:cBhvr>
                                        <p:cTn id="54" dur="300"/>
                                        <p:tgtEl>
                                          <p:spTgt spid="56"/>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77"/>
                                        </p:tgtEl>
                                        <p:attrNameLst>
                                          <p:attrName>style.visibility</p:attrName>
                                        </p:attrNameLst>
                                      </p:cBhvr>
                                      <p:to>
                                        <p:strVal val="visible"/>
                                      </p:to>
                                    </p:set>
                                    <p:animEffect transition="in" filter="fade">
                                      <p:cBhvr>
                                        <p:cTn id="57" dur="500"/>
                                        <p:tgtEl>
                                          <p:spTgt spid="77"/>
                                        </p:tgtEl>
                                      </p:cBhvr>
                                    </p:animEffect>
                                  </p:childTnLst>
                                </p:cTn>
                              </p:par>
                            </p:childTnLst>
                          </p:cTn>
                        </p:par>
                        <p:par>
                          <p:cTn id="58" fill="hold">
                            <p:stCondLst>
                              <p:cond delay="3750"/>
                            </p:stCondLst>
                            <p:childTnLst>
                              <p:par>
                                <p:cTn id="59" presetID="12" presetClass="entr" presetSubtype="4" fill="hold" grpId="0" nodeType="afterEffect">
                                  <p:stCondLst>
                                    <p:cond delay="0"/>
                                  </p:stCondLst>
                                  <p:childTnLst>
                                    <p:set>
                                      <p:cBhvr>
                                        <p:cTn id="60" dur="1" fill="hold">
                                          <p:stCondLst>
                                            <p:cond delay="0"/>
                                          </p:stCondLst>
                                        </p:cTn>
                                        <p:tgtEl>
                                          <p:spTgt spid="57"/>
                                        </p:tgtEl>
                                        <p:attrNameLst>
                                          <p:attrName>style.visibility</p:attrName>
                                        </p:attrNameLst>
                                      </p:cBhvr>
                                      <p:to>
                                        <p:strVal val="visible"/>
                                      </p:to>
                                    </p:set>
                                    <p:anim calcmode="lin" valueType="num">
                                      <p:cBhvr additive="base">
                                        <p:cTn id="61" dur="300"/>
                                        <p:tgtEl>
                                          <p:spTgt spid="57"/>
                                        </p:tgtEl>
                                        <p:attrNameLst>
                                          <p:attrName>ppt_y</p:attrName>
                                        </p:attrNameLst>
                                      </p:cBhvr>
                                      <p:tavLst>
                                        <p:tav tm="0">
                                          <p:val>
                                            <p:strVal val="#ppt_y+#ppt_h*1.125000"/>
                                          </p:val>
                                        </p:tav>
                                        <p:tav tm="100000">
                                          <p:val>
                                            <p:strVal val="#ppt_y"/>
                                          </p:val>
                                        </p:tav>
                                      </p:tavLst>
                                    </p:anim>
                                    <p:animEffect transition="in" filter="wipe(up)">
                                      <p:cBhvr>
                                        <p:cTn id="62" dur="300"/>
                                        <p:tgtEl>
                                          <p:spTgt spid="57"/>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500"/>
                                        <p:tgtEl>
                                          <p:spTgt spid="78"/>
                                        </p:tgtEl>
                                      </p:cBhvr>
                                    </p:animEffect>
                                  </p:childTnLst>
                                </p:cTn>
                              </p:par>
                            </p:childTnLst>
                          </p:cTn>
                        </p:par>
                        <p:par>
                          <p:cTn id="66" fill="hold">
                            <p:stCondLst>
                              <p:cond delay="4250"/>
                            </p:stCondLst>
                            <p:childTnLst>
                              <p:par>
                                <p:cTn id="67" presetID="10"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500"/>
                                        <p:tgtEl>
                                          <p:spTgt spid="58"/>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500"/>
                                        <p:tgtEl>
                                          <p:spTgt spid="59"/>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60"/>
                                        </p:tgtEl>
                                        <p:attrNameLst>
                                          <p:attrName>style.visibility</p:attrName>
                                        </p:attrNameLst>
                                      </p:cBhvr>
                                      <p:to>
                                        <p:strVal val="visible"/>
                                      </p:to>
                                    </p:set>
                                    <p:animEffect transition="in" filter="fade">
                                      <p:cBhvr>
                                        <p:cTn id="75" dur="500"/>
                                        <p:tgtEl>
                                          <p:spTgt spid="60"/>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500"/>
                                        <p:tgtEl>
                                          <p:spTgt spid="61"/>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fade">
                                      <p:cBhvr>
                                        <p:cTn id="81" dur="500"/>
                                        <p:tgtEl>
                                          <p:spTgt spid="62"/>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63"/>
                                        </p:tgtEl>
                                        <p:attrNameLst>
                                          <p:attrName>style.visibility</p:attrName>
                                        </p:attrNameLst>
                                      </p:cBhvr>
                                      <p:to>
                                        <p:strVal val="visible"/>
                                      </p:to>
                                    </p:set>
                                    <p:animEffect transition="in" filter="fade">
                                      <p:cBhvr>
                                        <p:cTn id="84" dur="500"/>
                                        <p:tgtEl>
                                          <p:spTgt spid="63"/>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500"/>
                                        <p:tgtEl>
                                          <p:spTgt spid="64"/>
                                        </p:tgtEl>
                                      </p:cBhvr>
                                    </p:animEffect>
                                  </p:childTnLst>
                                </p:cTn>
                              </p:par>
                            </p:childTnLst>
                          </p:cTn>
                        </p:par>
                        <p:par>
                          <p:cTn id="88" fill="hold">
                            <p:stCondLst>
                              <p:cond delay="4750"/>
                            </p:stCondLst>
                            <p:childTnLst>
                              <p:par>
                                <p:cTn id="89" presetID="14" presetClass="entr" presetSubtype="10" fill="hold"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randombar(horizontal)">
                                      <p:cBhvr>
                                        <p:cTn id="91" dur="500"/>
                                        <p:tgtEl>
                                          <p:spTgt spid="66"/>
                                        </p:tgtEl>
                                      </p:cBhvr>
                                    </p:animEffect>
                                  </p:childTnLst>
                                </p:cTn>
                              </p:par>
                            </p:childTnLst>
                          </p:cTn>
                        </p:par>
                        <p:par>
                          <p:cTn id="92" fill="hold">
                            <p:stCondLst>
                              <p:cond delay="5250"/>
                            </p:stCondLst>
                            <p:childTnLst>
                              <p:par>
                                <p:cTn id="93" presetID="12" presetClass="entr" presetSubtype="1" fill="hold" grpId="0" nodeType="afterEffect">
                                  <p:stCondLst>
                                    <p:cond delay="0"/>
                                  </p:stCondLst>
                                  <p:childTnLst>
                                    <p:set>
                                      <p:cBhvr>
                                        <p:cTn id="94" dur="1" fill="hold">
                                          <p:stCondLst>
                                            <p:cond delay="0"/>
                                          </p:stCondLst>
                                        </p:cTn>
                                        <p:tgtEl>
                                          <p:spTgt spid="65"/>
                                        </p:tgtEl>
                                        <p:attrNameLst>
                                          <p:attrName>style.visibility</p:attrName>
                                        </p:attrNameLst>
                                      </p:cBhvr>
                                      <p:to>
                                        <p:strVal val="visible"/>
                                      </p:to>
                                    </p:set>
                                    <p:anim calcmode="lin" valueType="num">
                                      <p:cBhvr additive="base">
                                        <p:cTn id="95" dur="1000"/>
                                        <p:tgtEl>
                                          <p:spTgt spid="65"/>
                                        </p:tgtEl>
                                        <p:attrNameLst>
                                          <p:attrName>ppt_y</p:attrName>
                                        </p:attrNameLst>
                                      </p:cBhvr>
                                      <p:tavLst>
                                        <p:tav tm="0">
                                          <p:val>
                                            <p:strVal val="#ppt_y-#ppt_h*1.125000"/>
                                          </p:val>
                                        </p:tav>
                                        <p:tav tm="100000">
                                          <p:val>
                                            <p:strVal val="#ppt_y"/>
                                          </p:val>
                                        </p:tav>
                                      </p:tavLst>
                                    </p:anim>
                                    <p:animEffect transition="in" filter="wipe(down)">
                                      <p:cBhvr>
                                        <p:cTn id="96" dur="10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3" grpId="0" animBg="1"/>
      <p:bldP spid="54" grpId="0" animBg="1"/>
      <p:bldP spid="55" grpId="0" animBg="1"/>
      <p:bldP spid="56" grpId="0" animBg="1"/>
      <p:bldP spid="57" grpId="0" animBg="1"/>
      <p:bldP spid="58" grpId="0"/>
      <p:bldP spid="59" grpId="0"/>
      <p:bldP spid="60" grpId="0"/>
      <p:bldP spid="61" grpId="0"/>
      <p:bldP spid="62" grpId="0"/>
      <p:bldP spid="63" grpId="0"/>
      <p:bldP spid="64" grpId="0"/>
      <p:bldP spid="65" grpId="0"/>
      <p:bldP spid="72" grpId="0"/>
      <p:bldP spid="73" grpId="0"/>
      <p:bldP spid="74" grpId="0"/>
      <p:bldP spid="75" grpId="0"/>
      <p:bldP spid="76" grpId="0"/>
      <p:bldP spid="77" grpId="0"/>
      <p:bldP spid="7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B6AF139C-43E6-411B-A619-7FAD1B72CCB7}"/>
              </a:ext>
            </a:extLst>
          </p:cNvPr>
          <p:cNvGrpSpPr/>
          <p:nvPr/>
        </p:nvGrpSpPr>
        <p:grpSpPr>
          <a:xfrm>
            <a:off x="4614542" y="542068"/>
            <a:ext cx="3005951" cy="646635"/>
            <a:chOff x="4614542" y="542068"/>
            <a:chExt cx="3005951" cy="646635"/>
          </a:xfrm>
        </p:grpSpPr>
        <p:sp>
          <p:nvSpPr>
            <p:cNvPr id="9" name="TextBox 2">
              <a:extLst>
                <a:ext uri="{FF2B5EF4-FFF2-40B4-BE49-F238E27FC236}">
                  <a16:creationId xmlns:a16="http://schemas.microsoft.com/office/drawing/2014/main" id="{844C6E56-4371-420A-984E-D15EE326A08C}"/>
                </a:ext>
              </a:extLst>
            </p:cNvPr>
            <p:cNvSpPr txBox="1"/>
            <p:nvPr/>
          </p:nvSpPr>
          <p:spPr>
            <a:xfrm>
              <a:off x="4614542" y="542068"/>
              <a:ext cx="3005951" cy="430887"/>
            </a:xfrm>
            <a:prstGeom prst="rect">
              <a:avLst/>
            </a:prstGeom>
            <a:noFill/>
          </p:spPr>
          <p:txBody>
            <a:bodyPr wrap="none" rtlCol="0">
              <a:spAutoFit/>
            </a:bodyPr>
            <a:lstStyle/>
            <a:p>
              <a:pPr algn="ctr"/>
              <a:r>
                <a:rPr lang="zh-CN" altLang="en-US" sz="2200" dirty="0">
                  <a:solidFill>
                    <a:srgbClr val="72AE4A"/>
                  </a:solidFill>
                  <a:latin typeface="微软雅黑" panose="020B0503020204020204" pitchFamily="34" charset="-122"/>
                  <a:ea typeface="微软雅黑" panose="020B0503020204020204" pitchFamily="34" charset="-122"/>
                </a:rPr>
                <a:t>Click the input phase</a:t>
              </a:r>
              <a:r>
                <a:rPr lang="zh-CN" altLang="en-US" sz="2200" dirty="0">
                  <a:solidFill>
                    <a:srgbClr val="92488E"/>
                  </a:solidFill>
                  <a:latin typeface="微软雅黑" panose="020B0503020204020204" pitchFamily="34" charset="-122"/>
                  <a:ea typeface="微软雅黑" panose="020B0503020204020204" pitchFamily="34" charset="-122"/>
                </a:rPr>
                <a:t>Off text title</a:t>
              </a:r>
            </a:p>
          </p:txBody>
        </p:sp>
        <p:grpSp>
          <p:nvGrpSpPr>
            <p:cNvPr id="5" name="组合 4">
              <a:extLst>
                <a:ext uri="{FF2B5EF4-FFF2-40B4-BE49-F238E27FC236}">
                  <a16:creationId xmlns:a16="http://schemas.microsoft.com/office/drawing/2014/main" id="{56D5688A-93BF-40F0-978F-63F4F1995311}"/>
                </a:ext>
              </a:extLst>
            </p:cNvPr>
            <p:cNvGrpSpPr/>
            <p:nvPr/>
          </p:nvGrpSpPr>
          <p:grpSpPr>
            <a:xfrm>
              <a:off x="4717059" y="1093449"/>
              <a:ext cx="2767715" cy="95254"/>
              <a:chOff x="1839287" y="5184146"/>
              <a:chExt cx="2767715" cy="95254"/>
            </a:xfrm>
          </p:grpSpPr>
          <p:grpSp>
            <p:nvGrpSpPr>
              <p:cNvPr id="7" name="组合 6">
                <a:extLst>
                  <a:ext uri="{FF2B5EF4-FFF2-40B4-BE49-F238E27FC236}">
                    <a16:creationId xmlns:a16="http://schemas.microsoft.com/office/drawing/2014/main" id="{C27DEE17-C96C-4E40-BFA8-638FCE1C0EF2}"/>
                  </a:ext>
                </a:extLst>
              </p:cNvPr>
              <p:cNvGrpSpPr/>
              <p:nvPr/>
            </p:nvGrpSpPr>
            <p:grpSpPr>
              <a:xfrm>
                <a:off x="2591031" y="5184150"/>
                <a:ext cx="2015971" cy="95250"/>
                <a:chOff x="2425983" y="5170170"/>
                <a:chExt cx="2015971" cy="156210"/>
              </a:xfrm>
            </p:grpSpPr>
            <p:grpSp>
              <p:nvGrpSpPr>
                <p:cNvPr id="21" name="组合 20">
                  <a:extLst>
                    <a:ext uri="{FF2B5EF4-FFF2-40B4-BE49-F238E27FC236}">
                      <a16:creationId xmlns:a16="http://schemas.microsoft.com/office/drawing/2014/main" id="{FE382F16-5693-496B-8803-16352DBF1117}"/>
                    </a:ext>
                  </a:extLst>
                </p:cNvPr>
                <p:cNvGrpSpPr/>
                <p:nvPr/>
              </p:nvGrpSpPr>
              <p:grpSpPr>
                <a:xfrm>
                  <a:off x="2425983" y="5179695"/>
                  <a:ext cx="1009343" cy="146685"/>
                  <a:chOff x="2425983" y="5179695"/>
                  <a:chExt cx="1009343" cy="146685"/>
                </a:xfrm>
              </p:grpSpPr>
              <p:grpSp>
                <p:nvGrpSpPr>
                  <p:cNvPr id="37" name="组合 36">
                    <a:extLst>
                      <a:ext uri="{FF2B5EF4-FFF2-40B4-BE49-F238E27FC236}">
                        <a16:creationId xmlns:a16="http://schemas.microsoft.com/office/drawing/2014/main" id="{26CD294B-0CFD-41D5-AAA5-8419F1384677}"/>
                      </a:ext>
                    </a:extLst>
                  </p:cNvPr>
                  <p:cNvGrpSpPr/>
                  <p:nvPr/>
                </p:nvGrpSpPr>
                <p:grpSpPr>
                  <a:xfrm>
                    <a:off x="2425983" y="5186045"/>
                    <a:ext cx="504518" cy="140335"/>
                    <a:chOff x="2425983" y="5186045"/>
                    <a:chExt cx="504518" cy="140335"/>
                  </a:xfrm>
                </p:grpSpPr>
                <p:grpSp>
                  <p:nvGrpSpPr>
                    <p:cNvPr id="45" name="组合 44">
                      <a:extLst>
                        <a:ext uri="{FF2B5EF4-FFF2-40B4-BE49-F238E27FC236}">
                          <a16:creationId xmlns:a16="http://schemas.microsoft.com/office/drawing/2014/main" id="{04498B8B-3DDC-474D-8E15-1320BCE4385E}"/>
                        </a:ext>
                      </a:extLst>
                    </p:cNvPr>
                    <p:cNvGrpSpPr/>
                    <p:nvPr/>
                  </p:nvGrpSpPr>
                  <p:grpSpPr>
                    <a:xfrm>
                      <a:off x="2425983" y="5189220"/>
                      <a:ext cx="253693" cy="137160"/>
                      <a:chOff x="2425983" y="5189220"/>
                      <a:chExt cx="253693" cy="137160"/>
                    </a:xfrm>
                  </p:grpSpPr>
                  <p:cxnSp>
                    <p:nvCxnSpPr>
                      <p:cNvPr id="49" name="直接连接符 48">
                        <a:extLst>
                          <a:ext uri="{FF2B5EF4-FFF2-40B4-BE49-F238E27FC236}">
                            <a16:creationId xmlns:a16="http://schemas.microsoft.com/office/drawing/2014/main" id="{6F838BEA-2AD7-401E-BB9A-615BDD3605DB}"/>
                          </a:ext>
                        </a:extLst>
                      </p:cNvPr>
                      <p:cNvCxnSpPr/>
                      <p:nvPr/>
                    </p:nvCxnSpPr>
                    <p:spPr>
                      <a:xfrm>
                        <a:off x="2425983"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cxnSp>
                    <p:nvCxnSpPr>
                      <p:cNvPr id="50" name="直接连接符 49">
                        <a:extLst>
                          <a:ext uri="{FF2B5EF4-FFF2-40B4-BE49-F238E27FC236}">
                            <a16:creationId xmlns:a16="http://schemas.microsoft.com/office/drawing/2014/main" id="{FB28EBFF-31FF-4BCB-B7AD-B44CB8A51999}"/>
                          </a:ext>
                        </a:extLst>
                      </p:cNvPr>
                      <p:cNvCxnSpPr>
                        <a:cxnSpLocks/>
                      </p:cNvCxnSpPr>
                      <p:nvPr/>
                    </p:nvCxnSpPr>
                    <p:spPr>
                      <a:xfrm flipH="1">
                        <a:off x="2552959"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grpSp>
                <p:grpSp>
                  <p:nvGrpSpPr>
                    <p:cNvPr id="46" name="组合 45">
                      <a:extLst>
                        <a:ext uri="{FF2B5EF4-FFF2-40B4-BE49-F238E27FC236}">
                          <a16:creationId xmlns:a16="http://schemas.microsoft.com/office/drawing/2014/main" id="{6CFD3D9D-122D-4600-B392-4BE511326AA6}"/>
                        </a:ext>
                      </a:extLst>
                    </p:cNvPr>
                    <p:cNvGrpSpPr/>
                    <p:nvPr/>
                  </p:nvGrpSpPr>
                  <p:grpSpPr>
                    <a:xfrm>
                      <a:off x="2676808" y="5186045"/>
                      <a:ext cx="253693" cy="137160"/>
                      <a:chOff x="2425983" y="5189220"/>
                      <a:chExt cx="253693" cy="137160"/>
                    </a:xfrm>
                  </p:grpSpPr>
                  <p:cxnSp>
                    <p:nvCxnSpPr>
                      <p:cNvPr id="47" name="直接连接符 46">
                        <a:extLst>
                          <a:ext uri="{FF2B5EF4-FFF2-40B4-BE49-F238E27FC236}">
                            <a16:creationId xmlns:a16="http://schemas.microsoft.com/office/drawing/2014/main" id="{282CF34B-27EC-4067-8F20-918A67CC8FC0}"/>
                          </a:ext>
                        </a:extLst>
                      </p:cNvPr>
                      <p:cNvCxnSpPr/>
                      <p:nvPr/>
                    </p:nvCxnSpPr>
                    <p:spPr>
                      <a:xfrm>
                        <a:off x="2425983"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cxnSp>
                    <p:nvCxnSpPr>
                      <p:cNvPr id="48" name="直接连接符 47">
                        <a:extLst>
                          <a:ext uri="{FF2B5EF4-FFF2-40B4-BE49-F238E27FC236}">
                            <a16:creationId xmlns:a16="http://schemas.microsoft.com/office/drawing/2014/main" id="{671D23FD-0BAE-4B6B-BB45-BE40FA258A58}"/>
                          </a:ext>
                        </a:extLst>
                      </p:cNvPr>
                      <p:cNvCxnSpPr>
                        <a:cxnSpLocks/>
                      </p:cNvCxnSpPr>
                      <p:nvPr/>
                    </p:nvCxnSpPr>
                    <p:spPr>
                      <a:xfrm flipH="1">
                        <a:off x="2552959"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grpSp>
              </p:grpSp>
              <p:grpSp>
                <p:nvGrpSpPr>
                  <p:cNvPr id="38" name="组合 37">
                    <a:extLst>
                      <a:ext uri="{FF2B5EF4-FFF2-40B4-BE49-F238E27FC236}">
                        <a16:creationId xmlns:a16="http://schemas.microsoft.com/office/drawing/2014/main" id="{C3D1C0E1-8BAB-48BC-8766-52019CF68103}"/>
                      </a:ext>
                    </a:extLst>
                  </p:cNvPr>
                  <p:cNvGrpSpPr/>
                  <p:nvPr/>
                </p:nvGrpSpPr>
                <p:grpSpPr>
                  <a:xfrm>
                    <a:off x="2930808" y="5179695"/>
                    <a:ext cx="504518" cy="140335"/>
                    <a:chOff x="2425983" y="5186045"/>
                    <a:chExt cx="504518" cy="140335"/>
                  </a:xfrm>
                </p:grpSpPr>
                <p:grpSp>
                  <p:nvGrpSpPr>
                    <p:cNvPr id="39" name="组合 38">
                      <a:extLst>
                        <a:ext uri="{FF2B5EF4-FFF2-40B4-BE49-F238E27FC236}">
                          <a16:creationId xmlns:a16="http://schemas.microsoft.com/office/drawing/2014/main" id="{6BBFB50F-473D-4DC7-A0D7-2F790CED8FF9}"/>
                        </a:ext>
                      </a:extLst>
                    </p:cNvPr>
                    <p:cNvGrpSpPr/>
                    <p:nvPr/>
                  </p:nvGrpSpPr>
                  <p:grpSpPr>
                    <a:xfrm>
                      <a:off x="2425983" y="5189220"/>
                      <a:ext cx="253693" cy="137160"/>
                      <a:chOff x="2425983" y="5189220"/>
                      <a:chExt cx="253693" cy="137160"/>
                    </a:xfrm>
                  </p:grpSpPr>
                  <p:cxnSp>
                    <p:nvCxnSpPr>
                      <p:cNvPr id="43" name="直接连接符 42">
                        <a:extLst>
                          <a:ext uri="{FF2B5EF4-FFF2-40B4-BE49-F238E27FC236}">
                            <a16:creationId xmlns:a16="http://schemas.microsoft.com/office/drawing/2014/main" id="{A74ACC12-9B02-4733-9A86-310149B6263B}"/>
                          </a:ext>
                        </a:extLst>
                      </p:cNvPr>
                      <p:cNvCxnSpPr/>
                      <p:nvPr/>
                    </p:nvCxnSpPr>
                    <p:spPr>
                      <a:xfrm>
                        <a:off x="2425983"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cxnSp>
                    <p:nvCxnSpPr>
                      <p:cNvPr id="44" name="直接连接符 43">
                        <a:extLst>
                          <a:ext uri="{FF2B5EF4-FFF2-40B4-BE49-F238E27FC236}">
                            <a16:creationId xmlns:a16="http://schemas.microsoft.com/office/drawing/2014/main" id="{015D4CF8-9F99-4DF9-A6C6-536440F02CE1}"/>
                          </a:ext>
                        </a:extLst>
                      </p:cNvPr>
                      <p:cNvCxnSpPr>
                        <a:cxnSpLocks/>
                      </p:cNvCxnSpPr>
                      <p:nvPr/>
                    </p:nvCxnSpPr>
                    <p:spPr>
                      <a:xfrm flipH="1">
                        <a:off x="2552959"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grpSp>
                <p:grpSp>
                  <p:nvGrpSpPr>
                    <p:cNvPr id="40" name="组合 39">
                      <a:extLst>
                        <a:ext uri="{FF2B5EF4-FFF2-40B4-BE49-F238E27FC236}">
                          <a16:creationId xmlns:a16="http://schemas.microsoft.com/office/drawing/2014/main" id="{0CAF391D-FB16-4134-B697-F491E88B93FB}"/>
                        </a:ext>
                      </a:extLst>
                    </p:cNvPr>
                    <p:cNvGrpSpPr/>
                    <p:nvPr/>
                  </p:nvGrpSpPr>
                  <p:grpSpPr>
                    <a:xfrm>
                      <a:off x="2676808" y="5186045"/>
                      <a:ext cx="253693" cy="137160"/>
                      <a:chOff x="2425983" y="5189220"/>
                      <a:chExt cx="253693" cy="137160"/>
                    </a:xfrm>
                  </p:grpSpPr>
                  <p:cxnSp>
                    <p:nvCxnSpPr>
                      <p:cNvPr id="41" name="直接连接符 40">
                        <a:extLst>
                          <a:ext uri="{FF2B5EF4-FFF2-40B4-BE49-F238E27FC236}">
                            <a16:creationId xmlns:a16="http://schemas.microsoft.com/office/drawing/2014/main" id="{A80DD78D-CC34-4535-A668-A494B4924532}"/>
                          </a:ext>
                        </a:extLst>
                      </p:cNvPr>
                      <p:cNvCxnSpPr/>
                      <p:nvPr/>
                    </p:nvCxnSpPr>
                    <p:spPr>
                      <a:xfrm>
                        <a:off x="2425983"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a16="http://schemas.microsoft.com/office/drawing/2014/main" id="{EDD95978-4A89-4422-A655-8D011CB10009}"/>
                          </a:ext>
                        </a:extLst>
                      </p:cNvPr>
                      <p:cNvCxnSpPr>
                        <a:cxnSpLocks/>
                      </p:cNvCxnSpPr>
                      <p:nvPr/>
                    </p:nvCxnSpPr>
                    <p:spPr>
                      <a:xfrm flipH="1">
                        <a:off x="2552959"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grpSp>
              </p:grpSp>
            </p:grpSp>
            <p:grpSp>
              <p:nvGrpSpPr>
                <p:cNvPr id="22" name="组合 21">
                  <a:extLst>
                    <a:ext uri="{FF2B5EF4-FFF2-40B4-BE49-F238E27FC236}">
                      <a16:creationId xmlns:a16="http://schemas.microsoft.com/office/drawing/2014/main" id="{925FC68A-EBA8-47B3-9E3F-B681606B440C}"/>
                    </a:ext>
                  </a:extLst>
                </p:cNvPr>
                <p:cNvGrpSpPr/>
                <p:nvPr/>
              </p:nvGrpSpPr>
              <p:grpSpPr>
                <a:xfrm>
                  <a:off x="3432611" y="5170170"/>
                  <a:ext cx="1009343" cy="146685"/>
                  <a:chOff x="2425983" y="5179695"/>
                  <a:chExt cx="1009343" cy="146685"/>
                </a:xfrm>
              </p:grpSpPr>
              <p:grpSp>
                <p:nvGrpSpPr>
                  <p:cNvPr id="23" name="组合 22">
                    <a:extLst>
                      <a:ext uri="{FF2B5EF4-FFF2-40B4-BE49-F238E27FC236}">
                        <a16:creationId xmlns:a16="http://schemas.microsoft.com/office/drawing/2014/main" id="{8C6C09A9-16BC-4620-98D2-AFAEF49B7AA8}"/>
                      </a:ext>
                    </a:extLst>
                  </p:cNvPr>
                  <p:cNvGrpSpPr/>
                  <p:nvPr/>
                </p:nvGrpSpPr>
                <p:grpSpPr>
                  <a:xfrm>
                    <a:off x="2425983" y="5186045"/>
                    <a:ext cx="504518" cy="140335"/>
                    <a:chOff x="2425983" y="5186045"/>
                    <a:chExt cx="504518" cy="140335"/>
                  </a:xfrm>
                </p:grpSpPr>
                <p:grpSp>
                  <p:nvGrpSpPr>
                    <p:cNvPr id="31" name="组合 30">
                      <a:extLst>
                        <a:ext uri="{FF2B5EF4-FFF2-40B4-BE49-F238E27FC236}">
                          <a16:creationId xmlns:a16="http://schemas.microsoft.com/office/drawing/2014/main" id="{675C59DD-7F05-4E43-85EF-5C20B12C4B68}"/>
                        </a:ext>
                      </a:extLst>
                    </p:cNvPr>
                    <p:cNvGrpSpPr/>
                    <p:nvPr/>
                  </p:nvGrpSpPr>
                  <p:grpSpPr>
                    <a:xfrm>
                      <a:off x="2425983" y="5189220"/>
                      <a:ext cx="253693" cy="137160"/>
                      <a:chOff x="2425983" y="5189220"/>
                      <a:chExt cx="253693" cy="137160"/>
                    </a:xfrm>
                  </p:grpSpPr>
                  <p:cxnSp>
                    <p:nvCxnSpPr>
                      <p:cNvPr id="35" name="直接连接符 34">
                        <a:extLst>
                          <a:ext uri="{FF2B5EF4-FFF2-40B4-BE49-F238E27FC236}">
                            <a16:creationId xmlns:a16="http://schemas.microsoft.com/office/drawing/2014/main" id="{7165276F-6AE8-476E-93E7-DFC153C2804F}"/>
                          </a:ext>
                        </a:extLst>
                      </p:cNvPr>
                      <p:cNvCxnSpPr/>
                      <p:nvPr/>
                    </p:nvCxnSpPr>
                    <p:spPr>
                      <a:xfrm>
                        <a:off x="2425983"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cxnSp>
                    <p:nvCxnSpPr>
                      <p:cNvPr id="36" name="直接连接符 35">
                        <a:extLst>
                          <a:ext uri="{FF2B5EF4-FFF2-40B4-BE49-F238E27FC236}">
                            <a16:creationId xmlns:a16="http://schemas.microsoft.com/office/drawing/2014/main" id="{CBE34CEE-C0CB-4EA1-9CCD-D80AD02FCF91}"/>
                          </a:ext>
                        </a:extLst>
                      </p:cNvPr>
                      <p:cNvCxnSpPr>
                        <a:cxnSpLocks/>
                      </p:cNvCxnSpPr>
                      <p:nvPr/>
                    </p:nvCxnSpPr>
                    <p:spPr>
                      <a:xfrm flipH="1">
                        <a:off x="2552959"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grpSp>
                <p:grpSp>
                  <p:nvGrpSpPr>
                    <p:cNvPr id="32" name="组合 31">
                      <a:extLst>
                        <a:ext uri="{FF2B5EF4-FFF2-40B4-BE49-F238E27FC236}">
                          <a16:creationId xmlns:a16="http://schemas.microsoft.com/office/drawing/2014/main" id="{C4A2E864-7925-455E-85E6-67F2B9C1B20B}"/>
                        </a:ext>
                      </a:extLst>
                    </p:cNvPr>
                    <p:cNvGrpSpPr/>
                    <p:nvPr/>
                  </p:nvGrpSpPr>
                  <p:grpSpPr>
                    <a:xfrm>
                      <a:off x="2676808" y="5186045"/>
                      <a:ext cx="253693" cy="137160"/>
                      <a:chOff x="2425983" y="5189220"/>
                      <a:chExt cx="253693" cy="137160"/>
                    </a:xfrm>
                  </p:grpSpPr>
                  <p:cxnSp>
                    <p:nvCxnSpPr>
                      <p:cNvPr id="33" name="直接连接符 32">
                        <a:extLst>
                          <a:ext uri="{FF2B5EF4-FFF2-40B4-BE49-F238E27FC236}">
                            <a16:creationId xmlns:a16="http://schemas.microsoft.com/office/drawing/2014/main" id="{17F6F445-5370-414C-801A-6E6D9CF360A4}"/>
                          </a:ext>
                        </a:extLst>
                      </p:cNvPr>
                      <p:cNvCxnSpPr/>
                      <p:nvPr/>
                    </p:nvCxnSpPr>
                    <p:spPr>
                      <a:xfrm>
                        <a:off x="2425983"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cxnSp>
                    <p:nvCxnSpPr>
                      <p:cNvPr id="34" name="直接连接符 33">
                        <a:extLst>
                          <a:ext uri="{FF2B5EF4-FFF2-40B4-BE49-F238E27FC236}">
                            <a16:creationId xmlns:a16="http://schemas.microsoft.com/office/drawing/2014/main" id="{1DD3CFB6-7248-44C7-B621-32E3997465CE}"/>
                          </a:ext>
                        </a:extLst>
                      </p:cNvPr>
                      <p:cNvCxnSpPr>
                        <a:cxnSpLocks/>
                      </p:cNvCxnSpPr>
                      <p:nvPr/>
                    </p:nvCxnSpPr>
                    <p:spPr>
                      <a:xfrm flipH="1">
                        <a:off x="2552959"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grpSp>
              </p:grpSp>
              <p:grpSp>
                <p:nvGrpSpPr>
                  <p:cNvPr id="24" name="组合 23">
                    <a:extLst>
                      <a:ext uri="{FF2B5EF4-FFF2-40B4-BE49-F238E27FC236}">
                        <a16:creationId xmlns:a16="http://schemas.microsoft.com/office/drawing/2014/main" id="{C7A33C78-0E83-4ACC-94CD-C9B34363CA2E}"/>
                      </a:ext>
                    </a:extLst>
                  </p:cNvPr>
                  <p:cNvGrpSpPr/>
                  <p:nvPr/>
                </p:nvGrpSpPr>
                <p:grpSpPr>
                  <a:xfrm>
                    <a:off x="2930808" y="5179695"/>
                    <a:ext cx="504518" cy="140335"/>
                    <a:chOff x="2425983" y="5186045"/>
                    <a:chExt cx="504518" cy="140335"/>
                  </a:xfrm>
                </p:grpSpPr>
                <p:grpSp>
                  <p:nvGrpSpPr>
                    <p:cNvPr id="25" name="组合 24">
                      <a:extLst>
                        <a:ext uri="{FF2B5EF4-FFF2-40B4-BE49-F238E27FC236}">
                          <a16:creationId xmlns:a16="http://schemas.microsoft.com/office/drawing/2014/main" id="{305E0FE4-799B-44B6-AB69-4BDEA45726A9}"/>
                        </a:ext>
                      </a:extLst>
                    </p:cNvPr>
                    <p:cNvGrpSpPr/>
                    <p:nvPr/>
                  </p:nvGrpSpPr>
                  <p:grpSpPr>
                    <a:xfrm>
                      <a:off x="2425983" y="5189220"/>
                      <a:ext cx="253693" cy="137160"/>
                      <a:chOff x="2425983" y="5189220"/>
                      <a:chExt cx="253693" cy="137160"/>
                    </a:xfrm>
                  </p:grpSpPr>
                  <p:cxnSp>
                    <p:nvCxnSpPr>
                      <p:cNvPr id="29" name="直接连接符 28">
                        <a:extLst>
                          <a:ext uri="{FF2B5EF4-FFF2-40B4-BE49-F238E27FC236}">
                            <a16:creationId xmlns:a16="http://schemas.microsoft.com/office/drawing/2014/main" id="{3066E43D-3464-4352-A432-7B050BE271B6}"/>
                          </a:ext>
                        </a:extLst>
                      </p:cNvPr>
                      <p:cNvCxnSpPr/>
                      <p:nvPr/>
                    </p:nvCxnSpPr>
                    <p:spPr>
                      <a:xfrm>
                        <a:off x="2425983"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cxnSp>
                    <p:nvCxnSpPr>
                      <p:cNvPr id="30" name="直接连接符 29">
                        <a:extLst>
                          <a:ext uri="{FF2B5EF4-FFF2-40B4-BE49-F238E27FC236}">
                            <a16:creationId xmlns:a16="http://schemas.microsoft.com/office/drawing/2014/main" id="{20C3C202-75A0-447F-9C94-C4627FE51CF9}"/>
                          </a:ext>
                        </a:extLst>
                      </p:cNvPr>
                      <p:cNvCxnSpPr>
                        <a:cxnSpLocks/>
                      </p:cNvCxnSpPr>
                      <p:nvPr/>
                    </p:nvCxnSpPr>
                    <p:spPr>
                      <a:xfrm flipH="1">
                        <a:off x="2552959"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grpSp>
                <p:grpSp>
                  <p:nvGrpSpPr>
                    <p:cNvPr id="26" name="组合 25">
                      <a:extLst>
                        <a:ext uri="{FF2B5EF4-FFF2-40B4-BE49-F238E27FC236}">
                          <a16:creationId xmlns:a16="http://schemas.microsoft.com/office/drawing/2014/main" id="{245DE4A9-C637-47F4-8E27-EB5D21AF1700}"/>
                        </a:ext>
                      </a:extLst>
                    </p:cNvPr>
                    <p:cNvGrpSpPr/>
                    <p:nvPr/>
                  </p:nvGrpSpPr>
                  <p:grpSpPr>
                    <a:xfrm>
                      <a:off x="2676808" y="5186045"/>
                      <a:ext cx="253693" cy="137160"/>
                      <a:chOff x="2425983" y="5189220"/>
                      <a:chExt cx="253693" cy="137160"/>
                    </a:xfrm>
                  </p:grpSpPr>
                  <p:cxnSp>
                    <p:nvCxnSpPr>
                      <p:cNvPr id="27" name="直接连接符 26">
                        <a:extLst>
                          <a:ext uri="{FF2B5EF4-FFF2-40B4-BE49-F238E27FC236}">
                            <a16:creationId xmlns:a16="http://schemas.microsoft.com/office/drawing/2014/main" id="{453AF694-8F9C-4A68-A82A-981B4A4AF92C}"/>
                          </a:ext>
                        </a:extLst>
                      </p:cNvPr>
                      <p:cNvCxnSpPr/>
                      <p:nvPr/>
                    </p:nvCxnSpPr>
                    <p:spPr>
                      <a:xfrm>
                        <a:off x="2425983"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cxnSp>
                    <p:nvCxnSpPr>
                      <p:cNvPr id="28" name="直接连接符 27">
                        <a:extLst>
                          <a:ext uri="{FF2B5EF4-FFF2-40B4-BE49-F238E27FC236}">
                            <a16:creationId xmlns:a16="http://schemas.microsoft.com/office/drawing/2014/main" id="{1FEFBA4E-3E3A-4C80-8E43-4908A0A0BC52}"/>
                          </a:ext>
                        </a:extLst>
                      </p:cNvPr>
                      <p:cNvCxnSpPr>
                        <a:cxnSpLocks/>
                      </p:cNvCxnSpPr>
                      <p:nvPr/>
                    </p:nvCxnSpPr>
                    <p:spPr>
                      <a:xfrm flipH="1">
                        <a:off x="2552959"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grpSp>
              </p:grpSp>
            </p:grpSp>
          </p:grpSp>
          <p:grpSp>
            <p:nvGrpSpPr>
              <p:cNvPr id="8" name="组合 7">
                <a:extLst>
                  <a:ext uri="{FF2B5EF4-FFF2-40B4-BE49-F238E27FC236}">
                    <a16:creationId xmlns:a16="http://schemas.microsoft.com/office/drawing/2014/main" id="{FC8EC533-1574-4F5C-B56F-AD843D7A5675}"/>
                  </a:ext>
                </a:extLst>
              </p:cNvPr>
              <p:cNvGrpSpPr/>
              <p:nvPr/>
            </p:nvGrpSpPr>
            <p:grpSpPr>
              <a:xfrm>
                <a:off x="1839287" y="5184146"/>
                <a:ext cx="758518" cy="87506"/>
                <a:chOff x="2676808" y="5179695"/>
                <a:chExt cx="758518" cy="143510"/>
              </a:xfrm>
            </p:grpSpPr>
            <p:grpSp>
              <p:nvGrpSpPr>
                <p:cNvPr id="11" name="组合 10">
                  <a:extLst>
                    <a:ext uri="{FF2B5EF4-FFF2-40B4-BE49-F238E27FC236}">
                      <a16:creationId xmlns:a16="http://schemas.microsoft.com/office/drawing/2014/main" id="{70C3FBBF-FA74-40CD-88AF-C1954172407F}"/>
                    </a:ext>
                  </a:extLst>
                </p:cNvPr>
                <p:cNvGrpSpPr/>
                <p:nvPr/>
              </p:nvGrpSpPr>
              <p:grpSpPr>
                <a:xfrm>
                  <a:off x="2676808" y="5186045"/>
                  <a:ext cx="253693" cy="137160"/>
                  <a:chOff x="2425983" y="5189220"/>
                  <a:chExt cx="253693" cy="137160"/>
                </a:xfrm>
              </p:grpSpPr>
              <p:cxnSp>
                <p:nvCxnSpPr>
                  <p:cNvPr id="19" name="直接连接符 18">
                    <a:extLst>
                      <a:ext uri="{FF2B5EF4-FFF2-40B4-BE49-F238E27FC236}">
                        <a16:creationId xmlns:a16="http://schemas.microsoft.com/office/drawing/2014/main" id="{922004AC-7522-496A-B3F6-EFBEBA23246E}"/>
                      </a:ext>
                    </a:extLst>
                  </p:cNvPr>
                  <p:cNvCxnSpPr/>
                  <p:nvPr/>
                </p:nvCxnSpPr>
                <p:spPr>
                  <a:xfrm>
                    <a:off x="2425983"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cxnSp>
                <p:nvCxnSpPr>
                  <p:cNvPr id="20" name="直接连接符 19">
                    <a:extLst>
                      <a:ext uri="{FF2B5EF4-FFF2-40B4-BE49-F238E27FC236}">
                        <a16:creationId xmlns:a16="http://schemas.microsoft.com/office/drawing/2014/main" id="{42ED82BF-3200-4645-A79E-52E6159B1474}"/>
                      </a:ext>
                    </a:extLst>
                  </p:cNvPr>
                  <p:cNvCxnSpPr>
                    <a:cxnSpLocks/>
                  </p:cNvCxnSpPr>
                  <p:nvPr/>
                </p:nvCxnSpPr>
                <p:spPr>
                  <a:xfrm flipH="1">
                    <a:off x="2552959"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grpSp>
            <p:grpSp>
              <p:nvGrpSpPr>
                <p:cNvPr id="12" name="组合 11">
                  <a:extLst>
                    <a:ext uri="{FF2B5EF4-FFF2-40B4-BE49-F238E27FC236}">
                      <a16:creationId xmlns:a16="http://schemas.microsoft.com/office/drawing/2014/main" id="{474AE321-2D62-4BB7-96C7-8CF36027EAC1}"/>
                    </a:ext>
                  </a:extLst>
                </p:cNvPr>
                <p:cNvGrpSpPr/>
                <p:nvPr/>
              </p:nvGrpSpPr>
              <p:grpSpPr>
                <a:xfrm>
                  <a:off x="2930808" y="5179695"/>
                  <a:ext cx="504518" cy="140335"/>
                  <a:chOff x="2425983" y="5186045"/>
                  <a:chExt cx="504518" cy="140335"/>
                </a:xfrm>
              </p:grpSpPr>
              <p:grpSp>
                <p:nvGrpSpPr>
                  <p:cNvPr id="13" name="组合 12">
                    <a:extLst>
                      <a:ext uri="{FF2B5EF4-FFF2-40B4-BE49-F238E27FC236}">
                        <a16:creationId xmlns:a16="http://schemas.microsoft.com/office/drawing/2014/main" id="{8E1F7574-EA4E-4C37-8374-0870727A14B7}"/>
                      </a:ext>
                    </a:extLst>
                  </p:cNvPr>
                  <p:cNvGrpSpPr/>
                  <p:nvPr/>
                </p:nvGrpSpPr>
                <p:grpSpPr>
                  <a:xfrm>
                    <a:off x="2425983" y="5189220"/>
                    <a:ext cx="253693" cy="137160"/>
                    <a:chOff x="2425983" y="5189220"/>
                    <a:chExt cx="253693" cy="137160"/>
                  </a:xfrm>
                </p:grpSpPr>
                <p:cxnSp>
                  <p:nvCxnSpPr>
                    <p:cNvPr id="17" name="直接连接符 16">
                      <a:extLst>
                        <a:ext uri="{FF2B5EF4-FFF2-40B4-BE49-F238E27FC236}">
                          <a16:creationId xmlns:a16="http://schemas.microsoft.com/office/drawing/2014/main" id="{6DA2AAE8-BEE5-43C8-87A0-2F7F5DC0CE70}"/>
                        </a:ext>
                      </a:extLst>
                    </p:cNvPr>
                    <p:cNvCxnSpPr/>
                    <p:nvPr/>
                  </p:nvCxnSpPr>
                  <p:spPr>
                    <a:xfrm>
                      <a:off x="2425983"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a16="http://schemas.microsoft.com/office/drawing/2014/main" id="{C628ECFF-B406-4AF0-A9F3-5B7AB915BC75}"/>
                        </a:ext>
                      </a:extLst>
                    </p:cNvPr>
                    <p:cNvCxnSpPr>
                      <a:cxnSpLocks/>
                    </p:cNvCxnSpPr>
                    <p:nvPr/>
                  </p:nvCxnSpPr>
                  <p:spPr>
                    <a:xfrm flipH="1">
                      <a:off x="2552959"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grpSp>
              <p:grpSp>
                <p:nvGrpSpPr>
                  <p:cNvPr id="14" name="组合 13">
                    <a:extLst>
                      <a:ext uri="{FF2B5EF4-FFF2-40B4-BE49-F238E27FC236}">
                        <a16:creationId xmlns:a16="http://schemas.microsoft.com/office/drawing/2014/main" id="{5679FF55-AAEC-42A5-B948-4C5A7D2CB41F}"/>
                      </a:ext>
                    </a:extLst>
                  </p:cNvPr>
                  <p:cNvGrpSpPr/>
                  <p:nvPr/>
                </p:nvGrpSpPr>
                <p:grpSpPr>
                  <a:xfrm>
                    <a:off x="2676808" y="5186045"/>
                    <a:ext cx="253693" cy="137160"/>
                    <a:chOff x="2425983" y="5189220"/>
                    <a:chExt cx="253693" cy="137160"/>
                  </a:xfrm>
                </p:grpSpPr>
                <p:cxnSp>
                  <p:nvCxnSpPr>
                    <p:cNvPr id="15" name="直接连接符 14">
                      <a:extLst>
                        <a:ext uri="{FF2B5EF4-FFF2-40B4-BE49-F238E27FC236}">
                          <a16:creationId xmlns:a16="http://schemas.microsoft.com/office/drawing/2014/main" id="{8906CE6E-A718-48BE-9430-F26AC873E044}"/>
                        </a:ext>
                      </a:extLst>
                    </p:cNvPr>
                    <p:cNvCxnSpPr/>
                    <p:nvPr/>
                  </p:nvCxnSpPr>
                  <p:spPr>
                    <a:xfrm>
                      <a:off x="2425983"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cxnSp>
                  <p:nvCxnSpPr>
                    <p:cNvPr id="16" name="直接连接符 15">
                      <a:extLst>
                        <a:ext uri="{FF2B5EF4-FFF2-40B4-BE49-F238E27FC236}">
                          <a16:creationId xmlns:a16="http://schemas.microsoft.com/office/drawing/2014/main" id="{3234D0ED-BB74-4653-AF4C-B451F9A0593D}"/>
                        </a:ext>
                      </a:extLst>
                    </p:cNvPr>
                    <p:cNvCxnSpPr>
                      <a:cxnSpLocks/>
                    </p:cNvCxnSpPr>
                    <p:nvPr/>
                  </p:nvCxnSpPr>
                  <p:spPr>
                    <a:xfrm flipH="1">
                      <a:off x="2552959"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grpSp>
            </p:grpSp>
          </p:grpSp>
        </p:grpSp>
      </p:grpSp>
      <p:sp>
        <p:nvSpPr>
          <p:cNvPr id="90" name="Oval 15">
            <a:extLst>
              <a:ext uri="{FF2B5EF4-FFF2-40B4-BE49-F238E27FC236}">
                <a16:creationId xmlns:a16="http://schemas.microsoft.com/office/drawing/2014/main" id="{E890F1BD-A7CD-4AF5-9E29-E8347954B526}"/>
              </a:ext>
            </a:extLst>
          </p:cNvPr>
          <p:cNvSpPr>
            <a:spLocks noChangeArrowheads="1"/>
          </p:cNvSpPr>
          <p:nvPr/>
        </p:nvSpPr>
        <p:spPr bwMode="auto">
          <a:xfrm>
            <a:off x="7212835" y="2219128"/>
            <a:ext cx="466832" cy="466976"/>
          </a:xfrm>
          <a:prstGeom prst="ellipse">
            <a:avLst/>
          </a:prstGeom>
          <a:solidFill>
            <a:srgbClr val="72AE4A"/>
          </a:solidFill>
          <a:ln>
            <a:noFill/>
          </a:ln>
        </p:spPr>
        <p:txBody>
          <a:bodyPr/>
          <a:lstStyle/>
          <a:p>
            <a:endParaRPr lang="zh-CN" altLang="en-US" sz="4000">
              <a:solidFill>
                <a:schemeClr val="bg1">
                  <a:lumMod val="50000"/>
                </a:schemeClr>
              </a:solidFill>
            </a:endParaRPr>
          </a:p>
        </p:txBody>
      </p:sp>
      <p:sp>
        <p:nvSpPr>
          <p:cNvPr id="91" name="Oval 16">
            <a:extLst>
              <a:ext uri="{FF2B5EF4-FFF2-40B4-BE49-F238E27FC236}">
                <a16:creationId xmlns:a16="http://schemas.microsoft.com/office/drawing/2014/main" id="{C138B4DA-E11D-4745-B607-0CC1775B1680}"/>
              </a:ext>
            </a:extLst>
          </p:cNvPr>
          <p:cNvSpPr>
            <a:spLocks noChangeArrowheads="1"/>
          </p:cNvSpPr>
          <p:nvPr/>
        </p:nvSpPr>
        <p:spPr bwMode="auto">
          <a:xfrm>
            <a:off x="7212835" y="3258380"/>
            <a:ext cx="466832" cy="466976"/>
          </a:xfrm>
          <a:prstGeom prst="ellipse">
            <a:avLst/>
          </a:prstGeom>
          <a:solidFill>
            <a:srgbClr val="92488E"/>
          </a:solidFill>
          <a:ln>
            <a:noFill/>
          </a:ln>
        </p:spPr>
        <p:txBody>
          <a:bodyPr/>
          <a:lstStyle/>
          <a:p>
            <a:endParaRPr lang="zh-CN" altLang="en-US" sz="4000">
              <a:solidFill>
                <a:schemeClr val="bg1">
                  <a:lumMod val="50000"/>
                </a:schemeClr>
              </a:solidFill>
            </a:endParaRPr>
          </a:p>
        </p:txBody>
      </p:sp>
      <p:sp>
        <p:nvSpPr>
          <p:cNvPr id="92" name="Oval 17">
            <a:extLst>
              <a:ext uri="{FF2B5EF4-FFF2-40B4-BE49-F238E27FC236}">
                <a16:creationId xmlns:a16="http://schemas.microsoft.com/office/drawing/2014/main" id="{14085C3B-937C-42FB-B4E0-8E7CD8EC2936}"/>
              </a:ext>
            </a:extLst>
          </p:cNvPr>
          <p:cNvSpPr>
            <a:spLocks noChangeArrowheads="1"/>
          </p:cNvSpPr>
          <p:nvPr/>
        </p:nvSpPr>
        <p:spPr bwMode="auto">
          <a:xfrm>
            <a:off x="7212835" y="4302208"/>
            <a:ext cx="466832" cy="462398"/>
          </a:xfrm>
          <a:prstGeom prst="ellipse">
            <a:avLst/>
          </a:prstGeom>
          <a:solidFill>
            <a:srgbClr val="72AE4A"/>
          </a:solidFill>
          <a:ln>
            <a:noFill/>
          </a:ln>
        </p:spPr>
        <p:txBody>
          <a:bodyPr/>
          <a:lstStyle/>
          <a:p>
            <a:endParaRPr lang="zh-CN" altLang="en-US" sz="4000">
              <a:solidFill>
                <a:schemeClr val="bg1">
                  <a:lumMod val="50000"/>
                </a:schemeClr>
              </a:solidFill>
            </a:endParaRPr>
          </a:p>
        </p:txBody>
      </p:sp>
      <p:sp>
        <p:nvSpPr>
          <p:cNvPr id="93" name="Oval 18">
            <a:extLst>
              <a:ext uri="{FF2B5EF4-FFF2-40B4-BE49-F238E27FC236}">
                <a16:creationId xmlns:a16="http://schemas.microsoft.com/office/drawing/2014/main" id="{D5FF9073-EE99-4501-893B-3BF24D64526C}"/>
              </a:ext>
            </a:extLst>
          </p:cNvPr>
          <p:cNvSpPr>
            <a:spLocks noChangeArrowheads="1"/>
          </p:cNvSpPr>
          <p:nvPr/>
        </p:nvSpPr>
        <p:spPr bwMode="auto">
          <a:xfrm>
            <a:off x="7212835" y="5330012"/>
            <a:ext cx="466832" cy="466976"/>
          </a:xfrm>
          <a:prstGeom prst="ellipse">
            <a:avLst/>
          </a:prstGeom>
          <a:solidFill>
            <a:srgbClr val="92488E"/>
          </a:solidFill>
          <a:ln>
            <a:noFill/>
          </a:ln>
        </p:spPr>
        <p:txBody>
          <a:bodyPr/>
          <a:lstStyle/>
          <a:p>
            <a:endParaRPr lang="zh-CN" altLang="en-US" sz="4000">
              <a:solidFill>
                <a:schemeClr val="bg1">
                  <a:lumMod val="50000"/>
                </a:schemeClr>
              </a:solidFill>
            </a:endParaRPr>
          </a:p>
        </p:txBody>
      </p:sp>
      <p:grpSp>
        <p:nvGrpSpPr>
          <p:cNvPr id="94" name="Group 25">
            <a:extLst>
              <a:ext uri="{FF2B5EF4-FFF2-40B4-BE49-F238E27FC236}">
                <a16:creationId xmlns:a16="http://schemas.microsoft.com/office/drawing/2014/main" id="{4291279D-B145-4908-9A25-5A7D706EA94E}"/>
              </a:ext>
            </a:extLst>
          </p:cNvPr>
          <p:cNvGrpSpPr/>
          <p:nvPr/>
        </p:nvGrpSpPr>
        <p:grpSpPr bwMode="auto">
          <a:xfrm>
            <a:off x="7375313" y="5460491"/>
            <a:ext cx="141880" cy="210597"/>
            <a:chOff x="0" y="0"/>
            <a:chExt cx="85" cy="127"/>
          </a:xfrm>
        </p:grpSpPr>
        <p:sp>
          <p:nvSpPr>
            <p:cNvPr id="95" name="Freeform 26">
              <a:extLst>
                <a:ext uri="{FF2B5EF4-FFF2-40B4-BE49-F238E27FC236}">
                  <a16:creationId xmlns:a16="http://schemas.microsoft.com/office/drawing/2014/main" id="{D0768412-DC87-49C6-8A31-EB585B861496}"/>
                </a:ext>
              </a:extLst>
            </p:cNvPr>
            <p:cNvSpPr>
              <a:spLocks noEditPoints="1"/>
            </p:cNvSpPr>
            <p:nvPr/>
          </p:nvSpPr>
          <p:spPr bwMode="auto">
            <a:xfrm>
              <a:off x="0" y="47"/>
              <a:ext cx="85" cy="80"/>
            </a:xfrm>
            <a:custGeom>
              <a:avLst/>
              <a:gdLst>
                <a:gd name="T0" fmla="*/ 34 w 36"/>
                <a:gd name="T1" fmla="*/ 0 h 34"/>
                <a:gd name="T2" fmla="*/ 2 w 36"/>
                <a:gd name="T3" fmla="*/ 0 h 34"/>
                <a:gd name="T4" fmla="*/ 1 w 36"/>
                <a:gd name="T5" fmla="*/ 0 h 34"/>
                <a:gd name="T6" fmla="*/ 0 w 36"/>
                <a:gd name="T7" fmla="*/ 1 h 34"/>
                <a:gd name="T8" fmla="*/ 0 w 36"/>
                <a:gd name="T9" fmla="*/ 6 h 34"/>
                <a:gd name="T10" fmla="*/ 0 w 36"/>
                <a:gd name="T11" fmla="*/ 32 h 34"/>
                <a:gd name="T12" fmla="*/ 2 w 36"/>
                <a:gd name="T13" fmla="*/ 34 h 34"/>
                <a:gd name="T14" fmla="*/ 34 w 36"/>
                <a:gd name="T15" fmla="*/ 34 h 34"/>
                <a:gd name="T16" fmla="*/ 36 w 36"/>
                <a:gd name="T17" fmla="*/ 32 h 34"/>
                <a:gd name="T18" fmla="*/ 36 w 36"/>
                <a:gd name="T19" fmla="*/ 1 h 34"/>
                <a:gd name="T20" fmla="*/ 34 w 36"/>
                <a:gd name="T21" fmla="*/ 0 h 34"/>
                <a:gd name="T22" fmla="*/ 8 w 36"/>
                <a:gd name="T23" fmla="*/ 7 h 34"/>
                <a:gd name="T24" fmla="*/ 11 w 36"/>
                <a:gd name="T25" fmla="*/ 7 h 34"/>
                <a:gd name="T26" fmla="*/ 11 w 36"/>
                <a:gd name="T27" fmla="*/ 26 h 34"/>
                <a:gd name="T28" fmla="*/ 8 w 36"/>
                <a:gd name="T29" fmla="*/ 26 h 34"/>
                <a:gd name="T30" fmla="*/ 8 w 36"/>
                <a:gd name="T31" fmla="*/ 7 h 34"/>
                <a:gd name="T32" fmla="*/ 16 w 36"/>
                <a:gd name="T33" fmla="*/ 7 h 34"/>
                <a:gd name="T34" fmla="*/ 20 w 36"/>
                <a:gd name="T35" fmla="*/ 7 h 34"/>
                <a:gd name="T36" fmla="*/ 20 w 36"/>
                <a:gd name="T37" fmla="*/ 26 h 34"/>
                <a:gd name="T38" fmla="*/ 16 w 36"/>
                <a:gd name="T39" fmla="*/ 26 h 34"/>
                <a:gd name="T40" fmla="*/ 16 w 36"/>
                <a:gd name="T41" fmla="*/ 7 h 34"/>
                <a:gd name="T42" fmla="*/ 28 w 36"/>
                <a:gd name="T43" fmla="*/ 26 h 34"/>
                <a:gd name="T44" fmla="*/ 25 w 36"/>
                <a:gd name="T45" fmla="*/ 26 h 34"/>
                <a:gd name="T46" fmla="*/ 25 w 36"/>
                <a:gd name="T47" fmla="*/ 7 h 34"/>
                <a:gd name="T48" fmla="*/ 28 w 36"/>
                <a:gd name="T49" fmla="*/ 7 h 34"/>
                <a:gd name="T50" fmla="*/ 28 w 36"/>
                <a:gd name="T51" fmla="*/ 2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6" h="34">
                  <a:moveTo>
                    <a:pt x="34" y="0"/>
                  </a:moveTo>
                  <a:cubicBezTo>
                    <a:pt x="2" y="0"/>
                    <a:pt x="2" y="0"/>
                    <a:pt x="2" y="0"/>
                  </a:cubicBezTo>
                  <a:cubicBezTo>
                    <a:pt x="2" y="0"/>
                    <a:pt x="2" y="0"/>
                    <a:pt x="1" y="0"/>
                  </a:cubicBezTo>
                  <a:cubicBezTo>
                    <a:pt x="1" y="0"/>
                    <a:pt x="0" y="1"/>
                    <a:pt x="0" y="1"/>
                  </a:cubicBezTo>
                  <a:cubicBezTo>
                    <a:pt x="0" y="6"/>
                    <a:pt x="0" y="6"/>
                    <a:pt x="0" y="6"/>
                  </a:cubicBezTo>
                  <a:cubicBezTo>
                    <a:pt x="0" y="32"/>
                    <a:pt x="0" y="32"/>
                    <a:pt x="0" y="32"/>
                  </a:cubicBezTo>
                  <a:cubicBezTo>
                    <a:pt x="0" y="33"/>
                    <a:pt x="1" y="34"/>
                    <a:pt x="2" y="34"/>
                  </a:cubicBezTo>
                  <a:cubicBezTo>
                    <a:pt x="34" y="34"/>
                    <a:pt x="34" y="34"/>
                    <a:pt x="34" y="34"/>
                  </a:cubicBezTo>
                  <a:cubicBezTo>
                    <a:pt x="35" y="34"/>
                    <a:pt x="36" y="33"/>
                    <a:pt x="36" y="32"/>
                  </a:cubicBezTo>
                  <a:cubicBezTo>
                    <a:pt x="36" y="1"/>
                    <a:pt x="36" y="1"/>
                    <a:pt x="36" y="1"/>
                  </a:cubicBezTo>
                  <a:cubicBezTo>
                    <a:pt x="36" y="0"/>
                    <a:pt x="35" y="0"/>
                    <a:pt x="34" y="0"/>
                  </a:cubicBezTo>
                  <a:close/>
                  <a:moveTo>
                    <a:pt x="8" y="7"/>
                  </a:moveTo>
                  <a:cubicBezTo>
                    <a:pt x="11" y="7"/>
                    <a:pt x="11" y="7"/>
                    <a:pt x="11" y="7"/>
                  </a:cubicBezTo>
                  <a:cubicBezTo>
                    <a:pt x="11" y="26"/>
                    <a:pt x="11" y="26"/>
                    <a:pt x="11" y="26"/>
                  </a:cubicBezTo>
                  <a:cubicBezTo>
                    <a:pt x="8" y="26"/>
                    <a:pt x="8" y="26"/>
                    <a:pt x="8" y="26"/>
                  </a:cubicBezTo>
                  <a:lnTo>
                    <a:pt x="8" y="7"/>
                  </a:lnTo>
                  <a:close/>
                  <a:moveTo>
                    <a:pt x="16" y="7"/>
                  </a:moveTo>
                  <a:cubicBezTo>
                    <a:pt x="20" y="7"/>
                    <a:pt x="20" y="7"/>
                    <a:pt x="20" y="7"/>
                  </a:cubicBezTo>
                  <a:cubicBezTo>
                    <a:pt x="20" y="26"/>
                    <a:pt x="20" y="26"/>
                    <a:pt x="20" y="26"/>
                  </a:cubicBezTo>
                  <a:cubicBezTo>
                    <a:pt x="16" y="26"/>
                    <a:pt x="16" y="26"/>
                    <a:pt x="16" y="26"/>
                  </a:cubicBezTo>
                  <a:lnTo>
                    <a:pt x="16" y="7"/>
                  </a:lnTo>
                  <a:close/>
                  <a:moveTo>
                    <a:pt x="28" y="26"/>
                  </a:moveTo>
                  <a:cubicBezTo>
                    <a:pt x="25" y="26"/>
                    <a:pt x="25" y="26"/>
                    <a:pt x="25" y="26"/>
                  </a:cubicBezTo>
                  <a:cubicBezTo>
                    <a:pt x="25" y="7"/>
                    <a:pt x="25" y="7"/>
                    <a:pt x="25" y="7"/>
                  </a:cubicBezTo>
                  <a:cubicBezTo>
                    <a:pt x="28" y="7"/>
                    <a:pt x="28" y="7"/>
                    <a:pt x="28" y="7"/>
                  </a:cubicBezTo>
                  <a:lnTo>
                    <a:pt x="28" y="2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4000">
                <a:solidFill>
                  <a:schemeClr val="bg1">
                    <a:lumMod val="50000"/>
                  </a:schemeClr>
                </a:solidFill>
              </a:endParaRPr>
            </a:p>
          </p:txBody>
        </p:sp>
        <p:sp>
          <p:nvSpPr>
            <p:cNvPr id="96" name="Freeform 27">
              <a:extLst>
                <a:ext uri="{FF2B5EF4-FFF2-40B4-BE49-F238E27FC236}">
                  <a16:creationId xmlns:a16="http://schemas.microsoft.com/office/drawing/2014/main" id="{A4AB1BEC-8956-423D-9C20-9E5790E09446}"/>
                </a:ext>
              </a:extLst>
            </p:cNvPr>
            <p:cNvSpPr/>
            <p:nvPr/>
          </p:nvSpPr>
          <p:spPr bwMode="auto">
            <a:xfrm>
              <a:off x="0" y="0"/>
              <a:ext cx="85" cy="33"/>
            </a:xfrm>
            <a:custGeom>
              <a:avLst/>
              <a:gdLst>
                <a:gd name="T0" fmla="*/ 34 w 36"/>
                <a:gd name="T1" fmla="*/ 14 h 14"/>
                <a:gd name="T2" fmla="*/ 36 w 36"/>
                <a:gd name="T3" fmla="*/ 12 h 14"/>
                <a:gd name="T4" fmla="*/ 36 w 36"/>
                <a:gd name="T5" fmla="*/ 7 h 14"/>
                <a:gd name="T6" fmla="*/ 34 w 36"/>
                <a:gd name="T7" fmla="*/ 5 h 14"/>
                <a:gd name="T8" fmla="*/ 26 w 36"/>
                <a:gd name="T9" fmla="*/ 5 h 14"/>
                <a:gd name="T10" fmla="*/ 25 w 36"/>
                <a:gd name="T11" fmla="*/ 4 h 14"/>
                <a:gd name="T12" fmla="*/ 25 w 36"/>
                <a:gd name="T13" fmla="*/ 1 h 14"/>
                <a:gd name="T14" fmla="*/ 23 w 36"/>
                <a:gd name="T15" fmla="*/ 0 h 14"/>
                <a:gd name="T16" fmla="*/ 13 w 36"/>
                <a:gd name="T17" fmla="*/ 0 h 14"/>
                <a:gd name="T18" fmla="*/ 12 w 36"/>
                <a:gd name="T19" fmla="*/ 1 h 14"/>
                <a:gd name="T20" fmla="*/ 12 w 36"/>
                <a:gd name="T21" fmla="*/ 4 h 14"/>
                <a:gd name="T22" fmla="*/ 10 w 36"/>
                <a:gd name="T23" fmla="*/ 5 h 14"/>
                <a:gd name="T24" fmla="*/ 2 w 36"/>
                <a:gd name="T25" fmla="*/ 5 h 14"/>
                <a:gd name="T26" fmla="*/ 0 w 36"/>
                <a:gd name="T27" fmla="*/ 7 h 14"/>
                <a:gd name="T28" fmla="*/ 0 w 36"/>
                <a:gd name="T29" fmla="*/ 12 h 14"/>
                <a:gd name="T30" fmla="*/ 2 w 36"/>
                <a:gd name="T31" fmla="*/ 14 h 14"/>
                <a:gd name="T32" fmla="*/ 34 w 36"/>
                <a:gd name="T33"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 h="14">
                  <a:moveTo>
                    <a:pt x="34" y="14"/>
                  </a:moveTo>
                  <a:cubicBezTo>
                    <a:pt x="35" y="14"/>
                    <a:pt x="36" y="13"/>
                    <a:pt x="36" y="12"/>
                  </a:cubicBezTo>
                  <a:cubicBezTo>
                    <a:pt x="36" y="7"/>
                    <a:pt x="36" y="7"/>
                    <a:pt x="36" y="7"/>
                  </a:cubicBezTo>
                  <a:cubicBezTo>
                    <a:pt x="36" y="6"/>
                    <a:pt x="35" y="5"/>
                    <a:pt x="34" y="5"/>
                  </a:cubicBezTo>
                  <a:cubicBezTo>
                    <a:pt x="26" y="5"/>
                    <a:pt x="26" y="5"/>
                    <a:pt x="26" y="5"/>
                  </a:cubicBezTo>
                  <a:cubicBezTo>
                    <a:pt x="25" y="5"/>
                    <a:pt x="25" y="5"/>
                    <a:pt x="25" y="4"/>
                  </a:cubicBezTo>
                  <a:cubicBezTo>
                    <a:pt x="25" y="1"/>
                    <a:pt x="25" y="1"/>
                    <a:pt x="25" y="1"/>
                  </a:cubicBezTo>
                  <a:cubicBezTo>
                    <a:pt x="25" y="0"/>
                    <a:pt x="24" y="0"/>
                    <a:pt x="23" y="0"/>
                  </a:cubicBezTo>
                  <a:cubicBezTo>
                    <a:pt x="13" y="0"/>
                    <a:pt x="13" y="0"/>
                    <a:pt x="13" y="0"/>
                  </a:cubicBezTo>
                  <a:cubicBezTo>
                    <a:pt x="12" y="0"/>
                    <a:pt x="12" y="0"/>
                    <a:pt x="12" y="1"/>
                  </a:cubicBezTo>
                  <a:cubicBezTo>
                    <a:pt x="12" y="4"/>
                    <a:pt x="12" y="4"/>
                    <a:pt x="12" y="4"/>
                  </a:cubicBezTo>
                  <a:cubicBezTo>
                    <a:pt x="12" y="5"/>
                    <a:pt x="11" y="5"/>
                    <a:pt x="10" y="5"/>
                  </a:cubicBezTo>
                  <a:cubicBezTo>
                    <a:pt x="2" y="5"/>
                    <a:pt x="2" y="5"/>
                    <a:pt x="2" y="5"/>
                  </a:cubicBezTo>
                  <a:cubicBezTo>
                    <a:pt x="1" y="5"/>
                    <a:pt x="0" y="6"/>
                    <a:pt x="0" y="7"/>
                  </a:cubicBezTo>
                  <a:cubicBezTo>
                    <a:pt x="0" y="12"/>
                    <a:pt x="0" y="12"/>
                    <a:pt x="0" y="12"/>
                  </a:cubicBezTo>
                  <a:cubicBezTo>
                    <a:pt x="0" y="13"/>
                    <a:pt x="1" y="14"/>
                    <a:pt x="2" y="14"/>
                  </a:cubicBezTo>
                  <a:lnTo>
                    <a:pt x="34" y="1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4000">
                <a:solidFill>
                  <a:schemeClr val="bg1">
                    <a:lumMod val="50000"/>
                  </a:schemeClr>
                </a:solidFill>
              </a:endParaRPr>
            </a:p>
          </p:txBody>
        </p:sp>
      </p:grpSp>
      <p:grpSp>
        <p:nvGrpSpPr>
          <p:cNvPr id="97" name="Group 28">
            <a:extLst>
              <a:ext uri="{FF2B5EF4-FFF2-40B4-BE49-F238E27FC236}">
                <a16:creationId xmlns:a16="http://schemas.microsoft.com/office/drawing/2014/main" id="{C5C6A29D-2C99-48FD-B5B0-FE193FF4CB8E}"/>
              </a:ext>
            </a:extLst>
          </p:cNvPr>
          <p:cNvGrpSpPr/>
          <p:nvPr/>
        </p:nvGrpSpPr>
        <p:grpSpPr bwMode="auto">
          <a:xfrm>
            <a:off x="7336408" y="4432687"/>
            <a:ext cx="219686" cy="178549"/>
            <a:chOff x="0" y="0"/>
            <a:chExt cx="132" cy="109"/>
          </a:xfrm>
        </p:grpSpPr>
        <p:sp>
          <p:nvSpPr>
            <p:cNvPr id="98" name="Freeform 29">
              <a:extLst>
                <a:ext uri="{FF2B5EF4-FFF2-40B4-BE49-F238E27FC236}">
                  <a16:creationId xmlns:a16="http://schemas.microsoft.com/office/drawing/2014/main" id="{FFB48F3D-811E-4542-972E-92A2CE2B35A7}"/>
                </a:ext>
              </a:extLst>
            </p:cNvPr>
            <p:cNvSpPr/>
            <p:nvPr/>
          </p:nvSpPr>
          <p:spPr bwMode="auto">
            <a:xfrm>
              <a:off x="83" y="38"/>
              <a:ext cx="49" cy="71"/>
            </a:xfrm>
            <a:custGeom>
              <a:avLst/>
              <a:gdLst>
                <a:gd name="T0" fmla="*/ 21 w 21"/>
                <a:gd name="T1" fmla="*/ 15 h 30"/>
                <a:gd name="T2" fmla="*/ 5 w 21"/>
                <a:gd name="T3" fmla="*/ 30 h 30"/>
                <a:gd name="T4" fmla="*/ 0 w 21"/>
                <a:gd name="T5" fmla="*/ 29 h 30"/>
                <a:gd name="T6" fmla="*/ 14 w 21"/>
                <a:gd name="T7" fmla="*/ 9 h 30"/>
                <a:gd name="T8" fmla="*/ 12 w 21"/>
                <a:gd name="T9" fmla="*/ 0 h 30"/>
                <a:gd name="T10" fmla="*/ 21 w 21"/>
                <a:gd name="T11" fmla="*/ 15 h 30"/>
              </a:gdLst>
              <a:ahLst/>
              <a:cxnLst>
                <a:cxn ang="0">
                  <a:pos x="T0" y="T1"/>
                </a:cxn>
                <a:cxn ang="0">
                  <a:pos x="T2" y="T3"/>
                </a:cxn>
                <a:cxn ang="0">
                  <a:pos x="T4" y="T5"/>
                </a:cxn>
                <a:cxn ang="0">
                  <a:pos x="T6" y="T7"/>
                </a:cxn>
                <a:cxn ang="0">
                  <a:pos x="T8" y="T9"/>
                </a:cxn>
                <a:cxn ang="0">
                  <a:pos x="T10" y="T11"/>
                </a:cxn>
              </a:cxnLst>
              <a:rect l="0" t="0" r="r" b="b"/>
              <a:pathLst>
                <a:path w="21" h="30">
                  <a:moveTo>
                    <a:pt x="21" y="15"/>
                  </a:moveTo>
                  <a:cubicBezTo>
                    <a:pt x="21" y="23"/>
                    <a:pt x="14" y="30"/>
                    <a:pt x="5" y="30"/>
                  </a:cubicBezTo>
                  <a:cubicBezTo>
                    <a:pt x="4" y="30"/>
                    <a:pt x="2" y="30"/>
                    <a:pt x="0" y="29"/>
                  </a:cubicBezTo>
                  <a:cubicBezTo>
                    <a:pt x="8" y="26"/>
                    <a:pt x="14" y="18"/>
                    <a:pt x="14" y="9"/>
                  </a:cubicBezTo>
                  <a:cubicBezTo>
                    <a:pt x="14" y="6"/>
                    <a:pt x="13" y="3"/>
                    <a:pt x="12" y="0"/>
                  </a:cubicBezTo>
                  <a:cubicBezTo>
                    <a:pt x="17" y="3"/>
                    <a:pt x="21" y="8"/>
                    <a:pt x="21" y="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4000">
                <a:solidFill>
                  <a:schemeClr val="bg1">
                    <a:lumMod val="50000"/>
                  </a:schemeClr>
                </a:solidFill>
              </a:endParaRPr>
            </a:p>
          </p:txBody>
        </p:sp>
        <p:sp>
          <p:nvSpPr>
            <p:cNvPr id="99" name="Freeform 30">
              <a:extLst>
                <a:ext uri="{FF2B5EF4-FFF2-40B4-BE49-F238E27FC236}">
                  <a16:creationId xmlns:a16="http://schemas.microsoft.com/office/drawing/2014/main" id="{A0A8A055-A990-48EE-BC1C-A25B1AEAEF2A}"/>
                </a:ext>
              </a:extLst>
            </p:cNvPr>
            <p:cNvSpPr>
              <a:spLocks noEditPoints="1"/>
            </p:cNvSpPr>
            <p:nvPr/>
          </p:nvSpPr>
          <p:spPr bwMode="auto">
            <a:xfrm>
              <a:off x="0" y="0"/>
              <a:ext cx="109" cy="109"/>
            </a:xfrm>
            <a:custGeom>
              <a:avLst/>
              <a:gdLst>
                <a:gd name="T0" fmla="*/ 45 w 46"/>
                <a:gd name="T1" fmla="*/ 15 h 46"/>
                <a:gd name="T2" fmla="*/ 35 w 46"/>
                <a:gd name="T3" fmla="*/ 4 h 46"/>
                <a:gd name="T4" fmla="*/ 35 w 46"/>
                <a:gd name="T5" fmla="*/ 4 h 46"/>
                <a:gd name="T6" fmla="*/ 23 w 46"/>
                <a:gd name="T7" fmla="*/ 0 h 46"/>
                <a:gd name="T8" fmla="*/ 4 w 46"/>
                <a:gd name="T9" fmla="*/ 10 h 46"/>
                <a:gd name="T10" fmla="*/ 0 w 46"/>
                <a:gd name="T11" fmla="*/ 23 h 46"/>
                <a:gd name="T12" fmla="*/ 5 w 46"/>
                <a:gd name="T13" fmla="*/ 37 h 46"/>
                <a:gd name="T14" fmla="*/ 9 w 46"/>
                <a:gd name="T15" fmla="*/ 42 h 46"/>
                <a:gd name="T16" fmla="*/ 14 w 46"/>
                <a:gd name="T17" fmla="*/ 44 h 46"/>
                <a:gd name="T18" fmla="*/ 14 w 46"/>
                <a:gd name="T19" fmla="*/ 44 h 46"/>
                <a:gd name="T20" fmla="*/ 23 w 46"/>
                <a:gd name="T21" fmla="*/ 46 h 46"/>
                <a:gd name="T22" fmla="*/ 32 w 46"/>
                <a:gd name="T23" fmla="*/ 44 h 46"/>
                <a:gd name="T24" fmla="*/ 36 w 46"/>
                <a:gd name="T25" fmla="*/ 42 h 46"/>
                <a:gd name="T26" fmla="*/ 42 w 46"/>
                <a:gd name="T27" fmla="*/ 36 h 46"/>
                <a:gd name="T28" fmla="*/ 46 w 46"/>
                <a:gd name="T29" fmla="*/ 26 h 46"/>
                <a:gd name="T30" fmla="*/ 46 w 46"/>
                <a:gd name="T31" fmla="*/ 26 h 46"/>
                <a:gd name="T32" fmla="*/ 46 w 46"/>
                <a:gd name="T33" fmla="*/ 23 h 46"/>
                <a:gd name="T34" fmla="*/ 45 w 46"/>
                <a:gd name="T35" fmla="*/ 15 h 46"/>
                <a:gd name="T36" fmla="*/ 31 w 46"/>
                <a:gd name="T37" fmla="*/ 11 h 46"/>
                <a:gd name="T38" fmla="*/ 35 w 46"/>
                <a:gd name="T39" fmla="*/ 15 h 46"/>
                <a:gd name="T40" fmla="*/ 35 w 46"/>
                <a:gd name="T41" fmla="*/ 15 h 46"/>
                <a:gd name="T42" fmla="*/ 31 w 46"/>
                <a:gd name="T43" fmla="*/ 19 h 46"/>
                <a:gd name="T44" fmla="*/ 27 w 46"/>
                <a:gd name="T45" fmla="*/ 15 h 46"/>
                <a:gd name="T46" fmla="*/ 31 w 46"/>
                <a:gd name="T47" fmla="*/ 11 h 46"/>
                <a:gd name="T48" fmla="*/ 31 w 46"/>
                <a:gd name="T49" fmla="*/ 11 h 46"/>
                <a:gd name="T50" fmla="*/ 15 w 46"/>
                <a:gd name="T51" fmla="*/ 36 h 46"/>
                <a:gd name="T52" fmla="*/ 11 w 46"/>
                <a:gd name="T53" fmla="*/ 32 h 46"/>
                <a:gd name="T54" fmla="*/ 15 w 46"/>
                <a:gd name="T55" fmla="*/ 28 h 46"/>
                <a:gd name="T56" fmla="*/ 19 w 46"/>
                <a:gd name="T57" fmla="*/ 32 h 46"/>
                <a:gd name="T58" fmla="*/ 15 w 46"/>
                <a:gd name="T59" fmla="*/ 36 h 46"/>
                <a:gd name="T60" fmla="*/ 15 w 46"/>
                <a:gd name="T61" fmla="*/ 19 h 46"/>
                <a:gd name="T62" fmla="*/ 11 w 46"/>
                <a:gd name="T63" fmla="*/ 15 h 46"/>
                <a:gd name="T64" fmla="*/ 15 w 46"/>
                <a:gd name="T65" fmla="*/ 11 h 46"/>
                <a:gd name="T66" fmla="*/ 19 w 46"/>
                <a:gd name="T67" fmla="*/ 15 h 46"/>
                <a:gd name="T68" fmla="*/ 15 w 46"/>
                <a:gd name="T69" fmla="*/ 19 h 46"/>
                <a:gd name="T70" fmla="*/ 20 w 46"/>
                <a:gd name="T71" fmla="*/ 23 h 46"/>
                <a:gd name="T72" fmla="*/ 22 w 46"/>
                <a:gd name="T73" fmla="*/ 21 h 46"/>
                <a:gd name="T74" fmla="*/ 23 w 46"/>
                <a:gd name="T75" fmla="*/ 21 h 46"/>
                <a:gd name="T76" fmla="*/ 26 w 46"/>
                <a:gd name="T77" fmla="*/ 23 h 46"/>
                <a:gd name="T78" fmla="*/ 25 w 46"/>
                <a:gd name="T79" fmla="*/ 25 h 46"/>
                <a:gd name="T80" fmla="*/ 23 w 46"/>
                <a:gd name="T81" fmla="*/ 26 h 46"/>
                <a:gd name="T82" fmla="*/ 20 w 46"/>
                <a:gd name="T83" fmla="*/ 23 h 46"/>
                <a:gd name="T84" fmla="*/ 31 w 46"/>
                <a:gd name="T85" fmla="*/ 36 h 46"/>
                <a:gd name="T86" fmla="*/ 27 w 46"/>
                <a:gd name="T87" fmla="*/ 32 h 46"/>
                <a:gd name="T88" fmla="*/ 31 w 46"/>
                <a:gd name="T89" fmla="*/ 28 h 46"/>
                <a:gd name="T90" fmla="*/ 35 w 46"/>
                <a:gd name="T91" fmla="*/ 32 h 46"/>
                <a:gd name="T92" fmla="*/ 31 w 46"/>
                <a:gd name="T93" fmla="*/ 3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6" h="46">
                  <a:moveTo>
                    <a:pt x="45" y="15"/>
                  </a:moveTo>
                  <a:cubicBezTo>
                    <a:pt x="43" y="10"/>
                    <a:pt x="39" y="6"/>
                    <a:pt x="35" y="4"/>
                  </a:cubicBezTo>
                  <a:cubicBezTo>
                    <a:pt x="35" y="4"/>
                    <a:pt x="35" y="4"/>
                    <a:pt x="35" y="4"/>
                  </a:cubicBezTo>
                  <a:cubicBezTo>
                    <a:pt x="31" y="2"/>
                    <a:pt x="27" y="0"/>
                    <a:pt x="23" y="0"/>
                  </a:cubicBezTo>
                  <a:cubicBezTo>
                    <a:pt x="15" y="0"/>
                    <a:pt x="8" y="4"/>
                    <a:pt x="4" y="10"/>
                  </a:cubicBezTo>
                  <a:cubicBezTo>
                    <a:pt x="2" y="14"/>
                    <a:pt x="0" y="19"/>
                    <a:pt x="0" y="23"/>
                  </a:cubicBezTo>
                  <a:cubicBezTo>
                    <a:pt x="0" y="29"/>
                    <a:pt x="2" y="33"/>
                    <a:pt x="5" y="37"/>
                  </a:cubicBezTo>
                  <a:cubicBezTo>
                    <a:pt x="6" y="39"/>
                    <a:pt x="8" y="40"/>
                    <a:pt x="9" y="42"/>
                  </a:cubicBezTo>
                  <a:cubicBezTo>
                    <a:pt x="11" y="43"/>
                    <a:pt x="12" y="44"/>
                    <a:pt x="14" y="44"/>
                  </a:cubicBezTo>
                  <a:cubicBezTo>
                    <a:pt x="14" y="44"/>
                    <a:pt x="14" y="44"/>
                    <a:pt x="14" y="44"/>
                  </a:cubicBezTo>
                  <a:cubicBezTo>
                    <a:pt x="17" y="46"/>
                    <a:pt x="20" y="46"/>
                    <a:pt x="23" y="46"/>
                  </a:cubicBezTo>
                  <a:cubicBezTo>
                    <a:pt x="26" y="46"/>
                    <a:pt x="30" y="46"/>
                    <a:pt x="32" y="44"/>
                  </a:cubicBezTo>
                  <a:cubicBezTo>
                    <a:pt x="34" y="44"/>
                    <a:pt x="35" y="43"/>
                    <a:pt x="36" y="42"/>
                  </a:cubicBezTo>
                  <a:cubicBezTo>
                    <a:pt x="38" y="41"/>
                    <a:pt x="40" y="39"/>
                    <a:pt x="42" y="36"/>
                  </a:cubicBezTo>
                  <a:cubicBezTo>
                    <a:pt x="44" y="33"/>
                    <a:pt x="45" y="30"/>
                    <a:pt x="46" y="26"/>
                  </a:cubicBezTo>
                  <a:cubicBezTo>
                    <a:pt x="46" y="26"/>
                    <a:pt x="46" y="26"/>
                    <a:pt x="46" y="26"/>
                  </a:cubicBezTo>
                  <a:cubicBezTo>
                    <a:pt x="46" y="25"/>
                    <a:pt x="46" y="24"/>
                    <a:pt x="46" y="23"/>
                  </a:cubicBezTo>
                  <a:cubicBezTo>
                    <a:pt x="46" y="21"/>
                    <a:pt x="45" y="18"/>
                    <a:pt x="45" y="15"/>
                  </a:cubicBezTo>
                  <a:close/>
                  <a:moveTo>
                    <a:pt x="31" y="11"/>
                  </a:moveTo>
                  <a:cubicBezTo>
                    <a:pt x="34" y="11"/>
                    <a:pt x="35" y="13"/>
                    <a:pt x="35" y="15"/>
                  </a:cubicBezTo>
                  <a:cubicBezTo>
                    <a:pt x="35" y="15"/>
                    <a:pt x="35" y="15"/>
                    <a:pt x="35" y="15"/>
                  </a:cubicBezTo>
                  <a:cubicBezTo>
                    <a:pt x="35" y="17"/>
                    <a:pt x="33" y="19"/>
                    <a:pt x="31" y="19"/>
                  </a:cubicBezTo>
                  <a:cubicBezTo>
                    <a:pt x="29" y="19"/>
                    <a:pt x="27" y="17"/>
                    <a:pt x="27" y="15"/>
                  </a:cubicBezTo>
                  <a:cubicBezTo>
                    <a:pt x="27" y="13"/>
                    <a:pt x="29" y="11"/>
                    <a:pt x="31" y="11"/>
                  </a:cubicBezTo>
                  <a:cubicBezTo>
                    <a:pt x="31" y="11"/>
                    <a:pt x="31" y="11"/>
                    <a:pt x="31" y="11"/>
                  </a:cubicBezTo>
                  <a:close/>
                  <a:moveTo>
                    <a:pt x="15" y="36"/>
                  </a:moveTo>
                  <a:cubicBezTo>
                    <a:pt x="12" y="36"/>
                    <a:pt x="11" y="34"/>
                    <a:pt x="11" y="32"/>
                  </a:cubicBezTo>
                  <a:cubicBezTo>
                    <a:pt x="11" y="30"/>
                    <a:pt x="12" y="28"/>
                    <a:pt x="15" y="28"/>
                  </a:cubicBezTo>
                  <a:cubicBezTo>
                    <a:pt x="17" y="28"/>
                    <a:pt x="19" y="30"/>
                    <a:pt x="19" y="32"/>
                  </a:cubicBezTo>
                  <a:cubicBezTo>
                    <a:pt x="19" y="34"/>
                    <a:pt x="17" y="36"/>
                    <a:pt x="15" y="36"/>
                  </a:cubicBezTo>
                  <a:close/>
                  <a:moveTo>
                    <a:pt x="15" y="19"/>
                  </a:moveTo>
                  <a:cubicBezTo>
                    <a:pt x="12" y="19"/>
                    <a:pt x="11" y="17"/>
                    <a:pt x="11" y="15"/>
                  </a:cubicBezTo>
                  <a:cubicBezTo>
                    <a:pt x="11" y="13"/>
                    <a:pt x="12" y="11"/>
                    <a:pt x="15" y="11"/>
                  </a:cubicBezTo>
                  <a:cubicBezTo>
                    <a:pt x="17" y="11"/>
                    <a:pt x="19" y="13"/>
                    <a:pt x="19" y="15"/>
                  </a:cubicBezTo>
                  <a:cubicBezTo>
                    <a:pt x="19" y="17"/>
                    <a:pt x="17" y="19"/>
                    <a:pt x="15" y="19"/>
                  </a:cubicBezTo>
                  <a:close/>
                  <a:moveTo>
                    <a:pt x="20" y="23"/>
                  </a:moveTo>
                  <a:cubicBezTo>
                    <a:pt x="20" y="22"/>
                    <a:pt x="21" y="21"/>
                    <a:pt x="22" y="21"/>
                  </a:cubicBezTo>
                  <a:cubicBezTo>
                    <a:pt x="22" y="21"/>
                    <a:pt x="23" y="21"/>
                    <a:pt x="23" y="21"/>
                  </a:cubicBezTo>
                  <a:cubicBezTo>
                    <a:pt x="25" y="21"/>
                    <a:pt x="26" y="22"/>
                    <a:pt x="26" y="23"/>
                  </a:cubicBezTo>
                  <a:cubicBezTo>
                    <a:pt x="26" y="24"/>
                    <a:pt x="26" y="24"/>
                    <a:pt x="25" y="25"/>
                  </a:cubicBezTo>
                  <a:cubicBezTo>
                    <a:pt x="25" y="26"/>
                    <a:pt x="24" y="26"/>
                    <a:pt x="23" y="26"/>
                  </a:cubicBezTo>
                  <a:cubicBezTo>
                    <a:pt x="22" y="26"/>
                    <a:pt x="20" y="25"/>
                    <a:pt x="20" y="23"/>
                  </a:cubicBezTo>
                  <a:close/>
                  <a:moveTo>
                    <a:pt x="31" y="36"/>
                  </a:moveTo>
                  <a:cubicBezTo>
                    <a:pt x="29" y="36"/>
                    <a:pt x="27" y="34"/>
                    <a:pt x="27" y="32"/>
                  </a:cubicBezTo>
                  <a:cubicBezTo>
                    <a:pt x="27" y="30"/>
                    <a:pt x="29" y="28"/>
                    <a:pt x="31" y="28"/>
                  </a:cubicBezTo>
                  <a:cubicBezTo>
                    <a:pt x="34" y="28"/>
                    <a:pt x="35" y="30"/>
                    <a:pt x="35" y="32"/>
                  </a:cubicBezTo>
                  <a:cubicBezTo>
                    <a:pt x="35" y="34"/>
                    <a:pt x="34" y="36"/>
                    <a:pt x="31" y="3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4000">
                <a:solidFill>
                  <a:schemeClr val="bg1">
                    <a:lumMod val="50000"/>
                  </a:schemeClr>
                </a:solidFill>
              </a:endParaRPr>
            </a:p>
          </p:txBody>
        </p:sp>
      </p:grpSp>
      <p:sp>
        <p:nvSpPr>
          <p:cNvPr id="100" name="Freeform 31">
            <a:extLst>
              <a:ext uri="{FF2B5EF4-FFF2-40B4-BE49-F238E27FC236}">
                <a16:creationId xmlns:a16="http://schemas.microsoft.com/office/drawing/2014/main" id="{111B4350-564F-4685-9D8E-318F5DC7C60F}"/>
              </a:ext>
            </a:extLst>
          </p:cNvPr>
          <p:cNvSpPr>
            <a:spLocks noEditPoints="1"/>
          </p:cNvSpPr>
          <p:nvPr/>
        </p:nvSpPr>
        <p:spPr bwMode="auto">
          <a:xfrm>
            <a:off x="7338699" y="3416325"/>
            <a:ext cx="215109" cy="183128"/>
          </a:xfrm>
          <a:custGeom>
            <a:avLst/>
            <a:gdLst>
              <a:gd name="T0" fmla="*/ 52 w 54"/>
              <a:gd name="T1" fmla="*/ 0 h 47"/>
              <a:gd name="T2" fmla="*/ 11 w 54"/>
              <a:gd name="T3" fmla="*/ 0 h 47"/>
              <a:gd name="T4" fmla="*/ 9 w 54"/>
              <a:gd name="T5" fmla="*/ 2 h 47"/>
              <a:gd name="T6" fmla="*/ 9 w 54"/>
              <a:gd name="T7" fmla="*/ 4 h 47"/>
              <a:gd name="T8" fmla="*/ 9 w 54"/>
              <a:gd name="T9" fmla="*/ 5 h 47"/>
              <a:gd name="T10" fmla="*/ 9 w 54"/>
              <a:gd name="T11" fmla="*/ 6 h 47"/>
              <a:gd name="T12" fmla="*/ 9 w 54"/>
              <a:gd name="T13" fmla="*/ 9 h 47"/>
              <a:gd name="T14" fmla="*/ 10 w 54"/>
              <a:gd name="T15" fmla="*/ 9 h 47"/>
              <a:gd name="T16" fmla="*/ 2 w 54"/>
              <a:gd name="T17" fmla="*/ 9 h 47"/>
              <a:gd name="T18" fmla="*/ 0 w 54"/>
              <a:gd name="T19" fmla="*/ 11 h 47"/>
              <a:gd name="T20" fmla="*/ 0 w 54"/>
              <a:gd name="T21" fmla="*/ 45 h 47"/>
              <a:gd name="T22" fmla="*/ 2 w 54"/>
              <a:gd name="T23" fmla="*/ 47 h 47"/>
              <a:gd name="T24" fmla="*/ 43 w 54"/>
              <a:gd name="T25" fmla="*/ 47 h 47"/>
              <a:gd name="T26" fmla="*/ 45 w 54"/>
              <a:gd name="T27" fmla="*/ 45 h 47"/>
              <a:gd name="T28" fmla="*/ 45 w 54"/>
              <a:gd name="T29" fmla="*/ 38 h 47"/>
              <a:gd name="T30" fmla="*/ 52 w 54"/>
              <a:gd name="T31" fmla="*/ 38 h 47"/>
              <a:gd name="T32" fmla="*/ 54 w 54"/>
              <a:gd name="T33" fmla="*/ 36 h 47"/>
              <a:gd name="T34" fmla="*/ 54 w 54"/>
              <a:gd name="T35" fmla="*/ 34 h 47"/>
              <a:gd name="T36" fmla="*/ 54 w 54"/>
              <a:gd name="T37" fmla="*/ 33 h 47"/>
              <a:gd name="T38" fmla="*/ 54 w 54"/>
              <a:gd name="T39" fmla="*/ 31 h 47"/>
              <a:gd name="T40" fmla="*/ 54 w 54"/>
              <a:gd name="T41" fmla="*/ 7 h 47"/>
              <a:gd name="T42" fmla="*/ 54 w 54"/>
              <a:gd name="T43" fmla="*/ 5 h 47"/>
              <a:gd name="T44" fmla="*/ 54 w 54"/>
              <a:gd name="T45" fmla="*/ 4 h 47"/>
              <a:gd name="T46" fmla="*/ 54 w 54"/>
              <a:gd name="T47" fmla="*/ 2 h 47"/>
              <a:gd name="T48" fmla="*/ 52 w 54"/>
              <a:gd name="T49" fmla="*/ 0 h 47"/>
              <a:gd name="T50" fmla="*/ 26 w 54"/>
              <a:gd name="T51" fmla="*/ 22 h 47"/>
              <a:gd name="T52" fmla="*/ 30 w 54"/>
              <a:gd name="T53" fmla="*/ 18 h 47"/>
              <a:gd name="T54" fmla="*/ 34 w 54"/>
              <a:gd name="T55" fmla="*/ 22 h 47"/>
              <a:gd name="T56" fmla="*/ 30 w 54"/>
              <a:gd name="T57" fmla="*/ 26 h 47"/>
              <a:gd name="T58" fmla="*/ 26 w 54"/>
              <a:gd name="T59" fmla="*/ 22 h 47"/>
              <a:gd name="T60" fmla="*/ 38 w 54"/>
              <a:gd name="T61" fmla="*/ 42 h 47"/>
              <a:gd name="T62" fmla="*/ 7 w 54"/>
              <a:gd name="T63" fmla="*/ 42 h 47"/>
              <a:gd name="T64" fmla="*/ 5 w 54"/>
              <a:gd name="T65" fmla="*/ 40 h 47"/>
              <a:gd name="T66" fmla="*/ 5 w 54"/>
              <a:gd name="T67" fmla="*/ 37 h 47"/>
              <a:gd name="T68" fmla="*/ 5 w 54"/>
              <a:gd name="T69" fmla="*/ 36 h 47"/>
              <a:gd name="T70" fmla="*/ 6 w 54"/>
              <a:gd name="T71" fmla="*/ 34 h 47"/>
              <a:gd name="T72" fmla="*/ 20 w 54"/>
              <a:gd name="T73" fmla="*/ 29 h 47"/>
              <a:gd name="T74" fmla="*/ 23 w 54"/>
              <a:gd name="T75" fmla="*/ 30 h 47"/>
              <a:gd name="T76" fmla="*/ 26 w 54"/>
              <a:gd name="T77" fmla="*/ 32 h 47"/>
              <a:gd name="T78" fmla="*/ 38 w 54"/>
              <a:gd name="T79" fmla="*/ 32 h 47"/>
              <a:gd name="T80" fmla="*/ 39 w 54"/>
              <a:gd name="T81" fmla="*/ 32 h 47"/>
              <a:gd name="T82" fmla="*/ 40 w 54"/>
              <a:gd name="T83" fmla="*/ 33 h 47"/>
              <a:gd name="T84" fmla="*/ 40 w 54"/>
              <a:gd name="T85" fmla="*/ 40 h 47"/>
              <a:gd name="T86" fmla="*/ 38 w 54"/>
              <a:gd name="T87" fmla="*/ 42 h 47"/>
              <a:gd name="T88" fmla="*/ 49 w 54"/>
              <a:gd name="T89" fmla="*/ 31 h 47"/>
              <a:gd name="T90" fmla="*/ 48 w 54"/>
              <a:gd name="T91" fmla="*/ 33 h 47"/>
              <a:gd name="T92" fmla="*/ 47 w 54"/>
              <a:gd name="T93" fmla="*/ 33 h 47"/>
              <a:gd name="T94" fmla="*/ 45 w 54"/>
              <a:gd name="T95" fmla="*/ 33 h 47"/>
              <a:gd name="T96" fmla="*/ 45 w 54"/>
              <a:gd name="T97" fmla="*/ 11 h 47"/>
              <a:gd name="T98" fmla="*/ 43 w 54"/>
              <a:gd name="T99" fmla="*/ 9 h 47"/>
              <a:gd name="T100" fmla="*/ 14 w 54"/>
              <a:gd name="T101" fmla="*/ 9 h 47"/>
              <a:gd name="T102" fmla="*/ 14 w 54"/>
              <a:gd name="T103" fmla="*/ 9 h 47"/>
              <a:gd name="T104" fmla="*/ 14 w 54"/>
              <a:gd name="T105" fmla="*/ 7 h 47"/>
              <a:gd name="T106" fmla="*/ 15 w 54"/>
              <a:gd name="T107" fmla="*/ 6 h 47"/>
              <a:gd name="T108" fmla="*/ 16 w 54"/>
              <a:gd name="T109" fmla="*/ 5 h 47"/>
              <a:gd name="T110" fmla="*/ 47 w 54"/>
              <a:gd name="T111" fmla="*/ 5 h 47"/>
              <a:gd name="T112" fmla="*/ 49 w 54"/>
              <a:gd name="T113" fmla="*/ 7 h 47"/>
              <a:gd name="T114" fmla="*/ 49 w 54"/>
              <a:gd name="T115" fmla="*/ 3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4" h="47">
                <a:moveTo>
                  <a:pt x="52" y="0"/>
                </a:moveTo>
                <a:cubicBezTo>
                  <a:pt x="11" y="0"/>
                  <a:pt x="11" y="0"/>
                  <a:pt x="11" y="0"/>
                </a:cubicBezTo>
                <a:cubicBezTo>
                  <a:pt x="10" y="0"/>
                  <a:pt x="9" y="1"/>
                  <a:pt x="9" y="2"/>
                </a:cubicBezTo>
                <a:cubicBezTo>
                  <a:pt x="9" y="4"/>
                  <a:pt x="9" y="4"/>
                  <a:pt x="9" y="4"/>
                </a:cubicBezTo>
                <a:cubicBezTo>
                  <a:pt x="9" y="4"/>
                  <a:pt x="9" y="5"/>
                  <a:pt x="9" y="5"/>
                </a:cubicBezTo>
                <a:cubicBezTo>
                  <a:pt x="9" y="5"/>
                  <a:pt x="9" y="6"/>
                  <a:pt x="9" y="6"/>
                </a:cubicBezTo>
                <a:cubicBezTo>
                  <a:pt x="9" y="9"/>
                  <a:pt x="9" y="9"/>
                  <a:pt x="9" y="9"/>
                </a:cubicBezTo>
                <a:cubicBezTo>
                  <a:pt x="9" y="9"/>
                  <a:pt x="9" y="9"/>
                  <a:pt x="10" y="9"/>
                </a:cubicBezTo>
                <a:cubicBezTo>
                  <a:pt x="2" y="9"/>
                  <a:pt x="2" y="9"/>
                  <a:pt x="2" y="9"/>
                </a:cubicBezTo>
                <a:cubicBezTo>
                  <a:pt x="1" y="9"/>
                  <a:pt x="0" y="10"/>
                  <a:pt x="0" y="11"/>
                </a:cubicBezTo>
                <a:cubicBezTo>
                  <a:pt x="0" y="45"/>
                  <a:pt x="0" y="45"/>
                  <a:pt x="0" y="45"/>
                </a:cubicBezTo>
                <a:cubicBezTo>
                  <a:pt x="0" y="46"/>
                  <a:pt x="1" y="47"/>
                  <a:pt x="2" y="47"/>
                </a:cubicBezTo>
                <a:cubicBezTo>
                  <a:pt x="43" y="47"/>
                  <a:pt x="43" y="47"/>
                  <a:pt x="43" y="47"/>
                </a:cubicBezTo>
                <a:cubicBezTo>
                  <a:pt x="44" y="47"/>
                  <a:pt x="45" y="46"/>
                  <a:pt x="45" y="45"/>
                </a:cubicBezTo>
                <a:cubicBezTo>
                  <a:pt x="45" y="38"/>
                  <a:pt x="45" y="38"/>
                  <a:pt x="45" y="38"/>
                </a:cubicBezTo>
                <a:cubicBezTo>
                  <a:pt x="52" y="38"/>
                  <a:pt x="52" y="38"/>
                  <a:pt x="52" y="38"/>
                </a:cubicBezTo>
                <a:cubicBezTo>
                  <a:pt x="53" y="38"/>
                  <a:pt x="54" y="37"/>
                  <a:pt x="54" y="36"/>
                </a:cubicBezTo>
                <a:cubicBezTo>
                  <a:pt x="54" y="34"/>
                  <a:pt x="54" y="34"/>
                  <a:pt x="54" y="34"/>
                </a:cubicBezTo>
                <a:cubicBezTo>
                  <a:pt x="54" y="33"/>
                  <a:pt x="54" y="33"/>
                  <a:pt x="54" y="33"/>
                </a:cubicBezTo>
                <a:cubicBezTo>
                  <a:pt x="54" y="33"/>
                  <a:pt x="54" y="32"/>
                  <a:pt x="54" y="31"/>
                </a:cubicBezTo>
                <a:cubicBezTo>
                  <a:pt x="54" y="7"/>
                  <a:pt x="54" y="7"/>
                  <a:pt x="54" y="7"/>
                </a:cubicBezTo>
                <a:cubicBezTo>
                  <a:pt x="54" y="6"/>
                  <a:pt x="54" y="5"/>
                  <a:pt x="54" y="5"/>
                </a:cubicBezTo>
                <a:cubicBezTo>
                  <a:pt x="54" y="5"/>
                  <a:pt x="54" y="4"/>
                  <a:pt x="54" y="4"/>
                </a:cubicBezTo>
                <a:cubicBezTo>
                  <a:pt x="54" y="2"/>
                  <a:pt x="54" y="2"/>
                  <a:pt x="54" y="2"/>
                </a:cubicBezTo>
                <a:cubicBezTo>
                  <a:pt x="54" y="1"/>
                  <a:pt x="53" y="0"/>
                  <a:pt x="52" y="0"/>
                </a:cubicBezTo>
                <a:close/>
                <a:moveTo>
                  <a:pt x="26" y="22"/>
                </a:moveTo>
                <a:cubicBezTo>
                  <a:pt x="26" y="20"/>
                  <a:pt x="28" y="18"/>
                  <a:pt x="30" y="18"/>
                </a:cubicBezTo>
                <a:cubicBezTo>
                  <a:pt x="33" y="18"/>
                  <a:pt x="34" y="20"/>
                  <a:pt x="34" y="22"/>
                </a:cubicBezTo>
                <a:cubicBezTo>
                  <a:pt x="34" y="24"/>
                  <a:pt x="33" y="26"/>
                  <a:pt x="30" y="26"/>
                </a:cubicBezTo>
                <a:cubicBezTo>
                  <a:pt x="28" y="26"/>
                  <a:pt x="26" y="24"/>
                  <a:pt x="26" y="22"/>
                </a:cubicBezTo>
                <a:close/>
                <a:moveTo>
                  <a:pt x="38" y="42"/>
                </a:moveTo>
                <a:cubicBezTo>
                  <a:pt x="7" y="42"/>
                  <a:pt x="7" y="42"/>
                  <a:pt x="7" y="42"/>
                </a:cubicBezTo>
                <a:cubicBezTo>
                  <a:pt x="6" y="42"/>
                  <a:pt x="5" y="41"/>
                  <a:pt x="5" y="40"/>
                </a:cubicBezTo>
                <a:cubicBezTo>
                  <a:pt x="5" y="37"/>
                  <a:pt x="5" y="37"/>
                  <a:pt x="5" y="37"/>
                </a:cubicBezTo>
                <a:cubicBezTo>
                  <a:pt x="5" y="37"/>
                  <a:pt x="5" y="36"/>
                  <a:pt x="5" y="36"/>
                </a:cubicBezTo>
                <a:cubicBezTo>
                  <a:pt x="6" y="35"/>
                  <a:pt x="6" y="35"/>
                  <a:pt x="6" y="34"/>
                </a:cubicBezTo>
                <a:cubicBezTo>
                  <a:pt x="6" y="34"/>
                  <a:pt x="11" y="26"/>
                  <a:pt x="20" y="29"/>
                </a:cubicBezTo>
                <a:cubicBezTo>
                  <a:pt x="21" y="29"/>
                  <a:pt x="22" y="30"/>
                  <a:pt x="23" y="30"/>
                </a:cubicBezTo>
                <a:cubicBezTo>
                  <a:pt x="24" y="31"/>
                  <a:pt x="25" y="31"/>
                  <a:pt x="26" y="32"/>
                </a:cubicBezTo>
                <a:cubicBezTo>
                  <a:pt x="34" y="35"/>
                  <a:pt x="38" y="32"/>
                  <a:pt x="38" y="32"/>
                </a:cubicBezTo>
                <a:cubicBezTo>
                  <a:pt x="38" y="32"/>
                  <a:pt x="38" y="32"/>
                  <a:pt x="39" y="32"/>
                </a:cubicBezTo>
                <a:cubicBezTo>
                  <a:pt x="39" y="32"/>
                  <a:pt x="40" y="32"/>
                  <a:pt x="40" y="33"/>
                </a:cubicBezTo>
                <a:cubicBezTo>
                  <a:pt x="40" y="40"/>
                  <a:pt x="40" y="40"/>
                  <a:pt x="40" y="40"/>
                </a:cubicBezTo>
                <a:cubicBezTo>
                  <a:pt x="40" y="41"/>
                  <a:pt x="39" y="42"/>
                  <a:pt x="38" y="42"/>
                </a:cubicBezTo>
                <a:close/>
                <a:moveTo>
                  <a:pt x="49" y="31"/>
                </a:moveTo>
                <a:cubicBezTo>
                  <a:pt x="49" y="32"/>
                  <a:pt x="48" y="32"/>
                  <a:pt x="48" y="33"/>
                </a:cubicBezTo>
                <a:cubicBezTo>
                  <a:pt x="48" y="33"/>
                  <a:pt x="47" y="33"/>
                  <a:pt x="47" y="33"/>
                </a:cubicBezTo>
                <a:cubicBezTo>
                  <a:pt x="45" y="33"/>
                  <a:pt x="45" y="33"/>
                  <a:pt x="45" y="33"/>
                </a:cubicBezTo>
                <a:cubicBezTo>
                  <a:pt x="45" y="11"/>
                  <a:pt x="45" y="11"/>
                  <a:pt x="45" y="11"/>
                </a:cubicBezTo>
                <a:cubicBezTo>
                  <a:pt x="45" y="10"/>
                  <a:pt x="44" y="9"/>
                  <a:pt x="43" y="9"/>
                </a:cubicBezTo>
                <a:cubicBezTo>
                  <a:pt x="14" y="9"/>
                  <a:pt x="14" y="9"/>
                  <a:pt x="14" y="9"/>
                </a:cubicBezTo>
                <a:cubicBezTo>
                  <a:pt x="14" y="9"/>
                  <a:pt x="14" y="9"/>
                  <a:pt x="14" y="9"/>
                </a:cubicBezTo>
                <a:cubicBezTo>
                  <a:pt x="14" y="7"/>
                  <a:pt x="14" y="7"/>
                  <a:pt x="14" y="7"/>
                </a:cubicBezTo>
                <a:cubicBezTo>
                  <a:pt x="14" y="7"/>
                  <a:pt x="14" y="6"/>
                  <a:pt x="15" y="6"/>
                </a:cubicBezTo>
                <a:cubicBezTo>
                  <a:pt x="15" y="6"/>
                  <a:pt x="15" y="5"/>
                  <a:pt x="16" y="5"/>
                </a:cubicBezTo>
                <a:cubicBezTo>
                  <a:pt x="47" y="5"/>
                  <a:pt x="47" y="5"/>
                  <a:pt x="47" y="5"/>
                </a:cubicBezTo>
                <a:cubicBezTo>
                  <a:pt x="48" y="5"/>
                  <a:pt x="49" y="6"/>
                  <a:pt x="49" y="7"/>
                </a:cubicBezTo>
                <a:lnTo>
                  <a:pt x="49" y="3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4000">
              <a:solidFill>
                <a:schemeClr val="bg1">
                  <a:lumMod val="50000"/>
                </a:schemeClr>
              </a:solidFill>
            </a:endParaRPr>
          </a:p>
        </p:txBody>
      </p:sp>
      <p:grpSp>
        <p:nvGrpSpPr>
          <p:cNvPr id="101" name="Group 32">
            <a:extLst>
              <a:ext uri="{FF2B5EF4-FFF2-40B4-BE49-F238E27FC236}">
                <a16:creationId xmlns:a16="http://schemas.microsoft.com/office/drawing/2014/main" id="{3F4C3EA5-6821-454F-91D8-DA237DDBA634}"/>
              </a:ext>
            </a:extLst>
          </p:cNvPr>
          <p:cNvGrpSpPr/>
          <p:nvPr/>
        </p:nvGrpSpPr>
        <p:grpSpPr bwMode="auto">
          <a:xfrm>
            <a:off x="7352427" y="2379366"/>
            <a:ext cx="192225" cy="155658"/>
            <a:chOff x="0" y="0"/>
            <a:chExt cx="116" cy="94"/>
          </a:xfrm>
        </p:grpSpPr>
        <p:sp>
          <p:nvSpPr>
            <p:cNvPr id="102" name="Freeform 33">
              <a:extLst>
                <a:ext uri="{FF2B5EF4-FFF2-40B4-BE49-F238E27FC236}">
                  <a16:creationId xmlns:a16="http://schemas.microsoft.com/office/drawing/2014/main" id="{FF1D11C6-5CB6-445E-8830-EDDD776752FB}"/>
                </a:ext>
              </a:extLst>
            </p:cNvPr>
            <p:cNvSpPr/>
            <p:nvPr/>
          </p:nvSpPr>
          <p:spPr bwMode="auto">
            <a:xfrm>
              <a:off x="0" y="0"/>
              <a:ext cx="116" cy="47"/>
            </a:xfrm>
            <a:custGeom>
              <a:avLst/>
              <a:gdLst>
                <a:gd name="T0" fmla="*/ 47 w 49"/>
                <a:gd name="T1" fmla="*/ 0 h 20"/>
                <a:gd name="T2" fmla="*/ 49 w 49"/>
                <a:gd name="T3" fmla="*/ 1 h 20"/>
                <a:gd name="T4" fmla="*/ 49 w 49"/>
                <a:gd name="T5" fmla="*/ 1 h 20"/>
                <a:gd name="T6" fmla="*/ 48 w 49"/>
                <a:gd name="T7" fmla="*/ 3 h 20"/>
                <a:gd name="T8" fmla="*/ 25 w 49"/>
                <a:gd name="T9" fmla="*/ 20 h 20"/>
                <a:gd name="T10" fmla="*/ 23 w 49"/>
                <a:gd name="T11" fmla="*/ 20 h 20"/>
                <a:gd name="T12" fmla="*/ 1 w 49"/>
                <a:gd name="T13" fmla="*/ 3 h 20"/>
                <a:gd name="T14" fmla="*/ 0 w 49"/>
                <a:gd name="T15" fmla="*/ 1 h 20"/>
                <a:gd name="T16" fmla="*/ 0 w 49"/>
                <a:gd name="T17" fmla="*/ 1 h 20"/>
                <a:gd name="T18" fmla="*/ 1 w 49"/>
                <a:gd name="T19" fmla="*/ 0 h 20"/>
                <a:gd name="T20" fmla="*/ 47 w 49"/>
                <a:gd name="T2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 h="20">
                  <a:moveTo>
                    <a:pt x="47" y="0"/>
                  </a:moveTo>
                  <a:cubicBezTo>
                    <a:pt x="48" y="0"/>
                    <a:pt x="49" y="0"/>
                    <a:pt x="49" y="1"/>
                  </a:cubicBezTo>
                  <a:cubicBezTo>
                    <a:pt x="49" y="1"/>
                    <a:pt x="49" y="1"/>
                    <a:pt x="49" y="1"/>
                  </a:cubicBezTo>
                  <a:cubicBezTo>
                    <a:pt x="49" y="2"/>
                    <a:pt x="48" y="3"/>
                    <a:pt x="48" y="3"/>
                  </a:cubicBezTo>
                  <a:cubicBezTo>
                    <a:pt x="25" y="20"/>
                    <a:pt x="25" y="20"/>
                    <a:pt x="25" y="20"/>
                  </a:cubicBezTo>
                  <a:cubicBezTo>
                    <a:pt x="25" y="20"/>
                    <a:pt x="24" y="20"/>
                    <a:pt x="23" y="20"/>
                  </a:cubicBezTo>
                  <a:cubicBezTo>
                    <a:pt x="1" y="3"/>
                    <a:pt x="1" y="3"/>
                    <a:pt x="1" y="3"/>
                  </a:cubicBezTo>
                  <a:cubicBezTo>
                    <a:pt x="0" y="3"/>
                    <a:pt x="0" y="2"/>
                    <a:pt x="0" y="1"/>
                  </a:cubicBezTo>
                  <a:cubicBezTo>
                    <a:pt x="0" y="1"/>
                    <a:pt x="0" y="1"/>
                    <a:pt x="0" y="1"/>
                  </a:cubicBezTo>
                  <a:cubicBezTo>
                    <a:pt x="0" y="0"/>
                    <a:pt x="0" y="0"/>
                    <a:pt x="1" y="0"/>
                  </a:cubicBezTo>
                  <a:lnTo>
                    <a:pt x="47"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4000">
                <a:solidFill>
                  <a:schemeClr val="bg1">
                    <a:lumMod val="50000"/>
                  </a:schemeClr>
                </a:solidFill>
              </a:endParaRPr>
            </a:p>
          </p:txBody>
        </p:sp>
        <p:sp>
          <p:nvSpPr>
            <p:cNvPr id="103" name="Freeform 34">
              <a:extLst>
                <a:ext uri="{FF2B5EF4-FFF2-40B4-BE49-F238E27FC236}">
                  <a16:creationId xmlns:a16="http://schemas.microsoft.com/office/drawing/2014/main" id="{4A08ED63-1DC2-4982-B85D-A452E16EE6F8}"/>
                </a:ext>
              </a:extLst>
            </p:cNvPr>
            <p:cNvSpPr/>
            <p:nvPr/>
          </p:nvSpPr>
          <p:spPr bwMode="auto">
            <a:xfrm>
              <a:off x="0" y="19"/>
              <a:ext cx="116" cy="75"/>
            </a:xfrm>
            <a:custGeom>
              <a:avLst/>
              <a:gdLst>
                <a:gd name="T0" fmla="*/ 23 w 49"/>
                <a:gd name="T1" fmla="*/ 17 h 32"/>
                <a:gd name="T2" fmla="*/ 25 w 49"/>
                <a:gd name="T3" fmla="*/ 17 h 32"/>
                <a:gd name="T4" fmla="*/ 48 w 49"/>
                <a:gd name="T5" fmla="*/ 0 h 32"/>
                <a:gd name="T6" fmla="*/ 49 w 49"/>
                <a:gd name="T7" fmla="*/ 1 h 32"/>
                <a:gd name="T8" fmla="*/ 49 w 49"/>
                <a:gd name="T9" fmla="*/ 30 h 32"/>
                <a:gd name="T10" fmla="*/ 47 w 49"/>
                <a:gd name="T11" fmla="*/ 32 h 32"/>
                <a:gd name="T12" fmla="*/ 1 w 49"/>
                <a:gd name="T13" fmla="*/ 32 h 32"/>
                <a:gd name="T14" fmla="*/ 0 w 49"/>
                <a:gd name="T15" fmla="*/ 30 h 32"/>
                <a:gd name="T16" fmla="*/ 0 w 49"/>
                <a:gd name="T17" fmla="*/ 1 h 32"/>
                <a:gd name="T18" fmla="*/ 1 w 49"/>
                <a:gd name="T19" fmla="*/ 0 h 32"/>
                <a:gd name="T20" fmla="*/ 23 w 49"/>
                <a:gd name="T21" fmla="*/ 17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 h="32">
                  <a:moveTo>
                    <a:pt x="23" y="17"/>
                  </a:moveTo>
                  <a:cubicBezTo>
                    <a:pt x="24" y="17"/>
                    <a:pt x="25" y="17"/>
                    <a:pt x="25" y="17"/>
                  </a:cubicBezTo>
                  <a:cubicBezTo>
                    <a:pt x="48" y="0"/>
                    <a:pt x="48" y="0"/>
                    <a:pt x="48" y="0"/>
                  </a:cubicBezTo>
                  <a:cubicBezTo>
                    <a:pt x="48" y="0"/>
                    <a:pt x="49" y="0"/>
                    <a:pt x="49" y="1"/>
                  </a:cubicBezTo>
                  <a:cubicBezTo>
                    <a:pt x="49" y="30"/>
                    <a:pt x="49" y="30"/>
                    <a:pt x="49" y="30"/>
                  </a:cubicBezTo>
                  <a:cubicBezTo>
                    <a:pt x="49" y="31"/>
                    <a:pt x="48" y="32"/>
                    <a:pt x="47" y="32"/>
                  </a:cubicBezTo>
                  <a:cubicBezTo>
                    <a:pt x="1" y="32"/>
                    <a:pt x="1" y="32"/>
                    <a:pt x="1" y="32"/>
                  </a:cubicBezTo>
                  <a:cubicBezTo>
                    <a:pt x="0" y="32"/>
                    <a:pt x="0" y="31"/>
                    <a:pt x="0" y="30"/>
                  </a:cubicBezTo>
                  <a:cubicBezTo>
                    <a:pt x="0" y="1"/>
                    <a:pt x="0" y="1"/>
                    <a:pt x="0" y="1"/>
                  </a:cubicBezTo>
                  <a:cubicBezTo>
                    <a:pt x="0" y="0"/>
                    <a:pt x="0" y="0"/>
                    <a:pt x="1" y="0"/>
                  </a:cubicBezTo>
                  <a:lnTo>
                    <a:pt x="23" y="1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4000">
                <a:solidFill>
                  <a:schemeClr val="bg1">
                    <a:lumMod val="50000"/>
                  </a:schemeClr>
                </a:solidFill>
              </a:endParaRPr>
            </a:p>
          </p:txBody>
        </p:sp>
      </p:grpSp>
      <p:sp>
        <p:nvSpPr>
          <p:cNvPr id="104" name="Rectangle 43">
            <a:extLst>
              <a:ext uri="{FF2B5EF4-FFF2-40B4-BE49-F238E27FC236}">
                <a16:creationId xmlns:a16="http://schemas.microsoft.com/office/drawing/2014/main" id="{189C5E80-ECC2-4583-B1FC-B4A90A84B568}"/>
              </a:ext>
            </a:extLst>
          </p:cNvPr>
          <p:cNvSpPr>
            <a:spLocks noChangeArrowheads="1"/>
          </p:cNvSpPr>
          <p:nvPr/>
        </p:nvSpPr>
        <p:spPr bwMode="auto">
          <a:xfrm>
            <a:off x="7956563" y="2127564"/>
            <a:ext cx="2910833" cy="775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pPr>
            <a:r>
              <a:rPr lang="zh-CN" altLang="en-US" sz="1400" b="1" dirty="0">
                <a:solidFill>
                  <a:schemeClr val="bg1">
                    <a:lumMod val="50000"/>
                  </a:schemeClr>
                </a:solidFill>
              </a:rPr>
              <a:t>TOPIC HEADER ONE</a:t>
            </a:r>
            <a:endParaRPr lang="zh-CN" altLang="en-US" sz="1400" dirty="0">
              <a:solidFill>
                <a:schemeClr val="bg1">
                  <a:lumMod val="50000"/>
                </a:schemeClr>
              </a:solidFill>
            </a:endParaRPr>
          </a:p>
          <a:p>
            <a:pPr>
              <a:lnSpc>
                <a:spcPct val="120000"/>
              </a:lnSpc>
            </a:pPr>
            <a:r>
              <a:rPr lang="en-US" altLang="zh-CN" sz="1400" dirty="0">
                <a:solidFill>
                  <a:schemeClr val="bg1">
                    <a:lumMod val="50000"/>
                  </a:schemeClr>
                </a:solidFill>
              </a:rPr>
              <a:t>We have many PowerPoint </a:t>
            </a:r>
            <a:r>
              <a:rPr lang="zh-CN" altLang="en-US" sz="1400" dirty="0">
                <a:solidFill>
                  <a:schemeClr val="bg1">
                    <a:lumMod val="50000"/>
                  </a:schemeClr>
                </a:solidFill>
              </a:rPr>
              <a:t>Templates</a:t>
            </a:r>
            <a:r>
              <a:rPr lang="en-US" altLang="zh-CN" sz="1400" dirty="0">
                <a:solidFill>
                  <a:schemeClr val="bg1">
                    <a:lumMod val="50000"/>
                  </a:schemeClr>
                </a:solidFill>
              </a:rPr>
              <a:t> S has been specifically designed</a:t>
            </a:r>
            <a:r>
              <a:rPr lang="zh-CN" altLang="en-US" sz="1400" dirty="0">
                <a:solidFill>
                  <a:schemeClr val="bg1">
                    <a:lumMod val="50000"/>
                  </a:schemeClr>
                </a:solidFill>
              </a:rPr>
              <a:t>.</a:t>
            </a:r>
          </a:p>
        </p:txBody>
      </p:sp>
      <p:sp>
        <p:nvSpPr>
          <p:cNvPr id="105" name="Rectangle 44">
            <a:extLst>
              <a:ext uri="{FF2B5EF4-FFF2-40B4-BE49-F238E27FC236}">
                <a16:creationId xmlns:a16="http://schemas.microsoft.com/office/drawing/2014/main" id="{AB80B64A-526D-4E44-9A81-40BA6F858145}"/>
              </a:ext>
            </a:extLst>
          </p:cNvPr>
          <p:cNvSpPr>
            <a:spLocks noChangeArrowheads="1"/>
          </p:cNvSpPr>
          <p:nvPr/>
        </p:nvSpPr>
        <p:spPr bwMode="auto">
          <a:xfrm>
            <a:off x="7956563" y="3162237"/>
            <a:ext cx="2910833" cy="775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pPr>
            <a:r>
              <a:rPr lang="zh-CN" altLang="en-US" sz="1400" b="1">
                <a:solidFill>
                  <a:schemeClr val="bg1">
                    <a:lumMod val="50000"/>
                  </a:schemeClr>
                </a:solidFill>
              </a:rPr>
              <a:t>TOPIC HEADER</a:t>
            </a:r>
            <a:endParaRPr lang="zh-CN" altLang="en-US" sz="1400">
              <a:solidFill>
                <a:schemeClr val="bg1">
                  <a:lumMod val="50000"/>
                </a:schemeClr>
              </a:solidFill>
            </a:endParaRPr>
          </a:p>
          <a:p>
            <a:pPr>
              <a:lnSpc>
                <a:spcPct val="120000"/>
              </a:lnSpc>
            </a:pPr>
            <a:r>
              <a:rPr lang="en-US" altLang="zh-CN" sz="1400">
                <a:solidFill>
                  <a:schemeClr val="bg1">
                    <a:lumMod val="50000"/>
                  </a:schemeClr>
                </a:solidFill>
              </a:rPr>
              <a:t>We have many PowerPoint </a:t>
            </a:r>
            <a:r>
              <a:rPr lang="zh-CN" altLang="en-US" sz="1400">
                <a:solidFill>
                  <a:schemeClr val="bg1">
                    <a:lumMod val="50000"/>
                  </a:schemeClr>
                </a:solidFill>
              </a:rPr>
              <a:t>Templates</a:t>
            </a:r>
            <a:r>
              <a:rPr lang="en-US" altLang="zh-CN" sz="1400">
                <a:solidFill>
                  <a:schemeClr val="bg1">
                    <a:lumMod val="50000"/>
                  </a:schemeClr>
                </a:solidFill>
              </a:rPr>
              <a:t> S has been specifically designed</a:t>
            </a:r>
            <a:r>
              <a:rPr lang="zh-CN" altLang="en-US" sz="1400">
                <a:solidFill>
                  <a:schemeClr val="bg1">
                    <a:lumMod val="50000"/>
                  </a:schemeClr>
                </a:solidFill>
              </a:rPr>
              <a:t>.</a:t>
            </a:r>
          </a:p>
        </p:txBody>
      </p:sp>
      <p:sp>
        <p:nvSpPr>
          <p:cNvPr id="106" name="Rectangle 45">
            <a:extLst>
              <a:ext uri="{FF2B5EF4-FFF2-40B4-BE49-F238E27FC236}">
                <a16:creationId xmlns:a16="http://schemas.microsoft.com/office/drawing/2014/main" id="{6513DD72-96D8-4E9A-B351-CA75B0FED034}"/>
              </a:ext>
            </a:extLst>
          </p:cNvPr>
          <p:cNvSpPr>
            <a:spLocks noChangeArrowheads="1"/>
          </p:cNvSpPr>
          <p:nvPr/>
        </p:nvSpPr>
        <p:spPr bwMode="auto">
          <a:xfrm>
            <a:off x="7956563" y="4215221"/>
            <a:ext cx="2910833" cy="775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pPr>
            <a:r>
              <a:rPr lang="zh-CN" altLang="en-US" sz="1400" b="1">
                <a:solidFill>
                  <a:schemeClr val="bg1">
                    <a:lumMod val="50000"/>
                  </a:schemeClr>
                </a:solidFill>
              </a:rPr>
              <a:t>TOPIC HEADER THREE</a:t>
            </a:r>
            <a:endParaRPr lang="zh-CN" altLang="en-US" sz="1400">
              <a:solidFill>
                <a:schemeClr val="bg1">
                  <a:lumMod val="50000"/>
                </a:schemeClr>
              </a:solidFill>
            </a:endParaRPr>
          </a:p>
          <a:p>
            <a:pPr>
              <a:lnSpc>
                <a:spcPct val="120000"/>
              </a:lnSpc>
            </a:pPr>
            <a:r>
              <a:rPr lang="en-US" altLang="zh-CN" sz="1400">
                <a:solidFill>
                  <a:schemeClr val="bg1">
                    <a:lumMod val="50000"/>
                  </a:schemeClr>
                </a:solidFill>
              </a:rPr>
              <a:t>We have many PowerPoint </a:t>
            </a:r>
            <a:r>
              <a:rPr lang="zh-CN" altLang="en-US" sz="1400">
                <a:solidFill>
                  <a:schemeClr val="bg1">
                    <a:lumMod val="50000"/>
                  </a:schemeClr>
                </a:solidFill>
              </a:rPr>
              <a:t>Templates</a:t>
            </a:r>
            <a:r>
              <a:rPr lang="en-US" altLang="zh-CN" sz="1400">
                <a:solidFill>
                  <a:schemeClr val="bg1">
                    <a:lumMod val="50000"/>
                  </a:schemeClr>
                </a:solidFill>
              </a:rPr>
              <a:t> S has been specifically designed</a:t>
            </a:r>
            <a:r>
              <a:rPr lang="zh-CN" altLang="en-US" sz="1400">
                <a:solidFill>
                  <a:schemeClr val="bg1">
                    <a:lumMod val="50000"/>
                  </a:schemeClr>
                </a:solidFill>
              </a:rPr>
              <a:t>.</a:t>
            </a:r>
          </a:p>
        </p:txBody>
      </p:sp>
      <p:sp>
        <p:nvSpPr>
          <p:cNvPr id="107" name="Rectangle 46">
            <a:extLst>
              <a:ext uri="{FF2B5EF4-FFF2-40B4-BE49-F238E27FC236}">
                <a16:creationId xmlns:a16="http://schemas.microsoft.com/office/drawing/2014/main" id="{1100C377-A0E6-42D3-A59F-79890150AA66}"/>
              </a:ext>
            </a:extLst>
          </p:cNvPr>
          <p:cNvSpPr>
            <a:spLocks noChangeArrowheads="1"/>
          </p:cNvSpPr>
          <p:nvPr/>
        </p:nvSpPr>
        <p:spPr bwMode="auto">
          <a:xfrm>
            <a:off x="7956563" y="5231581"/>
            <a:ext cx="2910833" cy="775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pPr>
            <a:r>
              <a:rPr lang="zh-CN" altLang="en-US" sz="1400" b="1">
                <a:solidFill>
                  <a:schemeClr val="bg1">
                    <a:lumMod val="50000"/>
                  </a:schemeClr>
                </a:solidFill>
              </a:rPr>
              <a:t>TOPIC HEADER FOUR</a:t>
            </a:r>
            <a:endParaRPr lang="zh-CN" altLang="en-US" sz="1400">
              <a:solidFill>
                <a:schemeClr val="bg1">
                  <a:lumMod val="50000"/>
                </a:schemeClr>
              </a:solidFill>
            </a:endParaRPr>
          </a:p>
          <a:p>
            <a:pPr>
              <a:lnSpc>
                <a:spcPct val="120000"/>
              </a:lnSpc>
            </a:pPr>
            <a:r>
              <a:rPr lang="en-US" altLang="zh-CN" sz="1400">
                <a:solidFill>
                  <a:schemeClr val="bg1">
                    <a:lumMod val="50000"/>
                  </a:schemeClr>
                </a:solidFill>
              </a:rPr>
              <a:t>We have many PowerPoint </a:t>
            </a:r>
            <a:r>
              <a:rPr lang="zh-CN" altLang="en-US" sz="1400">
                <a:solidFill>
                  <a:schemeClr val="bg1">
                    <a:lumMod val="50000"/>
                  </a:schemeClr>
                </a:solidFill>
              </a:rPr>
              <a:t>Templates</a:t>
            </a:r>
            <a:r>
              <a:rPr lang="en-US" altLang="zh-CN" sz="1400">
                <a:solidFill>
                  <a:schemeClr val="bg1">
                    <a:lumMod val="50000"/>
                  </a:schemeClr>
                </a:solidFill>
              </a:rPr>
              <a:t> S has been specifically designed</a:t>
            </a:r>
            <a:r>
              <a:rPr lang="zh-CN" altLang="en-US" sz="1400">
                <a:solidFill>
                  <a:schemeClr val="bg1">
                    <a:lumMod val="50000"/>
                  </a:schemeClr>
                </a:solidFill>
              </a:rPr>
              <a:t>.</a:t>
            </a:r>
          </a:p>
        </p:txBody>
      </p:sp>
      <p:grpSp>
        <p:nvGrpSpPr>
          <p:cNvPr id="3" name="组合 2">
            <a:extLst>
              <a:ext uri="{FF2B5EF4-FFF2-40B4-BE49-F238E27FC236}">
                <a16:creationId xmlns:a16="http://schemas.microsoft.com/office/drawing/2014/main" id="{F3A00429-2D57-4BF0-B3C3-5C24A64258D5}"/>
              </a:ext>
            </a:extLst>
          </p:cNvPr>
          <p:cNvGrpSpPr/>
          <p:nvPr/>
        </p:nvGrpSpPr>
        <p:grpSpPr>
          <a:xfrm>
            <a:off x="1759121" y="2059577"/>
            <a:ext cx="3892154" cy="3936450"/>
            <a:chOff x="6965260" y="1537734"/>
            <a:chExt cx="4506971" cy="4558265"/>
          </a:xfrm>
        </p:grpSpPr>
        <p:sp>
          <p:nvSpPr>
            <p:cNvPr id="108" name="Freeform 8">
              <a:extLst>
                <a:ext uri="{FF2B5EF4-FFF2-40B4-BE49-F238E27FC236}">
                  <a16:creationId xmlns:a16="http://schemas.microsoft.com/office/drawing/2014/main" id="{3F42753C-F4A8-419C-A323-D0C2F09E8782}"/>
                </a:ext>
              </a:extLst>
            </p:cNvPr>
            <p:cNvSpPr/>
            <p:nvPr/>
          </p:nvSpPr>
          <p:spPr bwMode="auto">
            <a:xfrm>
              <a:off x="6976102" y="1542075"/>
              <a:ext cx="3350950" cy="1891863"/>
            </a:xfrm>
            <a:custGeom>
              <a:avLst/>
              <a:gdLst>
                <a:gd name="T0" fmla="*/ 840 w 840"/>
                <a:gd name="T1" fmla="*/ 474 h 474"/>
                <a:gd name="T2" fmla="*/ 819 w 840"/>
                <a:gd name="T3" fmla="*/ 357 h 474"/>
                <a:gd name="T4" fmla="*/ 803 w 840"/>
                <a:gd name="T5" fmla="*/ 386 h 474"/>
                <a:gd name="T6" fmla="*/ 486 w 840"/>
                <a:gd name="T7" fmla="*/ 181 h 474"/>
                <a:gd name="T8" fmla="*/ 417 w 840"/>
                <a:gd name="T9" fmla="*/ 188 h 474"/>
                <a:gd name="T10" fmla="*/ 209 w 840"/>
                <a:gd name="T11" fmla="*/ 0 h 474"/>
                <a:gd name="T12" fmla="*/ 0 w 840"/>
                <a:gd name="T13" fmla="*/ 209 h 474"/>
                <a:gd name="T14" fmla="*/ 160 w 840"/>
                <a:gd name="T15" fmla="*/ 412 h 474"/>
                <a:gd name="T16" fmla="*/ 174 w 840"/>
                <a:gd name="T17" fmla="*/ 415 h 474"/>
                <a:gd name="T18" fmla="*/ 179 w 840"/>
                <a:gd name="T19" fmla="*/ 405 h 474"/>
                <a:gd name="T20" fmla="*/ 183 w 840"/>
                <a:gd name="T21" fmla="*/ 398 h 474"/>
                <a:gd name="T22" fmla="*/ 186 w 840"/>
                <a:gd name="T23" fmla="*/ 393 h 474"/>
                <a:gd name="T24" fmla="*/ 192 w 840"/>
                <a:gd name="T25" fmla="*/ 383 h 474"/>
                <a:gd name="T26" fmla="*/ 195 w 840"/>
                <a:gd name="T27" fmla="*/ 378 h 474"/>
                <a:gd name="T28" fmla="*/ 199 w 840"/>
                <a:gd name="T29" fmla="*/ 371 h 474"/>
                <a:gd name="T30" fmla="*/ 205 w 840"/>
                <a:gd name="T31" fmla="*/ 363 h 474"/>
                <a:gd name="T32" fmla="*/ 209 w 840"/>
                <a:gd name="T33" fmla="*/ 357 h 474"/>
                <a:gd name="T34" fmla="*/ 213 w 840"/>
                <a:gd name="T35" fmla="*/ 352 h 474"/>
                <a:gd name="T36" fmla="*/ 221 w 840"/>
                <a:gd name="T37" fmla="*/ 343 h 474"/>
                <a:gd name="T38" fmla="*/ 224 w 840"/>
                <a:gd name="T39" fmla="*/ 338 h 474"/>
                <a:gd name="T40" fmla="*/ 229 w 840"/>
                <a:gd name="T41" fmla="*/ 332 h 474"/>
                <a:gd name="T42" fmla="*/ 233 w 840"/>
                <a:gd name="T43" fmla="*/ 328 h 474"/>
                <a:gd name="T44" fmla="*/ 242 w 840"/>
                <a:gd name="T45" fmla="*/ 319 h 474"/>
                <a:gd name="T46" fmla="*/ 245 w 840"/>
                <a:gd name="T47" fmla="*/ 316 h 474"/>
                <a:gd name="T48" fmla="*/ 255 w 840"/>
                <a:gd name="T49" fmla="*/ 306 h 474"/>
                <a:gd name="T50" fmla="*/ 258 w 840"/>
                <a:gd name="T51" fmla="*/ 303 h 474"/>
                <a:gd name="T52" fmla="*/ 265 w 840"/>
                <a:gd name="T53" fmla="*/ 298 h 474"/>
                <a:gd name="T54" fmla="*/ 268 w 840"/>
                <a:gd name="T55" fmla="*/ 296 h 474"/>
                <a:gd name="T56" fmla="*/ 279 w 840"/>
                <a:gd name="T57" fmla="*/ 286 h 474"/>
                <a:gd name="T58" fmla="*/ 282 w 840"/>
                <a:gd name="T59" fmla="*/ 284 h 474"/>
                <a:gd name="T60" fmla="*/ 305 w 840"/>
                <a:gd name="T61" fmla="*/ 268 h 474"/>
                <a:gd name="T62" fmla="*/ 307 w 840"/>
                <a:gd name="T63" fmla="*/ 267 h 474"/>
                <a:gd name="T64" fmla="*/ 322 w 840"/>
                <a:gd name="T65" fmla="*/ 259 h 474"/>
                <a:gd name="T66" fmla="*/ 324 w 840"/>
                <a:gd name="T67" fmla="*/ 258 h 474"/>
                <a:gd name="T68" fmla="*/ 350 w 840"/>
                <a:gd name="T69" fmla="*/ 245 h 474"/>
                <a:gd name="T70" fmla="*/ 351 w 840"/>
                <a:gd name="T71" fmla="*/ 244 h 474"/>
                <a:gd name="T72" fmla="*/ 368 w 840"/>
                <a:gd name="T73" fmla="*/ 237 h 474"/>
                <a:gd name="T74" fmla="*/ 369 w 840"/>
                <a:gd name="T75" fmla="*/ 237 h 474"/>
                <a:gd name="T76" fmla="*/ 397 w 840"/>
                <a:gd name="T77" fmla="*/ 228 h 474"/>
                <a:gd name="T78" fmla="*/ 399 w 840"/>
                <a:gd name="T79" fmla="*/ 227 h 474"/>
                <a:gd name="T80" fmla="*/ 418 w 840"/>
                <a:gd name="T81" fmla="*/ 223 h 474"/>
                <a:gd name="T82" fmla="*/ 492 w 840"/>
                <a:gd name="T83" fmla="*/ 215 h 474"/>
                <a:gd name="T84" fmla="*/ 796 w 840"/>
                <a:gd name="T85" fmla="*/ 389 h 474"/>
                <a:gd name="T86" fmla="*/ 757 w 840"/>
                <a:gd name="T87" fmla="*/ 389 h 474"/>
                <a:gd name="T88" fmla="*/ 840 w 840"/>
                <a:gd name="T89" fmla="*/ 474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40" h="474">
                  <a:moveTo>
                    <a:pt x="840" y="474"/>
                  </a:moveTo>
                  <a:cubicBezTo>
                    <a:pt x="819" y="357"/>
                    <a:pt x="819" y="357"/>
                    <a:pt x="819" y="357"/>
                  </a:cubicBezTo>
                  <a:cubicBezTo>
                    <a:pt x="803" y="386"/>
                    <a:pt x="803" y="386"/>
                    <a:pt x="803" y="386"/>
                  </a:cubicBezTo>
                  <a:cubicBezTo>
                    <a:pt x="748" y="265"/>
                    <a:pt x="627" y="181"/>
                    <a:pt x="486" y="181"/>
                  </a:cubicBezTo>
                  <a:cubicBezTo>
                    <a:pt x="463" y="181"/>
                    <a:pt x="440" y="183"/>
                    <a:pt x="417" y="188"/>
                  </a:cubicBezTo>
                  <a:cubicBezTo>
                    <a:pt x="407" y="82"/>
                    <a:pt x="318" y="0"/>
                    <a:pt x="209" y="0"/>
                  </a:cubicBezTo>
                  <a:cubicBezTo>
                    <a:pt x="94" y="0"/>
                    <a:pt x="0" y="93"/>
                    <a:pt x="0" y="209"/>
                  </a:cubicBezTo>
                  <a:cubicBezTo>
                    <a:pt x="0" y="307"/>
                    <a:pt x="68" y="389"/>
                    <a:pt x="160" y="412"/>
                  </a:cubicBezTo>
                  <a:cubicBezTo>
                    <a:pt x="164" y="413"/>
                    <a:pt x="169" y="414"/>
                    <a:pt x="174" y="415"/>
                  </a:cubicBezTo>
                  <a:cubicBezTo>
                    <a:pt x="176" y="411"/>
                    <a:pt x="177" y="408"/>
                    <a:pt x="179" y="405"/>
                  </a:cubicBezTo>
                  <a:cubicBezTo>
                    <a:pt x="180" y="403"/>
                    <a:pt x="181" y="401"/>
                    <a:pt x="183" y="398"/>
                  </a:cubicBezTo>
                  <a:cubicBezTo>
                    <a:pt x="184" y="397"/>
                    <a:pt x="185" y="395"/>
                    <a:pt x="186" y="393"/>
                  </a:cubicBezTo>
                  <a:cubicBezTo>
                    <a:pt x="188" y="390"/>
                    <a:pt x="190" y="386"/>
                    <a:pt x="192" y="383"/>
                  </a:cubicBezTo>
                  <a:cubicBezTo>
                    <a:pt x="193" y="381"/>
                    <a:pt x="194" y="380"/>
                    <a:pt x="195" y="378"/>
                  </a:cubicBezTo>
                  <a:cubicBezTo>
                    <a:pt x="196" y="376"/>
                    <a:pt x="198" y="374"/>
                    <a:pt x="199" y="371"/>
                  </a:cubicBezTo>
                  <a:cubicBezTo>
                    <a:pt x="201" y="369"/>
                    <a:pt x="203" y="366"/>
                    <a:pt x="205" y="363"/>
                  </a:cubicBezTo>
                  <a:cubicBezTo>
                    <a:pt x="206" y="361"/>
                    <a:pt x="208" y="359"/>
                    <a:pt x="209" y="357"/>
                  </a:cubicBezTo>
                  <a:cubicBezTo>
                    <a:pt x="211" y="355"/>
                    <a:pt x="212" y="354"/>
                    <a:pt x="213" y="352"/>
                  </a:cubicBezTo>
                  <a:cubicBezTo>
                    <a:pt x="215" y="349"/>
                    <a:pt x="218" y="346"/>
                    <a:pt x="221" y="343"/>
                  </a:cubicBezTo>
                  <a:cubicBezTo>
                    <a:pt x="222" y="341"/>
                    <a:pt x="223" y="340"/>
                    <a:pt x="224" y="338"/>
                  </a:cubicBezTo>
                  <a:cubicBezTo>
                    <a:pt x="226" y="336"/>
                    <a:pt x="228" y="334"/>
                    <a:pt x="229" y="332"/>
                  </a:cubicBezTo>
                  <a:cubicBezTo>
                    <a:pt x="231" y="331"/>
                    <a:pt x="232" y="330"/>
                    <a:pt x="233" y="328"/>
                  </a:cubicBezTo>
                  <a:cubicBezTo>
                    <a:pt x="236" y="325"/>
                    <a:pt x="239" y="322"/>
                    <a:pt x="242" y="319"/>
                  </a:cubicBezTo>
                  <a:cubicBezTo>
                    <a:pt x="243" y="318"/>
                    <a:pt x="244" y="317"/>
                    <a:pt x="245" y="316"/>
                  </a:cubicBezTo>
                  <a:cubicBezTo>
                    <a:pt x="249" y="312"/>
                    <a:pt x="252" y="309"/>
                    <a:pt x="255" y="306"/>
                  </a:cubicBezTo>
                  <a:cubicBezTo>
                    <a:pt x="256" y="305"/>
                    <a:pt x="257" y="304"/>
                    <a:pt x="258" y="303"/>
                  </a:cubicBezTo>
                  <a:cubicBezTo>
                    <a:pt x="261" y="301"/>
                    <a:pt x="263" y="300"/>
                    <a:pt x="265" y="298"/>
                  </a:cubicBezTo>
                  <a:cubicBezTo>
                    <a:pt x="266" y="297"/>
                    <a:pt x="267" y="296"/>
                    <a:pt x="268" y="296"/>
                  </a:cubicBezTo>
                  <a:cubicBezTo>
                    <a:pt x="271" y="292"/>
                    <a:pt x="275" y="289"/>
                    <a:pt x="279" y="286"/>
                  </a:cubicBezTo>
                  <a:cubicBezTo>
                    <a:pt x="280" y="285"/>
                    <a:pt x="281" y="285"/>
                    <a:pt x="282" y="284"/>
                  </a:cubicBezTo>
                  <a:cubicBezTo>
                    <a:pt x="290" y="279"/>
                    <a:pt x="297" y="273"/>
                    <a:pt x="305" y="268"/>
                  </a:cubicBezTo>
                  <a:cubicBezTo>
                    <a:pt x="306" y="268"/>
                    <a:pt x="306" y="268"/>
                    <a:pt x="307" y="267"/>
                  </a:cubicBezTo>
                  <a:cubicBezTo>
                    <a:pt x="312" y="264"/>
                    <a:pt x="317" y="261"/>
                    <a:pt x="322" y="259"/>
                  </a:cubicBezTo>
                  <a:cubicBezTo>
                    <a:pt x="322" y="258"/>
                    <a:pt x="323" y="258"/>
                    <a:pt x="324" y="258"/>
                  </a:cubicBezTo>
                  <a:cubicBezTo>
                    <a:pt x="332" y="253"/>
                    <a:pt x="341" y="249"/>
                    <a:pt x="350" y="245"/>
                  </a:cubicBezTo>
                  <a:cubicBezTo>
                    <a:pt x="350" y="245"/>
                    <a:pt x="350" y="244"/>
                    <a:pt x="351" y="244"/>
                  </a:cubicBezTo>
                  <a:cubicBezTo>
                    <a:pt x="357" y="242"/>
                    <a:pt x="362" y="239"/>
                    <a:pt x="368" y="237"/>
                  </a:cubicBezTo>
                  <a:cubicBezTo>
                    <a:pt x="368" y="237"/>
                    <a:pt x="369" y="237"/>
                    <a:pt x="369" y="237"/>
                  </a:cubicBezTo>
                  <a:cubicBezTo>
                    <a:pt x="378" y="234"/>
                    <a:pt x="388" y="230"/>
                    <a:pt x="397" y="228"/>
                  </a:cubicBezTo>
                  <a:cubicBezTo>
                    <a:pt x="398" y="228"/>
                    <a:pt x="398" y="228"/>
                    <a:pt x="399" y="227"/>
                  </a:cubicBezTo>
                  <a:cubicBezTo>
                    <a:pt x="405" y="226"/>
                    <a:pt x="411" y="224"/>
                    <a:pt x="418" y="223"/>
                  </a:cubicBezTo>
                  <a:cubicBezTo>
                    <a:pt x="442" y="218"/>
                    <a:pt x="466" y="215"/>
                    <a:pt x="492" y="215"/>
                  </a:cubicBezTo>
                  <a:cubicBezTo>
                    <a:pt x="621" y="215"/>
                    <a:pt x="735" y="285"/>
                    <a:pt x="796" y="389"/>
                  </a:cubicBezTo>
                  <a:cubicBezTo>
                    <a:pt x="757" y="389"/>
                    <a:pt x="757" y="389"/>
                    <a:pt x="757" y="389"/>
                  </a:cubicBezTo>
                  <a:lnTo>
                    <a:pt x="840" y="474"/>
                  </a:lnTo>
                  <a:close/>
                </a:path>
              </a:pathLst>
            </a:custGeom>
            <a:solidFill>
              <a:srgbClr val="72AE4A"/>
            </a:solidFill>
            <a:ln>
              <a:noFill/>
            </a:ln>
          </p:spPr>
          <p:txBody>
            <a:bodyPr/>
            <a:lstStyle/>
            <a:p>
              <a:endParaRPr lang="zh-CN" altLang="en-US" sz="3200"/>
            </a:p>
          </p:txBody>
        </p:sp>
        <p:sp>
          <p:nvSpPr>
            <p:cNvPr id="109" name="Freeform 9">
              <a:extLst>
                <a:ext uri="{FF2B5EF4-FFF2-40B4-BE49-F238E27FC236}">
                  <a16:creationId xmlns:a16="http://schemas.microsoft.com/office/drawing/2014/main" id="{1FD47AA7-4C88-4B2D-9520-6D5F49872F52}"/>
                </a:ext>
              </a:extLst>
            </p:cNvPr>
            <p:cNvSpPr/>
            <p:nvPr/>
          </p:nvSpPr>
          <p:spPr bwMode="auto">
            <a:xfrm>
              <a:off x="9552755" y="1537734"/>
              <a:ext cx="1908631" cy="3349815"/>
            </a:xfrm>
            <a:custGeom>
              <a:avLst/>
              <a:gdLst>
                <a:gd name="T0" fmla="*/ 0 w 478"/>
                <a:gd name="T1" fmla="*/ 839 h 839"/>
                <a:gd name="T2" fmla="*/ 117 w 478"/>
                <a:gd name="T3" fmla="*/ 818 h 839"/>
                <a:gd name="T4" fmla="*/ 88 w 478"/>
                <a:gd name="T5" fmla="*/ 802 h 839"/>
                <a:gd name="T6" fmla="*/ 295 w 478"/>
                <a:gd name="T7" fmla="*/ 487 h 839"/>
                <a:gd name="T8" fmla="*/ 288 w 478"/>
                <a:gd name="T9" fmla="*/ 418 h 839"/>
                <a:gd name="T10" fmla="*/ 477 w 478"/>
                <a:gd name="T11" fmla="*/ 211 h 839"/>
                <a:gd name="T12" fmla="*/ 269 w 478"/>
                <a:gd name="T13" fmla="*/ 1 h 839"/>
                <a:gd name="T14" fmla="*/ 66 w 478"/>
                <a:gd name="T15" fmla="*/ 159 h 839"/>
                <a:gd name="T16" fmla="*/ 62 w 478"/>
                <a:gd name="T17" fmla="*/ 174 h 839"/>
                <a:gd name="T18" fmla="*/ 72 w 478"/>
                <a:gd name="T19" fmla="*/ 178 h 839"/>
                <a:gd name="T20" fmla="*/ 79 w 478"/>
                <a:gd name="T21" fmla="*/ 182 h 839"/>
                <a:gd name="T22" fmla="*/ 84 w 478"/>
                <a:gd name="T23" fmla="*/ 185 h 839"/>
                <a:gd name="T24" fmla="*/ 94 w 478"/>
                <a:gd name="T25" fmla="*/ 191 h 839"/>
                <a:gd name="T26" fmla="*/ 99 w 478"/>
                <a:gd name="T27" fmla="*/ 194 h 839"/>
                <a:gd name="T28" fmla="*/ 106 w 478"/>
                <a:gd name="T29" fmla="*/ 198 h 839"/>
                <a:gd name="T30" fmla="*/ 114 w 478"/>
                <a:gd name="T31" fmla="*/ 204 h 839"/>
                <a:gd name="T32" fmla="*/ 120 w 478"/>
                <a:gd name="T33" fmla="*/ 209 h 839"/>
                <a:gd name="T34" fmla="*/ 125 w 478"/>
                <a:gd name="T35" fmla="*/ 212 h 839"/>
                <a:gd name="T36" fmla="*/ 134 w 478"/>
                <a:gd name="T37" fmla="*/ 220 h 839"/>
                <a:gd name="T38" fmla="*/ 139 w 478"/>
                <a:gd name="T39" fmla="*/ 224 h 839"/>
                <a:gd name="T40" fmla="*/ 145 w 478"/>
                <a:gd name="T41" fmla="*/ 229 h 839"/>
                <a:gd name="T42" fmla="*/ 148 w 478"/>
                <a:gd name="T43" fmla="*/ 233 h 839"/>
                <a:gd name="T44" fmla="*/ 158 w 478"/>
                <a:gd name="T45" fmla="*/ 242 h 839"/>
                <a:gd name="T46" fmla="*/ 161 w 478"/>
                <a:gd name="T47" fmla="*/ 245 h 839"/>
                <a:gd name="T48" fmla="*/ 171 w 478"/>
                <a:gd name="T49" fmla="*/ 255 h 839"/>
                <a:gd name="T50" fmla="*/ 173 w 478"/>
                <a:gd name="T51" fmla="*/ 258 h 839"/>
                <a:gd name="T52" fmla="*/ 179 w 478"/>
                <a:gd name="T53" fmla="*/ 265 h 839"/>
                <a:gd name="T54" fmla="*/ 181 w 478"/>
                <a:gd name="T55" fmla="*/ 267 h 839"/>
                <a:gd name="T56" fmla="*/ 190 w 478"/>
                <a:gd name="T57" fmla="*/ 279 h 839"/>
                <a:gd name="T58" fmla="*/ 193 w 478"/>
                <a:gd name="T59" fmla="*/ 282 h 839"/>
                <a:gd name="T60" fmla="*/ 208 w 478"/>
                <a:gd name="T61" fmla="*/ 305 h 839"/>
                <a:gd name="T62" fmla="*/ 209 w 478"/>
                <a:gd name="T63" fmla="*/ 307 h 839"/>
                <a:gd name="T64" fmla="*/ 218 w 478"/>
                <a:gd name="T65" fmla="*/ 322 h 839"/>
                <a:gd name="T66" fmla="*/ 219 w 478"/>
                <a:gd name="T67" fmla="*/ 324 h 839"/>
                <a:gd name="T68" fmla="*/ 231 w 478"/>
                <a:gd name="T69" fmla="*/ 350 h 839"/>
                <a:gd name="T70" fmla="*/ 232 w 478"/>
                <a:gd name="T71" fmla="*/ 351 h 839"/>
                <a:gd name="T72" fmla="*/ 239 w 478"/>
                <a:gd name="T73" fmla="*/ 368 h 839"/>
                <a:gd name="T74" fmla="*/ 239 w 478"/>
                <a:gd name="T75" fmla="*/ 369 h 839"/>
                <a:gd name="T76" fmla="*/ 248 w 478"/>
                <a:gd name="T77" fmla="*/ 397 h 839"/>
                <a:gd name="T78" fmla="*/ 249 w 478"/>
                <a:gd name="T79" fmla="*/ 399 h 839"/>
                <a:gd name="T80" fmla="*/ 253 w 478"/>
                <a:gd name="T81" fmla="*/ 418 h 839"/>
                <a:gd name="T82" fmla="*/ 261 w 478"/>
                <a:gd name="T83" fmla="*/ 492 h 839"/>
                <a:gd name="T84" fmla="*/ 85 w 478"/>
                <a:gd name="T85" fmla="*/ 795 h 839"/>
                <a:gd name="T86" fmla="*/ 85 w 478"/>
                <a:gd name="T87" fmla="*/ 757 h 839"/>
                <a:gd name="T88" fmla="*/ 0 w 478"/>
                <a:gd name="T89" fmla="*/ 839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78" h="839">
                  <a:moveTo>
                    <a:pt x="0" y="839"/>
                  </a:moveTo>
                  <a:cubicBezTo>
                    <a:pt x="117" y="818"/>
                    <a:pt x="117" y="818"/>
                    <a:pt x="117" y="818"/>
                  </a:cubicBezTo>
                  <a:cubicBezTo>
                    <a:pt x="88" y="802"/>
                    <a:pt x="88" y="802"/>
                    <a:pt x="88" y="802"/>
                  </a:cubicBezTo>
                  <a:cubicBezTo>
                    <a:pt x="210" y="748"/>
                    <a:pt x="294" y="628"/>
                    <a:pt x="295" y="487"/>
                  </a:cubicBezTo>
                  <a:cubicBezTo>
                    <a:pt x="295" y="463"/>
                    <a:pt x="293" y="440"/>
                    <a:pt x="288" y="418"/>
                  </a:cubicBezTo>
                  <a:cubicBezTo>
                    <a:pt x="394" y="408"/>
                    <a:pt x="477" y="319"/>
                    <a:pt x="477" y="211"/>
                  </a:cubicBezTo>
                  <a:cubicBezTo>
                    <a:pt x="478" y="95"/>
                    <a:pt x="385" y="1"/>
                    <a:pt x="269" y="1"/>
                  </a:cubicBezTo>
                  <a:cubicBezTo>
                    <a:pt x="171" y="0"/>
                    <a:pt x="88" y="68"/>
                    <a:pt x="66" y="159"/>
                  </a:cubicBezTo>
                  <a:cubicBezTo>
                    <a:pt x="64" y="164"/>
                    <a:pt x="63" y="169"/>
                    <a:pt x="62" y="174"/>
                  </a:cubicBezTo>
                  <a:cubicBezTo>
                    <a:pt x="66" y="175"/>
                    <a:pt x="69" y="177"/>
                    <a:pt x="72" y="178"/>
                  </a:cubicBezTo>
                  <a:cubicBezTo>
                    <a:pt x="74" y="180"/>
                    <a:pt x="76" y="181"/>
                    <a:pt x="79" y="182"/>
                  </a:cubicBezTo>
                  <a:cubicBezTo>
                    <a:pt x="80" y="183"/>
                    <a:pt x="82" y="184"/>
                    <a:pt x="84" y="185"/>
                  </a:cubicBezTo>
                  <a:cubicBezTo>
                    <a:pt x="87" y="187"/>
                    <a:pt x="91" y="189"/>
                    <a:pt x="94" y="191"/>
                  </a:cubicBezTo>
                  <a:cubicBezTo>
                    <a:pt x="96" y="192"/>
                    <a:pt x="97" y="193"/>
                    <a:pt x="99" y="194"/>
                  </a:cubicBezTo>
                  <a:cubicBezTo>
                    <a:pt x="101" y="196"/>
                    <a:pt x="103" y="197"/>
                    <a:pt x="106" y="198"/>
                  </a:cubicBezTo>
                  <a:cubicBezTo>
                    <a:pt x="108" y="200"/>
                    <a:pt x="111" y="202"/>
                    <a:pt x="114" y="204"/>
                  </a:cubicBezTo>
                  <a:cubicBezTo>
                    <a:pt x="116" y="206"/>
                    <a:pt x="118" y="207"/>
                    <a:pt x="120" y="209"/>
                  </a:cubicBezTo>
                  <a:cubicBezTo>
                    <a:pt x="122" y="210"/>
                    <a:pt x="123" y="211"/>
                    <a:pt x="125" y="212"/>
                  </a:cubicBezTo>
                  <a:cubicBezTo>
                    <a:pt x="128" y="215"/>
                    <a:pt x="131" y="218"/>
                    <a:pt x="134" y="220"/>
                  </a:cubicBezTo>
                  <a:cubicBezTo>
                    <a:pt x="136" y="221"/>
                    <a:pt x="137" y="223"/>
                    <a:pt x="139" y="224"/>
                  </a:cubicBezTo>
                  <a:cubicBezTo>
                    <a:pt x="141" y="226"/>
                    <a:pt x="143" y="227"/>
                    <a:pt x="145" y="229"/>
                  </a:cubicBezTo>
                  <a:cubicBezTo>
                    <a:pt x="146" y="230"/>
                    <a:pt x="147" y="231"/>
                    <a:pt x="148" y="233"/>
                  </a:cubicBezTo>
                  <a:cubicBezTo>
                    <a:pt x="152" y="236"/>
                    <a:pt x="155" y="239"/>
                    <a:pt x="158" y="242"/>
                  </a:cubicBezTo>
                  <a:cubicBezTo>
                    <a:pt x="159" y="243"/>
                    <a:pt x="160" y="244"/>
                    <a:pt x="161" y="245"/>
                  </a:cubicBezTo>
                  <a:cubicBezTo>
                    <a:pt x="164" y="248"/>
                    <a:pt x="168" y="252"/>
                    <a:pt x="171" y="255"/>
                  </a:cubicBezTo>
                  <a:cubicBezTo>
                    <a:pt x="172" y="256"/>
                    <a:pt x="172" y="257"/>
                    <a:pt x="173" y="258"/>
                  </a:cubicBezTo>
                  <a:cubicBezTo>
                    <a:pt x="175" y="260"/>
                    <a:pt x="177" y="263"/>
                    <a:pt x="179" y="265"/>
                  </a:cubicBezTo>
                  <a:cubicBezTo>
                    <a:pt x="180" y="266"/>
                    <a:pt x="180" y="267"/>
                    <a:pt x="181" y="267"/>
                  </a:cubicBezTo>
                  <a:cubicBezTo>
                    <a:pt x="184" y="271"/>
                    <a:pt x="187" y="275"/>
                    <a:pt x="190" y="279"/>
                  </a:cubicBezTo>
                  <a:cubicBezTo>
                    <a:pt x="191" y="280"/>
                    <a:pt x="192" y="281"/>
                    <a:pt x="193" y="282"/>
                  </a:cubicBezTo>
                  <a:cubicBezTo>
                    <a:pt x="198" y="290"/>
                    <a:pt x="203" y="297"/>
                    <a:pt x="208" y="305"/>
                  </a:cubicBezTo>
                  <a:cubicBezTo>
                    <a:pt x="208" y="306"/>
                    <a:pt x="209" y="306"/>
                    <a:pt x="209" y="307"/>
                  </a:cubicBezTo>
                  <a:cubicBezTo>
                    <a:pt x="212" y="312"/>
                    <a:pt x="215" y="317"/>
                    <a:pt x="218" y="322"/>
                  </a:cubicBezTo>
                  <a:cubicBezTo>
                    <a:pt x="218" y="322"/>
                    <a:pt x="218" y="323"/>
                    <a:pt x="219" y="324"/>
                  </a:cubicBezTo>
                  <a:cubicBezTo>
                    <a:pt x="223" y="332"/>
                    <a:pt x="228" y="341"/>
                    <a:pt x="231" y="350"/>
                  </a:cubicBezTo>
                  <a:cubicBezTo>
                    <a:pt x="232" y="350"/>
                    <a:pt x="232" y="351"/>
                    <a:pt x="232" y="351"/>
                  </a:cubicBezTo>
                  <a:cubicBezTo>
                    <a:pt x="234" y="357"/>
                    <a:pt x="237" y="362"/>
                    <a:pt x="239" y="368"/>
                  </a:cubicBezTo>
                  <a:cubicBezTo>
                    <a:pt x="239" y="369"/>
                    <a:pt x="239" y="369"/>
                    <a:pt x="239" y="369"/>
                  </a:cubicBezTo>
                  <a:cubicBezTo>
                    <a:pt x="243" y="378"/>
                    <a:pt x="246" y="388"/>
                    <a:pt x="248" y="397"/>
                  </a:cubicBezTo>
                  <a:cubicBezTo>
                    <a:pt x="248" y="398"/>
                    <a:pt x="249" y="398"/>
                    <a:pt x="249" y="399"/>
                  </a:cubicBezTo>
                  <a:cubicBezTo>
                    <a:pt x="250" y="405"/>
                    <a:pt x="252" y="412"/>
                    <a:pt x="253" y="418"/>
                  </a:cubicBezTo>
                  <a:cubicBezTo>
                    <a:pt x="258" y="442"/>
                    <a:pt x="261" y="467"/>
                    <a:pt x="261" y="492"/>
                  </a:cubicBezTo>
                  <a:cubicBezTo>
                    <a:pt x="260" y="622"/>
                    <a:pt x="190" y="734"/>
                    <a:pt x="85" y="795"/>
                  </a:cubicBezTo>
                  <a:cubicBezTo>
                    <a:pt x="85" y="757"/>
                    <a:pt x="85" y="757"/>
                    <a:pt x="85" y="757"/>
                  </a:cubicBezTo>
                  <a:lnTo>
                    <a:pt x="0" y="839"/>
                  </a:lnTo>
                  <a:close/>
                </a:path>
              </a:pathLst>
            </a:custGeom>
            <a:solidFill>
              <a:srgbClr val="92488E"/>
            </a:solidFill>
            <a:ln>
              <a:noFill/>
            </a:ln>
          </p:spPr>
          <p:txBody>
            <a:bodyPr/>
            <a:lstStyle/>
            <a:p>
              <a:endParaRPr lang="zh-CN" altLang="en-US" sz="3200"/>
            </a:p>
          </p:txBody>
        </p:sp>
        <p:sp>
          <p:nvSpPr>
            <p:cNvPr id="110" name="Freeform 10">
              <a:extLst>
                <a:ext uri="{FF2B5EF4-FFF2-40B4-BE49-F238E27FC236}">
                  <a16:creationId xmlns:a16="http://schemas.microsoft.com/office/drawing/2014/main" id="{2EB98561-4ED5-4F9E-8422-5E4DDAED6CF6}"/>
                </a:ext>
              </a:extLst>
            </p:cNvPr>
            <p:cNvSpPr/>
            <p:nvPr/>
          </p:nvSpPr>
          <p:spPr bwMode="auto">
            <a:xfrm>
              <a:off x="8073565" y="4280071"/>
              <a:ext cx="3398666" cy="1815928"/>
            </a:xfrm>
            <a:custGeom>
              <a:avLst/>
              <a:gdLst>
                <a:gd name="T0" fmla="*/ 0 w 852"/>
                <a:gd name="T1" fmla="*/ 0 h 455"/>
                <a:gd name="T2" fmla="*/ 25 w 852"/>
                <a:gd name="T3" fmla="*/ 115 h 455"/>
                <a:gd name="T4" fmla="*/ 40 w 852"/>
                <a:gd name="T5" fmla="*/ 87 h 455"/>
                <a:gd name="T6" fmla="*/ 364 w 852"/>
                <a:gd name="T7" fmla="*/ 280 h 455"/>
                <a:gd name="T8" fmla="*/ 432 w 852"/>
                <a:gd name="T9" fmla="*/ 271 h 455"/>
                <a:gd name="T10" fmla="*/ 647 w 852"/>
                <a:gd name="T11" fmla="*/ 451 h 455"/>
                <a:gd name="T12" fmla="*/ 848 w 852"/>
                <a:gd name="T13" fmla="*/ 235 h 455"/>
                <a:gd name="T14" fmla="*/ 682 w 852"/>
                <a:gd name="T15" fmla="*/ 38 h 455"/>
                <a:gd name="T16" fmla="*/ 667 w 852"/>
                <a:gd name="T17" fmla="*/ 35 h 455"/>
                <a:gd name="T18" fmla="*/ 662 w 852"/>
                <a:gd name="T19" fmla="*/ 45 h 455"/>
                <a:gd name="T20" fmla="*/ 659 w 852"/>
                <a:gd name="T21" fmla="*/ 52 h 455"/>
                <a:gd name="T22" fmla="*/ 656 w 852"/>
                <a:gd name="T23" fmla="*/ 57 h 455"/>
                <a:gd name="T24" fmla="*/ 651 w 852"/>
                <a:gd name="T25" fmla="*/ 67 h 455"/>
                <a:gd name="T26" fmla="*/ 648 w 852"/>
                <a:gd name="T27" fmla="*/ 73 h 455"/>
                <a:gd name="T28" fmla="*/ 644 w 852"/>
                <a:gd name="T29" fmla="*/ 79 h 455"/>
                <a:gd name="T30" fmla="*/ 638 w 852"/>
                <a:gd name="T31" fmla="*/ 88 h 455"/>
                <a:gd name="T32" fmla="*/ 634 w 852"/>
                <a:gd name="T33" fmla="*/ 94 h 455"/>
                <a:gd name="T34" fmla="*/ 631 w 852"/>
                <a:gd name="T35" fmla="*/ 99 h 455"/>
                <a:gd name="T36" fmla="*/ 623 w 852"/>
                <a:gd name="T37" fmla="*/ 109 h 455"/>
                <a:gd name="T38" fmla="*/ 620 w 852"/>
                <a:gd name="T39" fmla="*/ 113 h 455"/>
                <a:gd name="T40" fmla="*/ 615 w 852"/>
                <a:gd name="T41" fmla="*/ 119 h 455"/>
                <a:gd name="T42" fmla="*/ 611 w 852"/>
                <a:gd name="T43" fmla="*/ 123 h 455"/>
                <a:gd name="T44" fmla="*/ 603 w 852"/>
                <a:gd name="T45" fmla="*/ 133 h 455"/>
                <a:gd name="T46" fmla="*/ 600 w 852"/>
                <a:gd name="T47" fmla="*/ 137 h 455"/>
                <a:gd name="T48" fmla="*/ 590 w 852"/>
                <a:gd name="T49" fmla="*/ 147 h 455"/>
                <a:gd name="T50" fmla="*/ 587 w 852"/>
                <a:gd name="T51" fmla="*/ 149 h 455"/>
                <a:gd name="T52" fmla="*/ 581 w 852"/>
                <a:gd name="T53" fmla="*/ 155 h 455"/>
                <a:gd name="T54" fmla="*/ 578 w 852"/>
                <a:gd name="T55" fmla="*/ 157 h 455"/>
                <a:gd name="T56" fmla="*/ 566 w 852"/>
                <a:gd name="T57" fmla="*/ 167 h 455"/>
                <a:gd name="T58" fmla="*/ 564 w 852"/>
                <a:gd name="T59" fmla="*/ 170 h 455"/>
                <a:gd name="T60" fmla="*/ 541 w 852"/>
                <a:gd name="T61" fmla="*/ 186 h 455"/>
                <a:gd name="T62" fmla="*/ 540 w 852"/>
                <a:gd name="T63" fmla="*/ 187 h 455"/>
                <a:gd name="T64" fmla="*/ 525 w 852"/>
                <a:gd name="T65" fmla="*/ 196 h 455"/>
                <a:gd name="T66" fmla="*/ 523 w 852"/>
                <a:gd name="T67" fmla="*/ 197 h 455"/>
                <a:gd name="T68" fmla="*/ 498 w 852"/>
                <a:gd name="T69" fmla="*/ 211 h 455"/>
                <a:gd name="T70" fmla="*/ 497 w 852"/>
                <a:gd name="T71" fmla="*/ 212 h 455"/>
                <a:gd name="T72" fmla="*/ 480 w 852"/>
                <a:gd name="T73" fmla="*/ 219 h 455"/>
                <a:gd name="T74" fmla="*/ 479 w 852"/>
                <a:gd name="T75" fmla="*/ 220 h 455"/>
                <a:gd name="T76" fmla="*/ 451 w 852"/>
                <a:gd name="T77" fmla="*/ 230 h 455"/>
                <a:gd name="T78" fmla="*/ 449 w 852"/>
                <a:gd name="T79" fmla="*/ 230 h 455"/>
                <a:gd name="T80" fmla="*/ 430 w 852"/>
                <a:gd name="T81" fmla="*/ 236 h 455"/>
                <a:gd name="T82" fmla="*/ 357 w 852"/>
                <a:gd name="T83" fmla="*/ 246 h 455"/>
                <a:gd name="T84" fmla="*/ 47 w 852"/>
                <a:gd name="T85" fmla="*/ 83 h 455"/>
                <a:gd name="T86" fmla="*/ 85 w 852"/>
                <a:gd name="T87" fmla="*/ 82 h 455"/>
                <a:gd name="T88" fmla="*/ 0 w 852"/>
                <a:gd name="T89" fmla="*/ 0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52" h="455">
                  <a:moveTo>
                    <a:pt x="0" y="0"/>
                  </a:moveTo>
                  <a:cubicBezTo>
                    <a:pt x="25" y="115"/>
                    <a:pt x="25" y="115"/>
                    <a:pt x="25" y="115"/>
                  </a:cubicBezTo>
                  <a:cubicBezTo>
                    <a:pt x="40" y="87"/>
                    <a:pt x="40" y="87"/>
                    <a:pt x="40" y="87"/>
                  </a:cubicBezTo>
                  <a:cubicBezTo>
                    <a:pt x="98" y="205"/>
                    <a:pt x="223" y="285"/>
                    <a:pt x="364" y="280"/>
                  </a:cubicBezTo>
                  <a:cubicBezTo>
                    <a:pt x="387" y="279"/>
                    <a:pt x="410" y="276"/>
                    <a:pt x="432" y="271"/>
                  </a:cubicBezTo>
                  <a:cubicBezTo>
                    <a:pt x="447" y="376"/>
                    <a:pt x="539" y="455"/>
                    <a:pt x="647" y="451"/>
                  </a:cubicBezTo>
                  <a:cubicBezTo>
                    <a:pt x="762" y="447"/>
                    <a:pt x="852" y="350"/>
                    <a:pt x="848" y="235"/>
                  </a:cubicBezTo>
                  <a:cubicBezTo>
                    <a:pt x="845" y="137"/>
                    <a:pt x="774" y="57"/>
                    <a:pt x="682" y="38"/>
                  </a:cubicBezTo>
                  <a:cubicBezTo>
                    <a:pt x="677" y="37"/>
                    <a:pt x="672" y="36"/>
                    <a:pt x="667" y="35"/>
                  </a:cubicBezTo>
                  <a:cubicBezTo>
                    <a:pt x="665" y="38"/>
                    <a:pt x="664" y="42"/>
                    <a:pt x="662" y="45"/>
                  </a:cubicBezTo>
                  <a:cubicBezTo>
                    <a:pt x="661" y="47"/>
                    <a:pt x="660" y="49"/>
                    <a:pt x="659" y="52"/>
                  </a:cubicBezTo>
                  <a:cubicBezTo>
                    <a:pt x="658" y="53"/>
                    <a:pt x="657" y="55"/>
                    <a:pt x="656" y="57"/>
                  </a:cubicBezTo>
                  <a:cubicBezTo>
                    <a:pt x="655" y="61"/>
                    <a:pt x="653" y="64"/>
                    <a:pt x="651" y="67"/>
                  </a:cubicBezTo>
                  <a:cubicBezTo>
                    <a:pt x="650" y="69"/>
                    <a:pt x="649" y="71"/>
                    <a:pt x="648" y="73"/>
                  </a:cubicBezTo>
                  <a:cubicBezTo>
                    <a:pt x="646" y="75"/>
                    <a:pt x="645" y="77"/>
                    <a:pt x="644" y="79"/>
                  </a:cubicBezTo>
                  <a:cubicBezTo>
                    <a:pt x="642" y="82"/>
                    <a:pt x="640" y="85"/>
                    <a:pt x="638" y="88"/>
                  </a:cubicBezTo>
                  <a:cubicBezTo>
                    <a:pt x="637" y="90"/>
                    <a:pt x="635" y="92"/>
                    <a:pt x="634" y="94"/>
                  </a:cubicBezTo>
                  <a:cubicBezTo>
                    <a:pt x="633" y="96"/>
                    <a:pt x="632" y="97"/>
                    <a:pt x="631" y="99"/>
                  </a:cubicBezTo>
                  <a:cubicBezTo>
                    <a:pt x="628" y="102"/>
                    <a:pt x="626" y="106"/>
                    <a:pt x="623" y="109"/>
                  </a:cubicBezTo>
                  <a:cubicBezTo>
                    <a:pt x="622" y="110"/>
                    <a:pt x="621" y="112"/>
                    <a:pt x="620" y="113"/>
                  </a:cubicBezTo>
                  <a:cubicBezTo>
                    <a:pt x="618" y="115"/>
                    <a:pt x="617" y="117"/>
                    <a:pt x="615" y="119"/>
                  </a:cubicBezTo>
                  <a:cubicBezTo>
                    <a:pt x="614" y="121"/>
                    <a:pt x="613" y="122"/>
                    <a:pt x="611" y="123"/>
                  </a:cubicBezTo>
                  <a:cubicBezTo>
                    <a:pt x="609" y="127"/>
                    <a:pt x="606" y="130"/>
                    <a:pt x="603" y="133"/>
                  </a:cubicBezTo>
                  <a:cubicBezTo>
                    <a:pt x="602" y="134"/>
                    <a:pt x="601" y="135"/>
                    <a:pt x="600" y="137"/>
                  </a:cubicBezTo>
                  <a:cubicBezTo>
                    <a:pt x="596" y="140"/>
                    <a:pt x="593" y="143"/>
                    <a:pt x="590" y="147"/>
                  </a:cubicBezTo>
                  <a:cubicBezTo>
                    <a:pt x="589" y="147"/>
                    <a:pt x="588" y="148"/>
                    <a:pt x="587" y="149"/>
                  </a:cubicBezTo>
                  <a:cubicBezTo>
                    <a:pt x="585" y="151"/>
                    <a:pt x="583" y="153"/>
                    <a:pt x="581" y="155"/>
                  </a:cubicBezTo>
                  <a:cubicBezTo>
                    <a:pt x="580" y="156"/>
                    <a:pt x="579" y="157"/>
                    <a:pt x="578" y="157"/>
                  </a:cubicBezTo>
                  <a:cubicBezTo>
                    <a:pt x="574" y="161"/>
                    <a:pt x="570" y="164"/>
                    <a:pt x="566" y="167"/>
                  </a:cubicBezTo>
                  <a:cubicBezTo>
                    <a:pt x="566" y="168"/>
                    <a:pt x="565" y="169"/>
                    <a:pt x="564" y="170"/>
                  </a:cubicBezTo>
                  <a:cubicBezTo>
                    <a:pt x="556" y="175"/>
                    <a:pt x="549" y="181"/>
                    <a:pt x="541" y="186"/>
                  </a:cubicBezTo>
                  <a:cubicBezTo>
                    <a:pt x="541" y="186"/>
                    <a:pt x="540" y="187"/>
                    <a:pt x="540" y="187"/>
                  </a:cubicBezTo>
                  <a:cubicBezTo>
                    <a:pt x="535" y="190"/>
                    <a:pt x="530" y="193"/>
                    <a:pt x="525" y="196"/>
                  </a:cubicBezTo>
                  <a:cubicBezTo>
                    <a:pt x="525" y="197"/>
                    <a:pt x="524" y="197"/>
                    <a:pt x="523" y="197"/>
                  </a:cubicBezTo>
                  <a:cubicBezTo>
                    <a:pt x="515" y="202"/>
                    <a:pt x="507" y="207"/>
                    <a:pt x="498" y="211"/>
                  </a:cubicBezTo>
                  <a:cubicBezTo>
                    <a:pt x="497" y="211"/>
                    <a:pt x="497" y="212"/>
                    <a:pt x="497" y="212"/>
                  </a:cubicBezTo>
                  <a:cubicBezTo>
                    <a:pt x="491" y="214"/>
                    <a:pt x="485" y="217"/>
                    <a:pt x="480" y="219"/>
                  </a:cubicBezTo>
                  <a:cubicBezTo>
                    <a:pt x="479" y="219"/>
                    <a:pt x="479" y="220"/>
                    <a:pt x="479" y="220"/>
                  </a:cubicBezTo>
                  <a:cubicBezTo>
                    <a:pt x="470" y="223"/>
                    <a:pt x="460" y="227"/>
                    <a:pt x="451" y="230"/>
                  </a:cubicBezTo>
                  <a:cubicBezTo>
                    <a:pt x="450" y="230"/>
                    <a:pt x="450" y="230"/>
                    <a:pt x="449" y="230"/>
                  </a:cubicBezTo>
                  <a:cubicBezTo>
                    <a:pt x="443" y="232"/>
                    <a:pt x="437" y="234"/>
                    <a:pt x="430" y="236"/>
                  </a:cubicBezTo>
                  <a:cubicBezTo>
                    <a:pt x="407" y="242"/>
                    <a:pt x="382" y="245"/>
                    <a:pt x="357" y="246"/>
                  </a:cubicBezTo>
                  <a:cubicBezTo>
                    <a:pt x="227" y="251"/>
                    <a:pt x="112" y="185"/>
                    <a:pt x="47" y="83"/>
                  </a:cubicBezTo>
                  <a:cubicBezTo>
                    <a:pt x="85" y="82"/>
                    <a:pt x="85" y="82"/>
                    <a:pt x="85" y="82"/>
                  </a:cubicBezTo>
                  <a:lnTo>
                    <a:pt x="0" y="0"/>
                  </a:lnTo>
                  <a:close/>
                </a:path>
              </a:pathLst>
            </a:custGeom>
            <a:solidFill>
              <a:srgbClr val="72AE4A"/>
            </a:solidFill>
            <a:ln>
              <a:noFill/>
            </a:ln>
          </p:spPr>
          <p:txBody>
            <a:bodyPr/>
            <a:lstStyle/>
            <a:p>
              <a:endParaRPr lang="zh-CN" altLang="en-US" sz="3200"/>
            </a:p>
          </p:txBody>
        </p:sp>
        <p:sp>
          <p:nvSpPr>
            <p:cNvPr id="111" name="Freeform 11">
              <a:extLst>
                <a:ext uri="{FF2B5EF4-FFF2-40B4-BE49-F238E27FC236}">
                  <a16:creationId xmlns:a16="http://schemas.microsoft.com/office/drawing/2014/main" id="{C0075DAD-747F-45FB-ABC8-56952D723C03}"/>
                </a:ext>
              </a:extLst>
            </p:cNvPr>
            <p:cNvSpPr/>
            <p:nvPr/>
          </p:nvSpPr>
          <p:spPr bwMode="auto">
            <a:xfrm>
              <a:off x="6965260" y="2700625"/>
              <a:ext cx="1826213" cy="3395374"/>
            </a:xfrm>
            <a:custGeom>
              <a:avLst/>
              <a:gdLst>
                <a:gd name="T0" fmla="*/ 458 w 458"/>
                <a:gd name="T1" fmla="*/ 0 h 851"/>
                <a:gd name="T2" fmla="*/ 342 w 458"/>
                <a:gd name="T3" fmla="*/ 25 h 851"/>
                <a:gd name="T4" fmla="*/ 371 w 458"/>
                <a:gd name="T5" fmla="*/ 40 h 851"/>
                <a:gd name="T6" fmla="*/ 176 w 458"/>
                <a:gd name="T7" fmla="*/ 362 h 851"/>
                <a:gd name="T8" fmla="*/ 185 w 458"/>
                <a:gd name="T9" fmla="*/ 431 h 851"/>
                <a:gd name="T10" fmla="*/ 4 w 458"/>
                <a:gd name="T11" fmla="*/ 645 h 851"/>
                <a:gd name="T12" fmla="*/ 219 w 458"/>
                <a:gd name="T13" fmla="*/ 847 h 851"/>
                <a:gd name="T14" fmla="*/ 417 w 458"/>
                <a:gd name="T15" fmla="*/ 682 h 851"/>
                <a:gd name="T16" fmla="*/ 420 w 458"/>
                <a:gd name="T17" fmla="*/ 667 h 851"/>
                <a:gd name="T18" fmla="*/ 410 w 458"/>
                <a:gd name="T19" fmla="*/ 662 h 851"/>
                <a:gd name="T20" fmla="*/ 403 w 458"/>
                <a:gd name="T21" fmla="*/ 659 h 851"/>
                <a:gd name="T22" fmla="*/ 398 w 458"/>
                <a:gd name="T23" fmla="*/ 656 h 851"/>
                <a:gd name="T24" fmla="*/ 387 w 458"/>
                <a:gd name="T25" fmla="*/ 651 h 851"/>
                <a:gd name="T26" fmla="*/ 382 w 458"/>
                <a:gd name="T27" fmla="*/ 647 h 851"/>
                <a:gd name="T28" fmla="*/ 376 w 458"/>
                <a:gd name="T29" fmla="*/ 644 h 851"/>
                <a:gd name="T30" fmla="*/ 367 w 458"/>
                <a:gd name="T31" fmla="*/ 638 h 851"/>
                <a:gd name="T32" fmla="*/ 361 w 458"/>
                <a:gd name="T33" fmla="*/ 634 h 851"/>
                <a:gd name="T34" fmla="*/ 356 w 458"/>
                <a:gd name="T35" fmla="*/ 630 h 851"/>
                <a:gd name="T36" fmla="*/ 346 w 458"/>
                <a:gd name="T37" fmla="*/ 623 h 851"/>
                <a:gd name="T38" fmla="*/ 342 w 458"/>
                <a:gd name="T39" fmla="*/ 619 h 851"/>
                <a:gd name="T40" fmla="*/ 336 w 458"/>
                <a:gd name="T41" fmla="*/ 614 h 851"/>
                <a:gd name="T42" fmla="*/ 332 w 458"/>
                <a:gd name="T43" fmla="*/ 611 h 851"/>
                <a:gd name="T44" fmla="*/ 322 w 458"/>
                <a:gd name="T45" fmla="*/ 602 h 851"/>
                <a:gd name="T46" fmla="*/ 318 w 458"/>
                <a:gd name="T47" fmla="*/ 599 h 851"/>
                <a:gd name="T48" fmla="*/ 309 w 458"/>
                <a:gd name="T49" fmla="*/ 589 h 851"/>
                <a:gd name="T50" fmla="*/ 306 w 458"/>
                <a:gd name="T51" fmla="*/ 586 h 851"/>
                <a:gd name="T52" fmla="*/ 300 w 458"/>
                <a:gd name="T53" fmla="*/ 580 h 851"/>
                <a:gd name="T54" fmla="*/ 298 w 458"/>
                <a:gd name="T55" fmla="*/ 577 h 851"/>
                <a:gd name="T56" fmla="*/ 288 w 458"/>
                <a:gd name="T57" fmla="*/ 566 h 851"/>
                <a:gd name="T58" fmla="*/ 286 w 458"/>
                <a:gd name="T59" fmla="*/ 563 h 851"/>
                <a:gd name="T60" fmla="*/ 269 w 458"/>
                <a:gd name="T61" fmla="*/ 541 h 851"/>
                <a:gd name="T62" fmla="*/ 268 w 458"/>
                <a:gd name="T63" fmla="*/ 539 h 851"/>
                <a:gd name="T64" fmla="*/ 259 w 458"/>
                <a:gd name="T65" fmla="*/ 524 h 851"/>
                <a:gd name="T66" fmla="*/ 258 w 458"/>
                <a:gd name="T67" fmla="*/ 522 h 851"/>
                <a:gd name="T68" fmla="*/ 244 w 458"/>
                <a:gd name="T69" fmla="*/ 497 h 851"/>
                <a:gd name="T70" fmla="*/ 244 w 458"/>
                <a:gd name="T71" fmla="*/ 496 h 851"/>
                <a:gd name="T72" fmla="*/ 236 w 458"/>
                <a:gd name="T73" fmla="*/ 479 h 851"/>
                <a:gd name="T74" fmla="*/ 236 w 458"/>
                <a:gd name="T75" fmla="*/ 478 h 851"/>
                <a:gd name="T76" fmla="*/ 226 w 458"/>
                <a:gd name="T77" fmla="*/ 450 h 851"/>
                <a:gd name="T78" fmla="*/ 225 w 458"/>
                <a:gd name="T79" fmla="*/ 448 h 851"/>
                <a:gd name="T80" fmla="*/ 220 w 458"/>
                <a:gd name="T81" fmla="*/ 429 h 851"/>
                <a:gd name="T82" fmla="*/ 210 w 458"/>
                <a:gd name="T83" fmla="*/ 356 h 851"/>
                <a:gd name="T84" fmla="*/ 375 w 458"/>
                <a:gd name="T85" fmla="*/ 47 h 851"/>
                <a:gd name="T86" fmla="*/ 376 w 458"/>
                <a:gd name="T87" fmla="*/ 85 h 851"/>
                <a:gd name="T88" fmla="*/ 458 w 458"/>
                <a:gd name="T89" fmla="*/ 0 h 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8" h="851">
                  <a:moveTo>
                    <a:pt x="458" y="0"/>
                  </a:moveTo>
                  <a:cubicBezTo>
                    <a:pt x="342" y="25"/>
                    <a:pt x="342" y="25"/>
                    <a:pt x="342" y="25"/>
                  </a:cubicBezTo>
                  <a:cubicBezTo>
                    <a:pt x="371" y="40"/>
                    <a:pt x="371" y="40"/>
                    <a:pt x="371" y="40"/>
                  </a:cubicBezTo>
                  <a:cubicBezTo>
                    <a:pt x="252" y="98"/>
                    <a:pt x="172" y="221"/>
                    <a:pt x="176" y="362"/>
                  </a:cubicBezTo>
                  <a:cubicBezTo>
                    <a:pt x="177" y="386"/>
                    <a:pt x="180" y="409"/>
                    <a:pt x="185" y="431"/>
                  </a:cubicBezTo>
                  <a:cubicBezTo>
                    <a:pt x="80" y="445"/>
                    <a:pt x="0" y="537"/>
                    <a:pt x="4" y="645"/>
                  </a:cubicBezTo>
                  <a:cubicBezTo>
                    <a:pt x="7" y="760"/>
                    <a:pt x="104" y="851"/>
                    <a:pt x="219" y="847"/>
                  </a:cubicBezTo>
                  <a:cubicBezTo>
                    <a:pt x="317" y="844"/>
                    <a:pt x="397" y="774"/>
                    <a:pt x="417" y="682"/>
                  </a:cubicBezTo>
                  <a:cubicBezTo>
                    <a:pt x="418" y="677"/>
                    <a:pt x="419" y="672"/>
                    <a:pt x="420" y="667"/>
                  </a:cubicBezTo>
                  <a:cubicBezTo>
                    <a:pt x="416" y="665"/>
                    <a:pt x="413" y="664"/>
                    <a:pt x="410" y="662"/>
                  </a:cubicBezTo>
                  <a:cubicBezTo>
                    <a:pt x="408" y="661"/>
                    <a:pt x="405" y="660"/>
                    <a:pt x="403" y="659"/>
                  </a:cubicBezTo>
                  <a:cubicBezTo>
                    <a:pt x="401" y="658"/>
                    <a:pt x="399" y="657"/>
                    <a:pt x="398" y="656"/>
                  </a:cubicBezTo>
                  <a:cubicBezTo>
                    <a:pt x="394" y="654"/>
                    <a:pt x="391" y="652"/>
                    <a:pt x="387" y="651"/>
                  </a:cubicBezTo>
                  <a:cubicBezTo>
                    <a:pt x="386" y="650"/>
                    <a:pt x="384" y="649"/>
                    <a:pt x="382" y="647"/>
                  </a:cubicBezTo>
                  <a:cubicBezTo>
                    <a:pt x="380" y="646"/>
                    <a:pt x="378" y="645"/>
                    <a:pt x="376" y="644"/>
                  </a:cubicBezTo>
                  <a:cubicBezTo>
                    <a:pt x="373" y="642"/>
                    <a:pt x="370" y="640"/>
                    <a:pt x="367" y="638"/>
                  </a:cubicBezTo>
                  <a:cubicBezTo>
                    <a:pt x="365" y="636"/>
                    <a:pt x="363" y="635"/>
                    <a:pt x="361" y="634"/>
                  </a:cubicBezTo>
                  <a:cubicBezTo>
                    <a:pt x="359" y="632"/>
                    <a:pt x="357" y="631"/>
                    <a:pt x="356" y="630"/>
                  </a:cubicBezTo>
                  <a:cubicBezTo>
                    <a:pt x="353" y="628"/>
                    <a:pt x="349" y="625"/>
                    <a:pt x="346" y="623"/>
                  </a:cubicBezTo>
                  <a:cubicBezTo>
                    <a:pt x="345" y="622"/>
                    <a:pt x="343" y="621"/>
                    <a:pt x="342" y="619"/>
                  </a:cubicBezTo>
                  <a:cubicBezTo>
                    <a:pt x="340" y="618"/>
                    <a:pt x="338" y="616"/>
                    <a:pt x="336" y="614"/>
                  </a:cubicBezTo>
                  <a:cubicBezTo>
                    <a:pt x="334" y="613"/>
                    <a:pt x="333" y="612"/>
                    <a:pt x="332" y="611"/>
                  </a:cubicBezTo>
                  <a:cubicBezTo>
                    <a:pt x="328" y="608"/>
                    <a:pt x="325" y="605"/>
                    <a:pt x="322" y="602"/>
                  </a:cubicBezTo>
                  <a:cubicBezTo>
                    <a:pt x="321" y="601"/>
                    <a:pt x="320" y="600"/>
                    <a:pt x="318" y="599"/>
                  </a:cubicBezTo>
                  <a:cubicBezTo>
                    <a:pt x="315" y="596"/>
                    <a:pt x="312" y="593"/>
                    <a:pt x="309" y="589"/>
                  </a:cubicBezTo>
                  <a:cubicBezTo>
                    <a:pt x="308" y="588"/>
                    <a:pt x="307" y="587"/>
                    <a:pt x="306" y="586"/>
                  </a:cubicBezTo>
                  <a:cubicBezTo>
                    <a:pt x="304" y="584"/>
                    <a:pt x="302" y="582"/>
                    <a:pt x="300" y="580"/>
                  </a:cubicBezTo>
                  <a:cubicBezTo>
                    <a:pt x="299" y="579"/>
                    <a:pt x="298" y="578"/>
                    <a:pt x="298" y="577"/>
                  </a:cubicBezTo>
                  <a:cubicBezTo>
                    <a:pt x="294" y="574"/>
                    <a:pt x="291" y="570"/>
                    <a:pt x="288" y="566"/>
                  </a:cubicBezTo>
                  <a:cubicBezTo>
                    <a:pt x="287" y="565"/>
                    <a:pt x="286" y="564"/>
                    <a:pt x="286" y="563"/>
                  </a:cubicBezTo>
                  <a:cubicBezTo>
                    <a:pt x="280" y="556"/>
                    <a:pt x="274" y="548"/>
                    <a:pt x="269" y="541"/>
                  </a:cubicBezTo>
                  <a:cubicBezTo>
                    <a:pt x="269" y="540"/>
                    <a:pt x="268" y="539"/>
                    <a:pt x="268" y="539"/>
                  </a:cubicBezTo>
                  <a:cubicBezTo>
                    <a:pt x="265" y="534"/>
                    <a:pt x="262" y="529"/>
                    <a:pt x="259" y="524"/>
                  </a:cubicBezTo>
                  <a:cubicBezTo>
                    <a:pt x="259" y="524"/>
                    <a:pt x="258" y="523"/>
                    <a:pt x="258" y="522"/>
                  </a:cubicBezTo>
                  <a:cubicBezTo>
                    <a:pt x="253" y="514"/>
                    <a:pt x="249" y="506"/>
                    <a:pt x="244" y="497"/>
                  </a:cubicBezTo>
                  <a:cubicBezTo>
                    <a:pt x="244" y="497"/>
                    <a:pt x="244" y="496"/>
                    <a:pt x="244" y="496"/>
                  </a:cubicBezTo>
                  <a:cubicBezTo>
                    <a:pt x="241" y="490"/>
                    <a:pt x="239" y="484"/>
                    <a:pt x="236" y="479"/>
                  </a:cubicBezTo>
                  <a:cubicBezTo>
                    <a:pt x="236" y="478"/>
                    <a:pt x="236" y="478"/>
                    <a:pt x="236" y="478"/>
                  </a:cubicBezTo>
                  <a:cubicBezTo>
                    <a:pt x="232" y="469"/>
                    <a:pt x="229" y="459"/>
                    <a:pt x="226" y="450"/>
                  </a:cubicBezTo>
                  <a:cubicBezTo>
                    <a:pt x="226" y="449"/>
                    <a:pt x="226" y="449"/>
                    <a:pt x="225" y="448"/>
                  </a:cubicBezTo>
                  <a:cubicBezTo>
                    <a:pt x="223" y="442"/>
                    <a:pt x="222" y="436"/>
                    <a:pt x="220" y="429"/>
                  </a:cubicBezTo>
                  <a:cubicBezTo>
                    <a:pt x="214" y="406"/>
                    <a:pt x="211" y="381"/>
                    <a:pt x="210" y="356"/>
                  </a:cubicBezTo>
                  <a:cubicBezTo>
                    <a:pt x="206" y="226"/>
                    <a:pt x="272" y="111"/>
                    <a:pt x="375" y="47"/>
                  </a:cubicBezTo>
                  <a:cubicBezTo>
                    <a:pt x="376" y="85"/>
                    <a:pt x="376" y="85"/>
                    <a:pt x="376" y="85"/>
                  </a:cubicBezTo>
                  <a:lnTo>
                    <a:pt x="458" y="0"/>
                  </a:lnTo>
                  <a:close/>
                </a:path>
              </a:pathLst>
            </a:custGeom>
            <a:solidFill>
              <a:srgbClr val="92488E"/>
            </a:solidFill>
            <a:ln>
              <a:noFill/>
            </a:ln>
          </p:spPr>
          <p:txBody>
            <a:bodyPr/>
            <a:lstStyle/>
            <a:p>
              <a:endParaRPr lang="zh-CN" altLang="en-US" sz="3200"/>
            </a:p>
          </p:txBody>
        </p:sp>
        <p:sp>
          <p:nvSpPr>
            <p:cNvPr id="112" name="Oval 12">
              <a:extLst>
                <a:ext uri="{FF2B5EF4-FFF2-40B4-BE49-F238E27FC236}">
                  <a16:creationId xmlns:a16="http://schemas.microsoft.com/office/drawing/2014/main" id="{38FD855C-37BD-4C97-8CD9-77D47D3C5933}"/>
                </a:ext>
              </a:extLst>
            </p:cNvPr>
            <p:cNvSpPr>
              <a:spLocks noChangeArrowheads="1"/>
            </p:cNvSpPr>
            <p:nvPr/>
          </p:nvSpPr>
          <p:spPr bwMode="auto">
            <a:xfrm>
              <a:off x="8424927" y="3078129"/>
              <a:ext cx="1468345" cy="1468798"/>
            </a:xfrm>
            <a:prstGeom prst="ellipse">
              <a:avLst/>
            </a:prstGeom>
            <a:solidFill>
              <a:schemeClr val="bg1">
                <a:lumMod val="65000"/>
              </a:schemeClr>
            </a:solidFill>
            <a:ln>
              <a:noFill/>
            </a:ln>
          </p:spPr>
          <p:txBody>
            <a:bodyPr/>
            <a:lstStyle/>
            <a:p>
              <a:endParaRPr lang="zh-CN" altLang="en-US" sz="3200"/>
            </a:p>
          </p:txBody>
        </p:sp>
        <p:sp>
          <p:nvSpPr>
            <p:cNvPr id="113" name="Freeform 13">
              <a:extLst>
                <a:ext uri="{FF2B5EF4-FFF2-40B4-BE49-F238E27FC236}">
                  <a16:creationId xmlns:a16="http://schemas.microsoft.com/office/drawing/2014/main" id="{154AC614-A721-41E4-A05C-76FFF5000199}"/>
                </a:ext>
              </a:extLst>
            </p:cNvPr>
            <p:cNvSpPr>
              <a:spLocks noEditPoints="1"/>
            </p:cNvSpPr>
            <p:nvPr/>
          </p:nvSpPr>
          <p:spPr bwMode="auto">
            <a:xfrm>
              <a:off x="10498395" y="4985178"/>
              <a:ext cx="364375" cy="410050"/>
            </a:xfrm>
            <a:custGeom>
              <a:avLst/>
              <a:gdLst>
                <a:gd name="T0" fmla="*/ 85 w 91"/>
                <a:gd name="T1" fmla="*/ 0 h 103"/>
                <a:gd name="T2" fmla="*/ 7 w 91"/>
                <a:gd name="T3" fmla="*/ 0 h 103"/>
                <a:gd name="T4" fmla="*/ 0 w 91"/>
                <a:gd name="T5" fmla="*/ 6 h 103"/>
                <a:gd name="T6" fmla="*/ 0 w 91"/>
                <a:gd name="T7" fmla="*/ 97 h 103"/>
                <a:gd name="T8" fmla="*/ 7 w 91"/>
                <a:gd name="T9" fmla="*/ 103 h 103"/>
                <a:gd name="T10" fmla="*/ 85 w 91"/>
                <a:gd name="T11" fmla="*/ 103 h 103"/>
                <a:gd name="T12" fmla="*/ 91 w 91"/>
                <a:gd name="T13" fmla="*/ 97 h 103"/>
                <a:gd name="T14" fmla="*/ 91 w 91"/>
                <a:gd name="T15" fmla="*/ 6 h 103"/>
                <a:gd name="T16" fmla="*/ 85 w 91"/>
                <a:gd name="T17" fmla="*/ 0 h 103"/>
                <a:gd name="T18" fmla="*/ 13 w 91"/>
                <a:gd name="T19" fmla="*/ 6 h 103"/>
                <a:gd name="T20" fmla="*/ 20 w 91"/>
                <a:gd name="T21" fmla="*/ 13 h 103"/>
                <a:gd name="T22" fmla="*/ 13 w 91"/>
                <a:gd name="T23" fmla="*/ 19 h 103"/>
                <a:gd name="T24" fmla="*/ 7 w 91"/>
                <a:gd name="T25" fmla="*/ 13 h 103"/>
                <a:gd name="T26" fmla="*/ 13 w 91"/>
                <a:gd name="T27" fmla="*/ 6 h 103"/>
                <a:gd name="T28" fmla="*/ 85 w 91"/>
                <a:gd name="T29" fmla="*/ 97 h 103"/>
                <a:gd name="T30" fmla="*/ 7 w 91"/>
                <a:gd name="T31" fmla="*/ 97 h 103"/>
                <a:gd name="T32" fmla="*/ 7 w 91"/>
                <a:gd name="T33" fmla="*/ 26 h 103"/>
                <a:gd name="T34" fmla="*/ 85 w 91"/>
                <a:gd name="T35" fmla="*/ 26 h 103"/>
                <a:gd name="T36" fmla="*/ 85 w 91"/>
                <a:gd name="T37" fmla="*/ 97 h 103"/>
                <a:gd name="T38" fmla="*/ 78 w 91"/>
                <a:gd name="T39" fmla="*/ 19 h 103"/>
                <a:gd name="T40" fmla="*/ 72 w 91"/>
                <a:gd name="T41" fmla="*/ 13 h 103"/>
                <a:gd name="T42" fmla="*/ 78 w 91"/>
                <a:gd name="T43" fmla="*/ 6 h 103"/>
                <a:gd name="T44" fmla="*/ 85 w 91"/>
                <a:gd name="T45" fmla="*/ 13 h 103"/>
                <a:gd name="T46" fmla="*/ 78 w 91"/>
                <a:gd name="T47" fmla="*/ 19 h 103"/>
                <a:gd name="T48" fmla="*/ 13 w 91"/>
                <a:gd name="T49" fmla="*/ 42 h 103"/>
                <a:gd name="T50" fmla="*/ 17 w 91"/>
                <a:gd name="T51" fmla="*/ 39 h 103"/>
                <a:gd name="T52" fmla="*/ 75 w 91"/>
                <a:gd name="T53" fmla="*/ 39 h 103"/>
                <a:gd name="T54" fmla="*/ 78 w 91"/>
                <a:gd name="T55" fmla="*/ 42 h 103"/>
                <a:gd name="T56" fmla="*/ 75 w 91"/>
                <a:gd name="T57" fmla="*/ 45 h 103"/>
                <a:gd name="T58" fmla="*/ 17 w 91"/>
                <a:gd name="T59" fmla="*/ 45 h 103"/>
                <a:gd name="T60" fmla="*/ 13 w 91"/>
                <a:gd name="T61" fmla="*/ 42 h 103"/>
                <a:gd name="T62" fmla="*/ 13 w 91"/>
                <a:gd name="T63" fmla="*/ 61 h 103"/>
                <a:gd name="T64" fmla="*/ 17 w 91"/>
                <a:gd name="T65" fmla="*/ 58 h 103"/>
                <a:gd name="T66" fmla="*/ 75 w 91"/>
                <a:gd name="T67" fmla="*/ 58 h 103"/>
                <a:gd name="T68" fmla="*/ 78 w 91"/>
                <a:gd name="T69" fmla="*/ 61 h 103"/>
                <a:gd name="T70" fmla="*/ 75 w 91"/>
                <a:gd name="T71" fmla="*/ 65 h 103"/>
                <a:gd name="T72" fmla="*/ 17 w 91"/>
                <a:gd name="T73" fmla="*/ 65 h 103"/>
                <a:gd name="T74" fmla="*/ 13 w 91"/>
                <a:gd name="T75" fmla="*/ 61 h 103"/>
                <a:gd name="T76" fmla="*/ 13 w 91"/>
                <a:gd name="T77" fmla="*/ 81 h 103"/>
                <a:gd name="T78" fmla="*/ 17 w 91"/>
                <a:gd name="T79" fmla="*/ 77 h 103"/>
                <a:gd name="T80" fmla="*/ 75 w 91"/>
                <a:gd name="T81" fmla="*/ 77 h 103"/>
                <a:gd name="T82" fmla="*/ 78 w 91"/>
                <a:gd name="T83" fmla="*/ 81 h 103"/>
                <a:gd name="T84" fmla="*/ 75 w 91"/>
                <a:gd name="T85" fmla="*/ 84 h 103"/>
                <a:gd name="T86" fmla="*/ 17 w 91"/>
                <a:gd name="T87" fmla="*/ 84 h 103"/>
                <a:gd name="T88" fmla="*/ 13 w 91"/>
                <a:gd name="T89" fmla="*/ 8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1" h="103">
                  <a:moveTo>
                    <a:pt x="85" y="0"/>
                  </a:moveTo>
                  <a:cubicBezTo>
                    <a:pt x="7" y="0"/>
                    <a:pt x="7" y="0"/>
                    <a:pt x="7" y="0"/>
                  </a:cubicBezTo>
                  <a:cubicBezTo>
                    <a:pt x="3" y="0"/>
                    <a:pt x="0" y="3"/>
                    <a:pt x="0" y="6"/>
                  </a:cubicBezTo>
                  <a:cubicBezTo>
                    <a:pt x="0" y="97"/>
                    <a:pt x="0" y="97"/>
                    <a:pt x="0" y="97"/>
                  </a:cubicBezTo>
                  <a:cubicBezTo>
                    <a:pt x="0" y="100"/>
                    <a:pt x="3" y="103"/>
                    <a:pt x="7" y="103"/>
                  </a:cubicBezTo>
                  <a:cubicBezTo>
                    <a:pt x="85" y="103"/>
                    <a:pt x="85" y="103"/>
                    <a:pt x="85" y="103"/>
                  </a:cubicBezTo>
                  <a:cubicBezTo>
                    <a:pt x="88" y="103"/>
                    <a:pt x="91" y="100"/>
                    <a:pt x="91" y="97"/>
                  </a:cubicBezTo>
                  <a:cubicBezTo>
                    <a:pt x="91" y="6"/>
                    <a:pt x="91" y="6"/>
                    <a:pt x="91" y="6"/>
                  </a:cubicBezTo>
                  <a:cubicBezTo>
                    <a:pt x="91" y="3"/>
                    <a:pt x="88" y="0"/>
                    <a:pt x="85" y="0"/>
                  </a:cubicBezTo>
                  <a:close/>
                  <a:moveTo>
                    <a:pt x="13" y="6"/>
                  </a:moveTo>
                  <a:cubicBezTo>
                    <a:pt x="17" y="6"/>
                    <a:pt x="20" y="9"/>
                    <a:pt x="20" y="13"/>
                  </a:cubicBezTo>
                  <a:cubicBezTo>
                    <a:pt x="20" y="16"/>
                    <a:pt x="17" y="19"/>
                    <a:pt x="13" y="19"/>
                  </a:cubicBezTo>
                  <a:cubicBezTo>
                    <a:pt x="10" y="19"/>
                    <a:pt x="7" y="16"/>
                    <a:pt x="7" y="13"/>
                  </a:cubicBezTo>
                  <a:cubicBezTo>
                    <a:pt x="7" y="9"/>
                    <a:pt x="10" y="6"/>
                    <a:pt x="13" y="6"/>
                  </a:cubicBezTo>
                  <a:close/>
                  <a:moveTo>
                    <a:pt x="85" y="97"/>
                  </a:moveTo>
                  <a:cubicBezTo>
                    <a:pt x="7" y="97"/>
                    <a:pt x="7" y="97"/>
                    <a:pt x="7" y="97"/>
                  </a:cubicBezTo>
                  <a:cubicBezTo>
                    <a:pt x="7" y="26"/>
                    <a:pt x="7" y="26"/>
                    <a:pt x="7" y="26"/>
                  </a:cubicBezTo>
                  <a:cubicBezTo>
                    <a:pt x="85" y="26"/>
                    <a:pt x="85" y="26"/>
                    <a:pt x="85" y="26"/>
                  </a:cubicBezTo>
                  <a:lnTo>
                    <a:pt x="85" y="97"/>
                  </a:lnTo>
                  <a:close/>
                  <a:moveTo>
                    <a:pt x="78" y="19"/>
                  </a:moveTo>
                  <a:cubicBezTo>
                    <a:pt x="75" y="19"/>
                    <a:pt x="72" y="16"/>
                    <a:pt x="72" y="13"/>
                  </a:cubicBezTo>
                  <a:cubicBezTo>
                    <a:pt x="72" y="9"/>
                    <a:pt x="75" y="6"/>
                    <a:pt x="78" y="6"/>
                  </a:cubicBezTo>
                  <a:cubicBezTo>
                    <a:pt x="82" y="6"/>
                    <a:pt x="85" y="9"/>
                    <a:pt x="85" y="13"/>
                  </a:cubicBezTo>
                  <a:cubicBezTo>
                    <a:pt x="85" y="16"/>
                    <a:pt x="82" y="19"/>
                    <a:pt x="78" y="19"/>
                  </a:cubicBezTo>
                  <a:close/>
                  <a:moveTo>
                    <a:pt x="13" y="42"/>
                  </a:moveTo>
                  <a:cubicBezTo>
                    <a:pt x="13" y="40"/>
                    <a:pt x="15" y="39"/>
                    <a:pt x="17" y="39"/>
                  </a:cubicBezTo>
                  <a:cubicBezTo>
                    <a:pt x="75" y="39"/>
                    <a:pt x="75" y="39"/>
                    <a:pt x="75" y="39"/>
                  </a:cubicBezTo>
                  <a:cubicBezTo>
                    <a:pt x="77" y="39"/>
                    <a:pt x="78" y="40"/>
                    <a:pt x="78" y="42"/>
                  </a:cubicBezTo>
                  <a:cubicBezTo>
                    <a:pt x="78" y="44"/>
                    <a:pt x="77" y="45"/>
                    <a:pt x="75" y="45"/>
                  </a:cubicBezTo>
                  <a:cubicBezTo>
                    <a:pt x="17" y="45"/>
                    <a:pt x="17" y="45"/>
                    <a:pt x="17" y="45"/>
                  </a:cubicBezTo>
                  <a:cubicBezTo>
                    <a:pt x="15" y="45"/>
                    <a:pt x="13" y="44"/>
                    <a:pt x="13" y="42"/>
                  </a:cubicBezTo>
                  <a:close/>
                  <a:moveTo>
                    <a:pt x="13" y="61"/>
                  </a:moveTo>
                  <a:cubicBezTo>
                    <a:pt x="13" y="59"/>
                    <a:pt x="15" y="58"/>
                    <a:pt x="17" y="58"/>
                  </a:cubicBezTo>
                  <a:cubicBezTo>
                    <a:pt x="75" y="58"/>
                    <a:pt x="75" y="58"/>
                    <a:pt x="75" y="58"/>
                  </a:cubicBezTo>
                  <a:cubicBezTo>
                    <a:pt x="77" y="58"/>
                    <a:pt x="78" y="59"/>
                    <a:pt x="78" y="61"/>
                  </a:cubicBezTo>
                  <a:cubicBezTo>
                    <a:pt x="78" y="63"/>
                    <a:pt x="77" y="65"/>
                    <a:pt x="75" y="65"/>
                  </a:cubicBezTo>
                  <a:cubicBezTo>
                    <a:pt x="17" y="65"/>
                    <a:pt x="17" y="65"/>
                    <a:pt x="17" y="65"/>
                  </a:cubicBezTo>
                  <a:cubicBezTo>
                    <a:pt x="15" y="65"/>
                    <a:pt x="13" y="63"/>
                    <a:pt x="13" y="61"/>
                  </a:cubicBezTo>
                  <a:close/>
                  <a:moveTo>
                    <a:pt x="13" y="81"/>
                  </a:moveTo>
                  <a:cubicBezTo>
                    <a:pt x="13" y="79"/>
                    <a:pt x="15" y="77"/>
                    <a:pt x="17" y="77"/>
                  </a:cubicBezTo>
                  <a:cubicBezTo>
                    <a:pt x="75" y="77"/>
                    <a:pt x="75" y="77"/>
                    <a:pt x="75" y="77"/>
                  </a:cubicBezTo>
                  <a:cubicBezTo>
                    <a:pt x="77" y="77"/>
                    <a:pt x="78" y="79"/>
                    <a:pt x="78" y="81"/>
                  </a:cubicBezTo>
                  <a:cubicBezTo>
                    <a:pt x="78" y="82"/>
                    <a:pt x="77" y="84"/>
                    <a:pt x="75" y="84"/>
                  </a:cubicBezTo>
                  <a:cubicBezTo>
                    <a:pt x="17" y="84"/>
                    <a:pt x="17" y="84"/>
                    <a:pt x="17" y="84"/>
                  </a:cubicBezTo>
                  <a:cubicBezTo>
                    <a:pt x="15" y="84"/>
                    <a:pt x="13" y="82"/>
                    <a:pt x="13" y="8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3200"/>
            </a:p>
          </p:txBody>
        </p:sp>
        <p:sp>
          <p:nvSpPr>
            <p:cNvPr id="114" name="Freeform 14">
              <a:extLst>
                <a:ext uri="{FF2B5EF4-FFF2-40B4-BE49-F238E27FC236}">
                  <a16:creationId xmlns:a16="http://schemas.microsoft.com/office/drawing/2014/main" id="{00DFF357-5E12-412A-BE9D-D71FB5EB6B1D}"/>
                </a:ext>
              </a:extLst>
            </p:cNvPr>
            <p:cNvSpPr/>
            <p:nvPr/>
          </p:nvSpPr>
          <p:spPr bwMode="auto">
            <a:xfrm>
              <a:off x="10563463" y="1830626"/>
              <a:ext cx="368713" cy="399200"/>
            </a:xfrm>
            <a:custGeom>
              <a:avLst/>
              <a:gdLst>
                <a:gd name="T0" fmla="*/ 4 w 92"/>
                <a:gd name="T1" fmla="*/ 100 h 100"/>
                <a:gd name="T2" fmla="*/ 1 w 92"/>
                <a:gd name="T3" fmla="*/ 100 h 100"/>
                <a:gd name="T4" fmla="*/ 0 w 92"/>
                <a:gd name="T5" fmla="*/ 97 h 100"/>
                <a:gd name="T6" fmla="*/ 5 w 92"/>
                <a:gd name="T7" fmla="*/ 56 h 100"/>
                <a:gd name="T8" fmla="*/ 6 w 92"/>
                <a:gd name="T9" fmla="*/ 54 h 100"/>
                <a:gd name="T10" fmla="*/ 56 w 92"/>
                <a:gd name="T11" fmla="*/ 3 h 100"/>
                <a:gd name="T12" fmla="*/ 70 w 92"/>
                <a:gd name="T13" fmla="*/ 3 h 100"/>
                <a:gd name="T14" fmla="*/ 88 w 92"/>
                <a:gd name="T15" fmla="*/ 22 h 100"/>
                <a:gd name="T16" fmla="*/ 88 w 92"/>
                <a:gd name="T17" fmla="*/ 35 h 100"/>
                <a:gd name="T18" fmla="*/ 52 w 92"/>
                <a:gd name="T19" fmla="*/ 72 h 100"/>
                <a:gd name="T20" fmla="*/ 49 w 92"/>
                <a:gd name="T21" fmla="*/ 73 h 100"/>
                <a:gd name="T22" fmla="*/ 31 w 92"/>
                <a:gd name="T23" fmla="*/ 73 h 100"/>
                <a:gd name="T24" fmla="*/ 28 w 92"/>
                <a:gd name="T25" fmla="*/ 70 h 100"/>
                <a:gd name="T26" fmla="*/ 28 w 92"/>
                <a:gd name="T27" fmla="*/ 51 h 100"/>
                <a:gd name="T28" fmla="*/ 29 w 92"/>
                <a:gd name="T29" fmla="*/ 49 h 100"/>
                <a:gd name="T30" fmla="*/ 56 w 92"/>
                <a:gd name="T31" fmla="*/ 22 h 100"/>
                <a:gd name="T32" fmla="*/ 61 w 92"/>
                <a:gd name="T33" fmla="*/ 22 h 100"/>
                <a:gd name="T34" fmla="*/ 61 w 92"/>
                <a:gd name="T35" fmla="*/ 26 h 100"/>
                <a:gd name="T36" fmla="*/ 34 w 92"/>
                <a:gd name="T37" fmla="*/ 53 h 100"/>
                <a:gd name="T38" fmla="*/ 34 w 92"/>
                <a:gd name="T39" fmla="*/ 67 h 100"/>
                <a:gd name="T40" fmla="*/ 48 w 92"/>
                <a:gd name="T41" fmla="*/ 67 h 100"/>
                <a:gd name="T42" fmla="*/ 84 w 92"/>
                <a:gd name="T43" fmla="*/ 31 h 100"/>
                <a:gd name="T44" fmla="*/ 84 w 92"/>
                <a:gd name="T45" fmla="*/ 26 h 100"/>
                <a:gd name="T46" fmla="*/ 65 w 92"/>
                <a:gd name="T47" fmla="*/ 8 h 100"/>
                <a:gd name="T48" fmla="*/ 61 w 92"/>
                <a:gd name="T49" fmla="*/ 8 h 100"/>
                <a:gd name="T50" fmla="*/ 11 w 92"/>
                <a:gd name="T51" fmla="*/ 58 h 100"/>
                <a:gd name="T52" fmla="*/ 7 w 92"/>
                <a:gd name="T53" fmla="*/ 94 h 100"/>
                <a:gd name="T54" fmla="*/ 43 w 92"/>
                <a:gd name="T55" fmla="*/ 90 h 100"/>
                <a:gd name="T56" fmla="*/ 84 w 92"/>
                <a:gd name="T57" fmla="*/ 49 h 100"/>
                <a:gd name="T58" fmla="*/ 88 w 92"/>
                <a:gd name="T59" fmla="*/ 49 h 100"/>
                <a:gd name="T60" fmla="*/ 88 w 92"/>
                <a:gd name="T61" fmla="*/ 54 h 100"/>
                <a:gd name="T62" fmla="*/ 47 w 92"/>
                <a:gd name="T63" fmla="*/ 95 h 100"/>
                <a:gd name="T64" fmla="*/ 45 w 92"/>
                <a:gd name="T65" fmla="*/ 96 h 100"/>
                <a:gd name="T66" fmla="*/ 4 w 92"/>
                <a:gd name="T67" fmla="*/ 100 h 100"/>
                <a:gd name="T68" fmla="*/ 4 w 92"/>
                <a:gd name="T69"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2" h="100">
                  <a:moveTo>
                    <a:pt x="4" y="100"/>
                  </a:moveTo>
                  <a:cubicBezTo>
                    <a:pt x="3" y="100"/>
                    <a:pt x="2" y="100"/>
                    <a:pt x="1" y="100"/>
                  </a:cubicBezTo>
                  <a:cubicBezTo>
                    <a:pt x="1" y="99"/>
                    <a:pt x="0" y="98"/>
                    <a:pt x="0" y="97"/>
                  </a:cubicBezTo>
                  <a:cubicBezTo>
                    <a:pt x="5" y="56"/>
                    <a:pt x="5" y="56"/>
                    <a:pt x="5" y="56"/>
                  </a:cubicBezTo>
                  <a:cubicBezTo>
                    <a:pt x="5" y="55"/>
                    <a:pt x="5" y="54"/>
                    <a:pt x="6" y="54"/>
                  </a:cubicBezTo>
                  <a:cubicBezTo>
                    <a:pt x="56" y="3"/>
                    <a:pt x="56" y="3"/>
                    <a:pt x="56" y="3"/>
                  </a:cubicBezTo>
                  <a:cubicBezTo>
                    <a:pt x="60" y="0"/>
                    <a:pt x="66" y="0"/>
                    <a:pt x="70" y="3"/>
                  </a:cubicBezTo>
                  <a:cubicBezTo>
                    <a:pt x="88" y="22"/>
                    <a:pt x="88" y="22"/>
                    <a:pt x="88" y="22"/>
                  </a:cubicBezTo>
                  <a:cubicBezTo>
                    <a:pt x="92" y="25"/>
                    <a:pt x="92" y="32"/>
                    <a:pt x="88" y="35"/>
                  </a:cubicBezTo>
                  <a:cubicBezTo>
                    <a:pt x="52" y="72"/>
                    <a:pt x="52" y="72"/>
                    <a:pt x="52" y="72"/>
                  </a:cubicBezTo>
                  <a:cubicBezTo>
                    <a:pt x="51" y="73"/>
                    <a:pt x="50" y="73"/>
                    <a:pt x="49" y="73"/>
                  </a:cubicBezTo>
                  <a:cubicBezTo>
                    <a:pt x="31" y="73"/>
                    <a:pt x="31" y="73"/>
                    <a:pt x="31" y="73"/>
                  </a:cubicBezTo>
                  <a:cubicBezTo>
                    <a:pt x="29" y="73"/>
                    <a:pt x="28" y="72"/>
                    <a:pt x="28" y="70"/>
                  </a:cubicBezTo>
                  <a:cubicBezTo>
                    <a:pt x="28" y="51"/>
                    <a:pt x="28" y="51"/>
                    <a:pt x="28" y="51"/>
                  </a:cubicBezTo>
                  <a:cubicBezTo>
                    <a:pt x="28" y="51"/>
                    <a:pt x="28" y="50"/>
                    <a:pt x="29" y="49"/>
                  </a:cubicBezTo>
                  <a:cubicBezTo>
                    <a:pt x="56" y="22"/>
                    <a:pt x="56" y="22"/>
                    <a:pt x="56" y="22"/>
                  </a:cubicBezTo>
                  <a:cubicBezTo>
                    <a:pt x="58" y="20"/>
                    <a:pt x="60" y="20"/>
                    <a:pt x="61" y="22"/>
                  </a:cubicBezTo>
                  <a:cubicBezTo>
                    <a:pt x="62" y="23"/>
                    <a:pt x="62" y="25"/>
                    <a:pt x="61" y="26"/>
                  </a:cubicBezTo>
                  <a:cubicBezTo>
                    <a:pt x="34" y="53"/>
                    <a:pt x="34" y="53"/>
                    <a:pt x="34" y="53"/>
                  </a:cubicBezTo>
                  <a:cubicBezTo>
                    <a:pt x="34" y="67"/>
                    <a:pt x="34" y="67"/>
                    <a:pt x="34" y="67"/>
                  </a:cubicBezTo>
                  <a:cubicBezTo>
                    <a:pt x="48" y="67"/>
                    <a:pt x="48" y="67"/>
                    <a:pt x="48" y="67"/>
                  </a:cubicBezTo>
                  <a:cubicBezTo>
                    <a:pt x="84" y="31"/>
                    <a:pt x="84" y="31"/>
                    <a:pt x="84" y="31"/>
                  </a:cubicBezTo>
                  <a:cubicBezTo>
                    <a:pt x="85" y="30"/>
                    <a:pt x="85" y="28"/>
                    <a:pt x="84" y="26"/>
                  </a:cubicBezTo>
                  <a:cubicBezTo>
                    <a:pt x="65" y="8"/>
                    <a:pt x="65" y="8"/>
                    <a:pt x="65" y="8"/>
                  </a:cubicBezTo>
                  <a:cubicBezTo>
                    <a:pt x="64" y="7"/>
                    <a:pt x="62" y="7"/>
                    <a:pt x="61" y="8"/>
                  </a:cubicBezTo>
                  <a:cubicBezTo>
                    <a:pt x="11" y="58"/>
                    <a:pt x="11" y="58"/>
                    <a:pt x="11" y="58"/>
                  </a:cubicBezTo>
                  <a:cubicBezTo>
                    <a:pt x="7" y="94"/>
                    <a:pt x="7" y="94"/>
                    <a:pt x="7" y="94"/>
                  </a:cubicBezTo>
                  <a:cubicBezTo>
                    <a:pt x="43" y="90"/>
                    <a:pt x="43" y="90"/>
                    <a:pt x="43" y="90"/>
                  </a:cubicBezTo>
                  <a:cubicBezTo>
                    <a:pt x="84" y="49"/>
                    <a:pt x="84" y="49"/>
                    <a:pt x="84" y="49"/>
                  </a:cubicBezTo>
                  <a:cubicBezTo>
                    <a:pt x="85" y="48"/>
                    <a:pt x="87" y="48"/>
                    <a:pt x="88" y="49"/>
                  </a:cubicBezTo>
                  <a:cubicBezTo>
                    <a:pt x="90" y="50"/>
                    <a:pt x="90" y="52"/>
                    <a:pt x="88" y="54"/>
                  </a:cubicBezTo>
                  <a:cubicBezTo>
                    <a:pt x="47" y="95"/>
                    <a:pt x="47" y="95"/>
                    <a:pt x="47" y="95"/>
                  </a:cubicBezTo>
                  <a:cubicBezTo>
                    <a:pt x="47" y="95"/>
                    <a:pt x="46" y="96"/>
                    <a:pt x="45" y="96"/>
                  </a:cubicBezTo>
                  <a:cubicBezTo>
                    <a:pt x="4" y="100"/>
                    <a:pt x="4" y="100"/>
                    <a:pt x="4" y="100"/>
                  </a:cubicBezTo>
                  <a:cubicBezTo>
                    <a:pt x="4" y="100"/>
                    <a:pt x="4" y="100"/>
                    <a:pt x="4" y="10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3200"/>
            </a:p>
          </p:txBody>
        </p:sp>
        <p:sp>
          <p:nvSpPr>
            <p:cNvPr id="115" name="Freeform 15">
              <a:extLst>
                <a:ext uri="{FF2B5EF4-FFF2-40B4-BE49-F238E27FC236}">
                  <a16:creationId xmlns:a16="http://schemas.microsoft.com/office/drawing/2014/main" id="{734E8F61-19EB-43A0-8060-65EDCBAE88C1}"/>
                </a:ext>
              </a:extLst>
            </p:cNvPr>
            <p:cNvSpPr>
              <a:spLocks noEditPoints="1"/>
            </p:cNvSpPr>
            <p:nvPr/>
          </p:nvSpPr>
          <p:spPr bwMode="auto">
            <a:xfrm>
              <a:off x="7527003" y="4948297"/>
              <a:ext cx="418598" cy="414387"/>
            </a:xfrm>
            <a:custGeom>
              <a:avLst/>
              <a:gdLst>
                <a:gd name="T0" fmla="*/ 101 w 105"/>
                <a:gd name="T1" fmla="*/ 4 h 104"/>
                <a:gd name="T2" fmla="*/ 101 w 105"/>
                <a:gd name="T3" fmla="*/ 17 h 104"/>
                <a:gd name="T4" fmla="*/ 96 w 105"/>
                <a:gd name="T5" fmla="*/ 22 h 104"/>
                <a:gd name="T6" fmla="*/ 82 w 105"/>
                <a:gd name="T7" fmla="*/ 8 h 104"/>
                <a:gd name="T8" fmla="*/ 87 w 105"/>
                <a:gd name="T9" fmla="*/ 4 h 104"/>
                <a:gd name="T10" fmla="*/ 101 w 105"/>
                <a:gd name="T11" fmla="*/ 4 h 104"/>
                <a:gd name="T12" fmla="*/ 32 w 105"/>
                <a:gd name="T13" fmla="*/ 59 h 104"/>
                <a:gd name="T14" fmla="*/ 28 w 105"/>
                <a:gd name="T15" fmla="*/ 77 h 104"/>
                <a:gd name="T16" fmla="*/ 46 w 105"/>
                <a:gd name="T17" fmla="*/ 72 h 104"/>
                <a:gd name="T18" fmla="*/ 92 w 105"/>
                <a:gd name="T19" fmla="*/ 26 h 104"/>
                <a:gd name="T20" fmla="*/ 78 w 105"/>
                <a:gd name="T21" fmla="*/ 13 h 104"/>
                <a:gd name="T22" fmla="*/ 32 w 105"/>
                <a:gd name="T23" fmla="*/ 59 h 104"/>
                <a:gd name="T24" fmla="*/ 78 w 105"/>
                <a:gd name="T25" fmla="*/ 50 h 104"/>
                <a:gd name="T26" fmla="*/ 78 w 105"/>
                <a:gd name="T27" fmla="*/ 91 h 104"/>
                <a:gd name="T28" fmla="*/ 13 w 105"/>
                <a:gd name="T29" fmla="*/ 91 h 104"/>
                <a:gd name="T30" fmla="*/ 13 w 105"/>
                <a:gd name="T31" fmla="*/ 27 h 104"/>
                <a:gd name="T32" fmla="*/ 55 w 105"/>
                <a:gd name="T33" fmla="*/ 27 h 104"/>
                <a:gd name="T34" fmla="*/ 68 w 105"/>
                <a:gd name="T35" fmla="*/ 14 h 104"/>
                <a:gd name="T36" fmla="*/ 0 w 105"/>
                <a:gd name="T37" fmla="*/ 14 h 104"/>
                <a:gd name="T38" fmla="*/ 0 w 105"/>
                <a:gd name="T39" fmla="*/ 104 h 104"/>
                <a:gd name="T40" fmla="*/ 91 w 105"/>
                <a:gd name="T41" fmla="*/ 104 h 104"/>
                <a:gd name="T42" fmla="*/ 91 w 105"/>
                <a:gd name="T43" fmla="*/ 37 h 104"/>
                <a:gd name="T44" fmla="*/ 78 w 105"/>
                <a:gd name="T45" fmla="*/ 5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5" h="104">
                  <a:moveTo>
                    <a:pt x="101" y="4"/>
                  </a:moveTo>
                  <a:cubicBezTo>
                    <a:pt x="105" y="7"/>
                    <a:pt x="105" y="14"/>
                    <a:pt x="101" y="17"/>
                  </a:cubicBezTo>
                  <a:cubicBezTo>
                    <a:pt x="96" y="22"/>
                    <a:pt x="96" y="22"/>
                    <a:pt x="96" y="22"/>
                  </a:cubicBezTo>
                  <a:cubicBezTo>
                    <a:pt x="82" y="8"/>
                    <a:pt x="82" y="8"/>
                    <a:pt x="82" y="8"/>
                  </a:cubicBezTo>
                  <a:cubicBezTo>
                    <a:pt x="87" y="4"/>
                    <a:pt x="87" y="4"/>
                    <a:pt x="87" y="4"/>
                  </a:cubicBezTo>
                  <a:cubicBezTo>
                    <a:pt x="91" y="0"/>
                    <a:pt x="97" y="0"/>
                    <a:pt x="101" y="4"/>
                  </a:cubicBezTo>
                  <a:close/>
                  <a:moveTo>
                    <a:pt x="32" y="59"/>
                  </a:moveTo>
                  <a:cubicBezTo>
                    <a:pt x="28" y="77"/>
                    <a:pt x="28" y="77"/>
                    <a:pt x="28" y="77"/>
                  </a:cubicBezTo>
                  <a:cubicBezTo>
                    <a:pt x="46" y="72"/>
                    <a:pt x="46" y="72"/>
                    <a:pt x="46" y="72"/>
                  </a:cubicBezTo>
                  <a:cubicBezTo>
                    <a:pt x="92" y="26"/>
                    <a:pt x="92" y="26"/>
                    <a:pt x="92" y="26"/>
                  </a:cubicBezTo>
                  <a:cubicBezTo>
                    <a:pt x="78" y="13"/>
                    <a:pt x="78" y="13"/>
                    <a:pt x="78" y="13"/>
                  </a:cubicBezTo>
                  <a:lnTo>
                    <a:pt x="32" y="59"/>
                  </a:lnTo>
                  <a:close/>
                  <a:moveTo>
                    <a:pt x="78" y="50"/>
                  </a:moveTo>
                  <a:cubicBezTo>
                    <a:pt x="78" y="91"/>
                    <a:pt x="78" y="91"/>
                    <a:pt x="78" y="91"/>
                  </a:cubicBezTo>
                  <a:cubicBezTo>
                    <a:pt x="13" y="91"/>
                    <a:pt x="13" y="91"/>
                    <a:pt x="13" y="91"/>
                  </a:cubicBezTo>
                  <a:cubicBezTo>
                    <a:pt x="13" y="27"/>
                    <a:pt x="13" y="27"/>
                    <a:pt x="13" y="27"/>
                  </a:cubicBezTo>
                  <a:cubicBezTo>
                    <a:pt x="55" y="27"/>
                    <a:pt x="55" y="27"/>
                    <a:pt x="55" y="27"/>
                  </a:cubicBezTo>
                  <a:cubicBezTo>
                    <a:pt x="68" y="14"/>
                    <a:pt x="68" y="14"/>
                    <a:pt x="68" y="14"/>
                  </a:cubicBezTo>
                  <a:cubicBezTo>
                    <a:pt x="0" y="14"/>
                    <a:pt x="0" y="14"/>
                    <a:pt x="0" y="14"/>
                  </a:cubicBezTo>
                  <a:cubicBezTo>
                    <a:pt x="0" y="104"/>
                    <a:pt x="0" y="104"/>
                    <a:pt x="0" y="104"/>
                  </a:cubicBezTo>
                  <a:cubicBezTo>
                    <a:pt x="91" y="104"/>
                    <a:pt x="91" y="104"/>
                    <a:pt x="91" y="104"/>
                  </a:cubicBezTo>
                  <a:cubicBezTo>
                    <a:pt x="91" y="37"/>
                    <a:pt x="91" y="37"/>
                    <a:pt x="91" y="37"/>
                  </a:cubicBezTo>
                  <a:lnTo>
                    <a:pt x="78" y="5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3200"/>
            </a:p>
          </p:txBody>
        </p:sp>
        <p:sp>
          <p:nvSpPr>
            <p:cNvPr id="116" name="Freeform 16">
              <a:extLst>
                <a:ext uri="{FF2B5EF4-FFF2-40B4-BE49-F238E27FC236}">
                  <a16:creationId xmlns:a16="http://schemas.microsoft.com/office/drawing/2014/main" id="{362ECA06-3520-4EBE-8B48-E97A39B5D638}"/>
                </a:ext>
              </a:extLst>
            </p:cNvPr>
            <p:cNvSpPr>
              <a:spLocks noEditPoints="1"/>
            </p:cNvSpPr>
            <p:nvPr/>
          </p:nvSpPr>
          <p:spPr bwMode="auto">
            <a:xfrm>
              <a:off x="7579058" y="1826287"/>
              <a:ext cx="310153" cy="410050"/>
            </a:xfrm>
            <a:custGeom>
              <a:avLst/>
              <a:gdLst>
                <a:gd name="T0" fmla="*/ 71 w 78"/>
                <a:gd name="T1" fmla="*/ 6 h 103"/>
                <a:gd name="T2" fmla="*/ 78 w 78"/>
                <a:gd name="T3" fmla="*/ 6 h 103"/>
                <a:gd name="T4" fmla="*/ 78 w 78"/>
                <a:gd name="T5" fmla="*/ 0 h 103"/>
                <a:gd name="T6" fmla="*/ 0 w 78"/>
                <a:gd name="T7" fmla="*/ 0 h 103"/>
                <a:gd name="T8" fmla="*/ 0 w 78"/>
                <a:gd name="T9" fmla="*/ 6 h 103"/>
                <a:gd name="T10" fmla="*/ 6 w 78"/>
                <a:gd name="T11" fmla="*/ 6 h 103"/>
                <a:gd name="T12" fmla="*/ 6 w 78"/>
                <a:gd name="T13" fmla="*/ 13 h 103"/>
                <a:gd name="T14" fmla="*/ 10 w 78"/>
                <a:gd name="T15" fmla="*/ 13 h 103"/>
                <a:gd name="T16" fmla="*/ 20 w 78"/>
                <a:gd name="T17" fmla="*/ 48 h 103"/>
                <a:gd name="T18" fmla="*/ 25 w 78"/>
                <a:gd name="T19" fmla="*/ 52 h 103"/>
                <a:gd name="T20" fmla="*/ 20 w 78"/>
                <a:gd name="T21" fmla="*/ 55 h 103"/>
                <a:gd name="T22" fmla="*/ 10 w 78"/>
                <a:gd name="T23" fmla="*/ 90 h 103"/>
                <a:gd name="T24" fmla="*/ 6 w 78"/>
                <a:gd name="T25" fmla="*/ 90 h 103"/>
                <a:gd name="T26" fmla="*/ 6 w 78"/>
                <a:gd name="T27" fmla="*/ 97 h 103"/>
                <a:gd name="T28" fmla="*/ 0 w 78"/>
                <a:gd name="T29" fmla="*/ 97 h 103"/>
                <a:gd name="T30" fmla="*/ 0 w 78"/>
                <a:gd name="T31" fmla="*/ 103 h 103"/>
                <a:gd name="T32" fmla="*/ 78 w 78"/>
                <a:gd name="T33" fmla="*/ 103 h 103"/>
                <a:gd name="T34" fmla="*/ 78 w 78"/>
                <a:gd name="T35" fmla="*/ 97 h 103"/>
                <a:gd name="T36" fmla="*/ 71 w 78"/>
                <a:gd name="T37" fmla="*/ 97 h 103"/>
                <a:gd name="T38" fmla="*/ 71 w 78"/>
                <a:gd name="T39" fmla="*/ 90 h 103"/>
                <a:gd name="T40" fmla="*/ 68 w 78"/>
                <a:gd name="T41" fmla="*/ 90 h 103"/>
                <a:gd name="T42" fmla="*/ 58 w 78"/>
                <a:gd name="T43" fmla="*/ 55 h 103"/>
                <a:gd name="T44" fmla="*/ 53 w 78"/>
                <a:gd name="T45" fmla="*/ 52 h 103"/>
                <a:gd name="T46" fmla="*/ 58 w 78"/>
                <a:gd name="T47" fmla="*/ 48 h 103"/>
                <a:gd name="T48" fmla="*/ 68 w 78"/>
                <a:gd name="T49" fmla="*/ 13 h 103"/>
                <a:gd name="T50" fmla="*/ 71 w 78"/>
                <a:gd name="T51" fmla="*/ 13 h 103"/>
                <a:gd name="T52" fmla="*/ 71 w 78"/>
                <a:gd name="T53" fmla="*/ 6 h 103"/>
                <a:gd name="T54" fmla="*/ 62 w 78"/>
                <a:gd name="T55" fmla="*/ 14 h 103"/>
                <a:gd name="T56" fmla="*/ 54 w 78"/>
                <a:gd name="T57" fmla="*/ 43 h 103"/>
                <a:gd name="T58" fmla="*/ 45 w 78"/>
                <a:gd name="T59" fmla="*/ 47 h 103"/>
                <a:gd name="T60" fmla="*/ 45 w 78"/>
                <a:gd name="T61" fmla="*/ 56 h 103"/>
                <a:gd name="T62" fmla="*/ 54 w 78"/>
                <a:gd name="T63" fmla="*/ 60 h 103"/>
                <a:gd name="T64" fmla="*/ 62 w 78"/>
                <a:gd name="T65" fmla="*/ 89 h 103"/>
                <a:gd name="T66" fmla="*/ 61 w 78"/>
                <a:gd name="T67" fmla="*/ 90 h 103"/>
                <a:gd name="T68" fmla="*/ 55 w 78"/>
                <a:gd name="T69" fmla="*/ 90 h 103"/>
                <a:gd name="T70" fmla="*/ 50 w 78"/>
                <a:gd name="T71" fmla="*/ 75 h 103"/>
                <a:gd name="T72" fmla="*/ 42 w 78"/>
                <a:gd name="T73" fmla="*/ 71 h 103"/>
                <a:gd name="T74" fmla="*/ 42 w 78"/>
                <a:gd name="T75" fmla="*/ 45 h 103"/>
                <a:gd name="T76" fmla="*/ 53 w 78"/>
                <a:gd name="T77" fmla="*/ 40 h 103"/>
                <a:gd name="T78" fmla="*/ 59 w 78"/>
                <a:gd name="T79" fmla="*/ 32 h 103"/>
                <a:gd name="T80" fmla="*/ 19 w 78"/>
                <a:gd name="T81" fmla="*/ 32 h 103"/>
                <a:gd name="T82" fmla="*/ 25 w 78"/>
                <a:gd name="T83" fmla="*/ 40 h 103"/>
                <a:gd name="T84" fmla="*/ 36 w 78"/>
                <a:gd name="T85" fmla="*/ 45 h 103"/>
                <a:gd name="T86" fmla="*/ 36 w 78"/>
                <a:gd name="T87" fmla="*/ 71 h 103"/>
                <a:gd name="T88" fmla="*/ 28 w 78"/>
                <a:gd name="T89" fmla="*/ 75 h 103"/>
                <a:gd name="T90" fmla="*/ 23 w 78"/>
                <a:gd name="T91" fmla="*/ 90 h 103"/>
                <a:gd name="T92" fmla="*/ 16 w 78"/>
                <a:gd name="T93" fmla="*/ 90 h 103"/>
                <a:gd name="T94" fmla="*/ 16 w 78"/>
                <a:gd name="T95" fmla="*/ 89 h 103"/>
                <a:gd name="T96" fmla="*/ 24 w 78"/>
                <a:gd name="T97" fmla="*/ 60 h 103"/>
                <a:gd name="T98" fmla="*/ 32 w 78"/>
                <a:gd name="T99" fmla="*/ 56 h 103"/>
                <a:gd name="T100" fmla="*/ 32 w 78"/>
                <a:gd name="T101" fmla="*/ 47 h 103"/>
                <a:gd name="T102" fmla="*/ 24 w 78"/>
                <a:gd name="T103" fmla="*/ 43 h 103"/>
                <a:gd name="T104" fmla="*/ 16 w 78"/>
                <a:gd name="T105" fmla="*/ 14 h 103"/>
                <a:gd name="T106" fmla="*/ 16 w 78"/>
                <a:gd name="T107" fmla="*/ 13 h 103"/>
                <a:gd name="T108" fmla="*/ 61 w 78"/>
                <a:gd name="T109" fmla="*/ 13 h 103"/>
                <a:gd name="T110" fmla="*/ 62 w 78"/>
                <a:gd name="T111"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8" h="103">
                  <a:moveTo>
                    <a:pt x="71" y="6"/>
                  </a:moveTo>
                  <a:cubicBezTo>
                    <a:pt x="78" y="6"/>
                    <a:pt x="78" y="6"/>
                    <a:pt x="78" y="6"/>
                  </a:cubicBezTo>
                  <a:cubicBezTo>
                    <a:pt x="78" y="0"/>
                    <a:pt x="78" y="0"/>
                    <a:pt x="78" y="0"/>
                  </a:cubicBezTo>
                  <a:cubicBezTo>
                    <a:pt x="0" y="0"/>
                    <a:pt x="0" y="0"/>
                    <a:pt x="0" y="0"/>
                  </a:cubicBezTo>
                  <a:cubicBezTo>
                    <a:pt x="0" y="6"/>
                    <a:pt x="0" y="6"/>
                    <a:pt x="0" y="6"/>
                  </a:cubicBezTo>
                  <a:cubicBezTo>
                    <a:pt x="6" y="6"/>
                    <a:pt x="6" y="6"/>
                    <a:pt x="6" y="6"/>
                  </a:cubicBezTo>
                  <a:cubicBezTo>
                    <a:pt x="6" y="13"/>
                    <a:pt x="6" y="13"/>
                    <a:pt x="6" y="13"/>
                  </a:cubicBezTo>
                  <a:cubicBezTo>
                    <a:pt x="10" y="13"/>
                    <a:pt x="10" y="13"/>
                    <a:pt x="10" y="13"/>
                  </a:cubicBezTo>
                  <a:cubicBezTo>
                    <a:pt x="5" y="25"/>
                    <a:pt x="9" y="40"/>
                    <a:pt x="20" y="48"/>
                  </a:cubicBezTo>
                  <a:cubicBezTo>
                    <a:pt x="21" y="50"/>
                    <a:pt x="23" y="51"/>
                    <a:pt x="25" y="52"/>
                  </a:cubicBezTo>
                  <a:cubicBezTo>
                    <a:pt x="23" y="52"/>
                    <a:pt x="21" y="53"/>
                    <a:pt x="20" y="55"/>
                  </a:cubicBezTo>
                  <a:cubicBezTo>
                    <a:pt x="9" y="63"/>
                    <a:pt x="5" y="78"/>
                    <a:pt x="10" y="90"/>
                  </a:cubicBezTo>
                  <a:cubicBezTo>
                    <a:pt x="6" y="90"/>
                    <a:pt x="6" y="90"/>
                    <a:pt x="6" y="90"/>
                  </a:cubicBezTo>
                  <a:cubicBezTo>
                    <a:pt x="6" y="97"/>
                    <a:pt x="6" y="97"/>
                    <a:pt x="6" y="97"/>
                  </a:cubicBezTo>
                  <a:cubicBezTo>
                    <a:pt x="0" y="97"/>
                    <a:pt x="0" y="97"/>
                    <a:pt x="0" y="97"/>
                  </a:cubicBezTo>
                  <a:cubicBezTo>
                    <a:pt x="0" y="103"/>
                    <a:pt x="0" y="103"/>
                    <a:pt x="0" y="103"/>
                  </a:cubicBezTo>
                  <a:cubicBezTo>
                    <a:pt x="78" y="103"/>
                    <a:pt x="78" y="103"/>
                    <a:pt x="78" y="103"/>
                  </a:cubicBezTo>
                  <a:cubicBezTo>
                    <a:pt x="78" y="97"/>
                    <a:pt x="78" y="97"/>
                    <a:pt x="78" y="97"/>
                  </a:cubicBezTo>
                  <a:cubicBezTo>
                    <a:pt x="71" y="97"/>
                    <a:pt x="71" y="97"/>
                    <a:pt x="71" y="97"/>
                  </a:cubicBezTo>
                  <a:cubicBezTo>
                    <a:pt x="71" y="90"/>
                    <a:pt x="71" y="90"/>
                    <a:pt x="71" y="90"/>
                  </a:cubicBezTo>
                  <a:cubicBezTo>
                    <a:pt x="68" y="90"/>
                    <a:pt x="68" y="90"/>
                    <a:pt x="68" y="90"/>
                  </a:cubicBezTo>
                  <a:cubicBezTo>
                    <a:pt x="73" y="78"/>
                    <a:pt x="69" y="63"/>
                    <a:pt x="58" y="55"/>
                  </a:cubicBezTo>
                  <a:cubicBezTo>
                    <a:pt x="56" y="53"/>
                    <a:pt x="54" y="52"/>
                    <a:pt x="53" y="52"/>
                  </a:cubicBezTo>
                  <a:cubicBezTo>
                    <a:pt x="54" y="51"/>
                    <a:pt x="56" y="50"/>
                    <a:pt x="58" y="48"/>
                  </a:cubicBezTo>
                  <a:cubicBezTo>
                    <a:pt x="69" y="40"/>
                    <a:pt x="73" y="25"/>
                    <a:pt x="68" y="13"/>
                  </a:cubicBezTo>
                  <a:cubicBezTo>
                    <a:pt x="71" y="13"/>
                    <a:pt x="71" y="13"/>
                    <a:pt x="71" y="13"/>
                  </a:cubicBezTo>
                  <a:lnTo>
                    <a:pt x="71" y="6"/>
                  </a:lnTo>
                  <a:close/>
                  <a:moveTo>
                    <a:pt x="62" y="14"/>
                  </a:moveTo>
                  <a:cubicBezTo>
                    <a:pt x="66" y="24"/>
                    <a:pt x="63" y="36"/>
                    <a:pt x="54" y="43"/>
                  </a:cubicBezTo>
                  <a:cubicBezTo>
                    <a:pt x="51" y="45"/>
                    <a:pt x="48" y="47"/>
                    <a:pt x="45" y="47"/>
                  </a:cubicBezTo>
                  <a:cubicBezTo>
                    <a:pt x="45" y="56"/>
                    <a:pt x="45" y="56"/>
                    <a:pt x="45" y="56"/>
                  </a:cubicBezTo>
                  <a:cubicBezTo>
                    <a:pt x="48" y="57"/>
                    <a:pt x="51" y="58"/>
                    <a:pt x="54" y="60"/>
                  </a:cubicBezTo>
                  <a:cubicBezTo>
                    <a:pt x="63" y="67"/>
                    <a:pt x="66" y="79"/>
                    <a:pt x="62" y="89"/>
                  </a:cubicBezTo>
                  <a:cubicBezTo>
                    <a:pt x="61" y="90"/>
                    <a:pt x="61" y="90"/>
                    <a:pt x="61" y="90"/>
                  </a:cubicBezTo>
                  <a:cubicBezTo>
                    <a:pt x="55" y="90"/>
                    <a:pt x="55" y="90"/>
                    <a:pt x="55" y="90"/>
                  </a:cubicBezTo>
                  <a:cubicBezTo>
                    <a:pt x="56" y="85"/>
                    <a:pt x="54" y="79"/>
                    <a:pt x="50" y="75"/>
                  </a:cubicBezTo>
                  <a:cubicBezTo>
                    <a:pt x="47" y="73"/>
                    <a:pt x="45" y="72"/>
                    <a:pt x="42" y="71"/>
                  </a:cubicBezTo>
                  <a:cubicBezTo>
                    <a:pt x="42" y="45"/>
                    <a:pt x="42" y="45"/>
                    <a:pt x="42" y="45"/>
                  </a:cubicBezTo>
                  <a:cubicBezTo>
                    <a:pt x="46" y="44"/>
                    <a:pt x="50" y="43"/>
                    <a:pt x="53" y="40"/>
                  </a:cubicBezTo>
                  <a:cubicBezTo>
                    <a:pt x="55" y="38"/>
                    <a:pt x="57" y="35"/>
                    <a:pt x="59" y="32"/>
                  </a:cubicBezTo>
                  <a:cubicBezTo>
                    <a:pt x="19" y="32"/>
                    <a:pt x="19" y="32"/>
                    <a:pt x="19" y="32"/>
                  </a:cubicBezTo>
                  <a:cubicBezTo>
                    <a:pt x="20" y="35"/>
                    <a:pt x="22" y="38"/>
                    <a:pt x="25" y="40"/>
                  </a:cubicBezTo>
                  <a:cubicBezTo>
                    <a:pt x="28" y="43"/>
                    <a:pt x="32" y="44"/>
                    <a:pt x="36" y="45"/>
                  </a:cubicBezTo>
                  <a:cubicBezTo>
                    <a:pt x="36" y="71"/>
                    <a:pt x="36" y="71"/>
                    <a:pt x="36" y="71"/>
                  </a:cubicBezTo>
                  <a:cubicBezTo>
                    <a:pt x="33" y="72"/>
                    <a:pt x="30" y="73"/>
                    <a:pt x="28" y="75"/>
                  </a:cubicBezTo>
                  <a:cubicBezTo>
                    <a:pt x="24" y="79"/>
                    <a:pt x="22" y="85"/>
                    <a:pt x="23" y="90"/>
                  </a:cubicBezTo>
                  <a:cubicBezTo>
                    <a:pt x="16" y="90"/>
                    <a:pt x="16" y="90"/>
                    <a:pt x="16" y="90"/>
                  </a:cubicBezTo>
                  <a:cubicBezTo>
                    <a:pt x="16" y="89"/>
                    <a:pt x="16" y="89"/>
                    <a:pt x="16" y="89"/>
                  </a:cubicBezTo>
                  <a:cubicBezTo>
                    <a:pt x="12" y="79"/>
                    <a:pt x="15" y="67"/>
                    <a:pt x="24" y="60"/>
                  </a:cubicBezTo>
                  <a:cubicBezTo>
                    <a:pt x="26" y="58"/>
                    <a:pt x="29" y="57"/>
                    <a:pt x="32" y="56"/>
                  </a:cubicBezTo>
                  <a:cubicBezTo>
                    <a:pt x="32" y="47"/>
                    <a:pt x="32" y="47"/>
                    <a:pt x="32" y="47"/>
                  </a:cubicBezTo>
                  <a:cubicBezTo>
                    <a:pt x="29" y="47"/>
                    <a:pt x="26" y="45"/>
                    <a:pt x="24" y="43"/>
                  </a:cubicBezTo>
                  <a:cubicBezTo>
                    <a:pt x="15" y="36"/>
                    <a:pt x="12" y="24"/>
                    <a:pt x="16" y="14"/>
                  </a:cubicBezTo>
                  <a:cubicBezTo>
                    <a:pt x="16" y="13"/>
                    <a:pt x="16" y="13"/>
                    <a:pt x="16" y="13"/>
                  </a:cubicBezTo>
                  <a:cubicBezTo>
                    <a:pt x="61" y="13"/>
                    <a:pt x="61" y="13"/>
                    <a:pt x="61" y="13"/>
                  </a:cubicBezTo>
                  <a:lnTo>
                    <a:pt x="62" y="1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3200"/>
            </a:p>
          </p:txBody>
        </p:sp>
        <p:sp>
          <p:nvSpPr>
            <p:cNvPr id="117" name="Rectangle 17">
              <a:extLst>
                <a:ext uri="{FF2B5EF4-FFF2-40B4-BE49-F238E27FC236}">
                  <a16:creationId xmlns:a16="http://schemas.microsoft.com/office/drawing/2014/main" id="{B2C708B7-DCE0-457F-8203-1519345F28BF}"/>
                </a:ext>
              </a:extLst>
            </p:cNvPr>
            <p:cNvSpPr>
              <a:spLocks noChangeArrowheads="1"/>
            </p:cNvSpPr>
            <p:nvPr/>
          </p:nvSpPr>
          <p:spPr bwMode="auto">
            <a:xfrm>
              <a:off x="7301439" y="2325288"/>
              <a:ext cx="882743" cy="249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buFont typeface="Arial" charset="0"/>
                <a:buNone/>
              </a:pPr>
              <a:r>
                <a:rPr lang="en-US" altLang="zh-CN" sz="1400" b="1">
                  <a:solidFill>
                    <a:schemeClr val="bg1"/>
                  </a:solidFill>
                </a:rPr>
                <a:t>Option 01</a:t>
              </a:r>
              <a:endParaRPr lang="zh-CN" altLang="en-US" sz="1400" b="1">
                <a:solidFill>
                  <a:schemeClr val="bg1"/>
                </a:solidFill>
              </a:endParaRPr>
            </a:p>
          </p:txBody>
        </p:sp>
        <p:sp>
          <p:nvSpPr>
            <p:cNvPr id="118" name="Rectangle 18">
              <a:extLst>
                <a:ext uri="{FF2B5EF4-FFF2-40B4-BE49-F238E27FC236}">
                  <a16:creationId xmlns:a16="http://schemas.microsoft.com/office/drawing/2014/main" id="{E264A4B0-53D0-4183-9B07-54FE39822DFC}"/>
                </a:ext>
              </a:extLst>
            </p:cNvPr>
            <p:cNvSpPr>
              <a:spLocks noChangeArrowheads="1"/>
            </p:cNvSpPr>
            <p:nvPr/>
          </p:nvSpPr>
          <p:spPr bwMode="auto">
            <a:xfrm>
              <a:off x="10290182" y="2325288"/>
              <a:ext cx="882743" cy="249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buFont typeface="Arial" charset="0"/>
                <a:buNone/>
              </a:pPr>
              <a:r>
                <a:rPr lang="en-US" altLang="zh-CN" sz="1400" b="1">
                  <a:solidFill>
                    <a:schemeClr val="bg1"/>
                  </a:solidFill>
                </a:rPr>
                <a:t>Option 02</a:t>
              </a:r>
              <a:endParaRPr lang="zh-CN" altLang="zh-CN" sz="1400" b="1">
                <a:solidFill>
                  <a:schemeClr val="bg1"/>
                </a:solidFill>
              </a:endParaRPr>
            </a:p>
          </p:txBody>
        </p:sp>
        <p:sp>
          <p:nvSpPr>
            <p:cNvPr id="119" name="Rectangle 19">
              <a:extLst>
                <a:ext uri="{FF2B5EF4-FFF2-40B4-BE49-F238E27FC236}">
                  <a16:creationId xmlns:a16="http://schemas.microsoft.com/office/drawing/2014/main" id="{B31E310F-27C9-4A5D-A697-AD77E0539AA2}"/>
                </a:ext>
              </a:extLst>
            </p:cNvPr>
            <p:cNvSpPr>
              <a:spLocks noChangeArrowheads="1"/>
            </p:cNvSpPr>
            <p:nvPr/>
          </p:nvSpPr>
          <p:spPr bwMode="auto">
            <a:xfrm>
              <a:off x="7366506" y="5531910"/>
              <a:ext cx="882743" cy="249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buFont typeface="Arial" charset="0"/>
                <a:buNone/>
              </a:pPr>
              <a:r>
                <a:rPr lang="en-US" altLang="zh-CN" sz="1400" b="1">
                  <a:solidFill>
                    <a:schemeClr val="bg1"/>
                  </a:solidFill>
                </a:rPr>
                <a:t>Option 03</a:t>
              </a:r>
              <a:endParaRPr lang="zh-CN" altLang="zh-CN" sz="1400" b="1">
                <a:solidFill>
                  <a:schemeClr val="bg1"/>
                </a:solidFill>
              </a:endParaRPr>
            </a:p>
          </p:txBody>
        </p:sp>
        <p:sp>
          <p:nvSpPr>
            <p:cNvPr id="120" name="Rectangle 20">
              <a:extLst>
                <a:ext uri="{FF2B5EF4-FFF2-40B4-BE49-F238E27FC236}">
                  <a16:creationId xmlns:a16="http://schemas.microsoft.com/office/drawing/2014/main" id="{1319C2F9-80F8-4ADC-B349-6A233357E497}"/>
                </a:ext>
              </a:extLst>
            </p:cNvPr>
            <p:cNvSpPr>
              <a:spLocks noChangeArrowheads="1"/>
            </p:cNvSpPr>
            <p:nvPr/>
          </p:nvSpPr>
          <p:spPr bwMode="auto">
            <a:xfrm>
              <a:off x="10192581" y="5531910"/>
              <a:ext cx="882741" cy="249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buFont typeface="Arial" charset="0"/>
                <a:buNone/>
              </a:pPr>
              <a:r>
                <a:rPr lang="en-US" altLang="zh-CN" sz="1400" b="1">
                  <a:solidFill>
                    <a:schemeClr val="bg1"/>
                  </a:solidFill>
                </a:rPr>
                <a:t>Option 04</a:t>
              </a:r>
              <a:endParaRPr lang="zh-CN" altLang="zh-CN" sz="1400" b="1">
                <a:solidFill>
                  <a:schemeClr val="bg1"/>
                </a:solidFill>
              </a:endParaRPr>
            </a:p>
          </p:txBody>
        </p:sp>
        <p:sp>
          <p:nvSpPr>
            <p:cNvPr id="121" name="Rectangle 21">
              <a:extLst>
                <a:ext uri="{FF2B5EF4-FFF2-40B4-BE49-F238E27FC236}">
                  <a16:creationId xmlns:a16="http://schemas.microsoft.com/office/drawing/2014/main" id="{D0E2A801-6CFF-426B-893A-51DB9338559F}"/>
                </a:ext>
              </a:extLst>
            </p:cNvPr>
            <p:cNvSpPr>
              <a:spLocks noChangeArrowheads="1"/>
            </p:cNvSpPr>
            <p:nvPr/>
          </p:nvSpPr>
          <p:spPr bwMode="auto">
            <a:xfrm>
              <a:off x="8549640" y="3717265"/>
              <a:ext cx="1223260" cy="249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buFont typeface="Arial" charset="0"/>
                <a:buNone/>
              </a:pPr>
              <a:r>
                <a:rPr lang="en-US" altLang="zh-CN" sz="1400" dirty="0">
                  <a:solidFill>
                    <a:schemeClr val="bg1"/>
                  </a:solidFill>
                  <a:latin typeface="Impact" pitchFamily="34" charset="0"/>
                </a:rPr>
                <a:t>KEY WORDS</a:t>
              </a:r>
              <a:endParaRPr lang="zh-CN" altLang="zh-CN" sz="1400" dirty="0">
                <a:solidFill>
                  <a:schemeClr val="bg1"/>
                </a:solidFill>
                <a:latin typeface="Impact" pitchFamily="34" charset="0"/>
              </a:endParaRPr>
            </a:p>
          </p:txBody>
        </p:sp>
      </p:grpSp>
    </p:spTree>
    <p:extLst>
      <p:ext uri="{BB962C8B-B14F-4D97-AF65-F5344CB8AC3E}">
        <p14:creationId xmlns:p14="http://schemas.microsoft.com/office/powerpoint/2010/main" val="1851279887"/>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a14="http://schemas.microsoft.com/office/drawing/2010/main" xmlns:a16="http://schemas.microsoft.com/office/drawing/2014/main"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ppt_x</p:attrName>
                                        </p:attrNameLst>
                                      </p:cBhvr>
                                      <p:tavLst>
                                        <p:tav tm="0">
                                          <p:val>
                                            <p:strVal val="#ppt_x"/>
                                          </p:val>
                                        </p:tav>
                                        <p:tav tm="100000">
                                          <p:val>
                                            <p:strVal val="#ppt_x"/>
                                          </p:val>
                                        </p:tav>
                                      </p:tavLst>
                                    </p:anim>
                                    <p:anim calcmode="lin" valueType="num">
                                      <p:cBhvr>
                                        <p:cTn id="9" dur="75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2" presetClass="entr" presetSubtype="8"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par>
                          <p:cTn id="15" fill="hold">
                            <p:stCondLst>
                              <p:cond delay="1250"/>
                            </p:stCondLst>
                            <p:childTnLst>
                              <p:par>
                                <p:cTn id="16" presetID="2" presetClass="entr" presetSubtype="2" fill="hold" grpId="0" nodeType="afterEffect">
                                  <p:stCondLst>
                                    <p:cond delay="0"/>
                                  </p:stCondLst>
                                  <p:childTnLst>
                                    <p:set>
                                      <p:cBhvr>
                                        <p:cTn id="17" dur="1" fill="hold">
                                          <p:stCondLst>
                                            <p:cond delay="0"/>
                                          </p:stCondLst>
                                        </p:cTn>
                                        <p:tgtEl>
                                          <p:spTgt spid="90"/>
                                        </p:tgtEl>
                                        <p:attrNameLst>
                                          <p:attrName>style.visibility</p:attrName>
                                        </p:attrNameLst>
                                      </p:cBhvr>
                                      <p:to>
                                        <p:strVal val="visible"/>
                                      </p:to>
                                    </p:set>
                                    <p:anim calcmode="lin" valueType="num">
                                      <p:cBhvr additive="base">
                                        <p:cTn id="18" dur="500" fill="hold"/>
                                        <p:tgtEl>
                                          <p:spTgt spid="90"/>
                                        </p:tgtEl>
                                        <p:attrNameLst>
                                          <p:attrName>ppt_x</p:attrName>
                                        </p:attrNameLst>
                                      </p:cBhvr>
                                      <p:tavLst>
                                        <p:tav tm="0">
                                          <p:val>
                                            <p:strVal val="1+#ppt_w/2"/>
                                          </p:val>
                                        </p:tav>
                                        <p:tav tm="100000">
                                          <p:val>
                                            <p:strVal val="#ppt_x"/>
                                          </p:val>
                                        </p:tav>
                                      </p:tavLst>
                                    </p:anim>
                                    <p:anim calcmode="lin" valueType="num">
                                      <p:cBhvr additive="base">
                                        <p:cTn id="19" dur="500" fill="hold"/>
                                        <p:tgtEl>
                                          <p:spTgt spid="90"/>
                                        </p:tgtEl>
                                        <p:attrNameLst>
                                          <p:attrName>ppt_y</p:attrName>
                                        </p:attrNameLst>
                                      </p:cBhvr>
                                      <p:tavLst>
                                        <p:tav tm="0">
                                          <p:val>
                                            <p:strVal val="#ppt_y"/>
                                          </p:val>
                                        </p:tav>
                                        <p:tav tm="100000">
                                          <p:val>
                                            <p:strVal val="#ppt_y"/>
                                          </p:val>
                                        </p:tav>
                                      </p:tavLst>
                                    </p:anim>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91"/>
                                        </p:tgtEl>
                                        <p:attrNameLst>
                                          <p:attrName>style.visibility</p:attrName>
                                        </p:attrNameLst>
                                      </p:cBhvr>
                                      <p:to>
                                        <p:strVal val="visible"/>
                                      </p:to>
                                    </p:set>
                                    <p:anim calcmode="lin" valueType="num">
                                      <p:cBhvr additive="base">
                                        <p:cTn id="23" dur="500" fill="hold"/>
                                        <p:tgtEl>
                                          <p:spTgt spid="91"/>
                                        </p:tgtEl>
                                        <p:attrNameLst>
                                          <p:attrName>ppt_x</p:attrName>
                                        </p:attrNameLst>
                                      </p:cBhvr>
                                      <p:tavLst>
                                        <p:tav tm="0">
                                          <p:val>
                                            <p:strVal val="1+#ppt_w/2"/>
                                          </p:val>
                                        </p:tav>
                                        <p:tav tm="100000">
                                          <p:val>
                                            <p:strVal val="#ppt_x"/>
                                          </p:val>
                                        </p:tav>
                                      </p:tavLst>
                                    </p:anim>
                                    <p:anim calcmode="lin" valueType="num">
                                      <p:cBhvr additive="base">
                                        <p:cTn id="24" dur="500" fill="hold"/>
                                        <p:tgtEl>
                                          <p:spTgt spid="91"/>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2" presetClass="entr" presetSubtype="2" fill="hold" grpId="0" nodeType="afterEffect">
                                  <p:stCondLst>
                                    <p:cond delay="0"/>
                                  </p:stCondLst>
                                  <p:childTnLst>
                                    <p:set>
                                      <p:cBhvr>
                                        <p:cTn id="27" dur="1" fill="hold">
                                          <p:stCondLst>
                                            <p:cond delay="0"/>
                                          </p:stCondLst>
                                        </p:cTn>
                                        <p:tgtEl>
                                          <p:spTgt spid="92"/>
                                        </p:tgtEl>
                                        <p:attrNameLst>
                                          <p:attrName>style.visibility</p:attrName>
                                        </p:attrNameLst>
                                      </p:cBhvr>
                                      <p:to>
                                        <p:strVal val="visible"/>
                                      </p:to>
                                    </p:set>
                                    <p:anim calcmode="lin" valueType="num">
                                      <p:cBhvr additive="base">
                                        <p:cTn id="28" dur="500" fill="hold"/>
                                        <p:tgtEl>
                                          <p:spTgt spid="92"/>
                                        </p:tgtEl>
                                        <p:attrNameLst>
                                          <p:attrName>ppt_x</p:attrName>
                                        </p:attrNameLst>
                                      </p:cBhvr>
                                      <p:tavLst>
                                        <p:tav tm="0">
                                          <p:val>
                                            <p:strVal val="1+#ppt_w/2"/>
                                          </p:val>
                                        </p:tav>
                                        <p:tav tm="100000">
                                          <p:val>
                                            <p:strVal val="#ppt_x"/>
                                          </p:val>
                                        </p:tav>
                                      </p:tavLst>
                                    </p:anim>
                                    <p:anim calcmode="lin" valueType="num">
                                      <p:cBhvr additive="base">
                                        <p:cTn id="29" dur="500" fill="hold"/>
                                        <p:tgtEl>
                                          <p:spTgt spid="92"/>
                                        </p:tgtEl>
                                        <p:attrNameLst>
                                          <p:attrName>ppt_y</p:attrName>
                                        </p:attrNameLst>
                                      </p:cBhvr>
                                      <p:tavLst>
                                        <p:tav tm="0">
                                          <p:val>
                                            <p:strVal val="#ppt_y"/>
                                          </p:val>
                                        </p:tav>
                                        <p:tav tm="100000">
                                          <p:val>
                                            <p:strVal val="#ppt_y"/>
                                          </p:val>
                                        </p:tav>
                                      </p:tavLst>
                                    </p:anim>
                                  </p:childTnLst>
                                </p:cTn>
                              </p:par>
                            </p:childTnLst>
                          </p:cTn>
                        </p:par>
                        <p:par>
                          <p:cTn id="30" fill="hold">
                            <p:stCondLst>
                              <p:cond delay="2750"/>
                            </p:stCondLst>
                            <p:childTnLst>
                              <p:par>
                                <p:cTn id="31" presetID="2" presetClass="entr" presetSubtype="2" fill="hold" grpId="0" nodeType="afterEffect">
                                  <p:stCondLst>
                                    <p:cond delay="0"/>
                                  </p:stCondLst>
                                  <p:childTnLst>
                                    <p:set>
                                      <p:cBhvr>
                                        <p:cTn id="32" dur="1" fill="hold">
                                          <p:stCondLst>
                                            <p:cond delay="0"/>
                                          </p:stCondLst>
                                        </p:cTn>
                                        <p:tgtEl>
                                          <p:spTgt spid="93"/>
                                        </p:tgtEl>
                                        <p:attrNameLst>
                                          <p:attrName>style.visibility</p:attrName>
                                        </p:attrNameLst>
                                      </p:cBhvr>
                                      <p:to>
                                        <p:strVal val="visible"/>
                                      </p:to>
                                    </p:set>
                                    <p:anim calcmode="lin" valueType="num">
                                      <p:cBhvr additive="base">
                                        <p:cTn id="33" dur="500" fill="hold"/>
                                        <p:tgtEl>
                                          <p:spTgt spid="93"/>
                                        </p:tgtEl>
                                        <p:attrNameLst>
                                          <p:attrName>ppt_x</p:attrName>
                                        </p:attrNameLst>
                                      </p:cBhvr>
                                      <p:tavLst>
                                        <p:tav tm="0">
                                          <p:val>
                                            <p:strVal val="1+#ppt_w/2"/>
                                          </p:val>
                                        </p:tav>
                                        <p:tav tm="100000">
                                          <p:val>
                                            <p:strVal val="#ppt_x"/>
                                          </p:val>
                                        </p:tav>
                                      </p:tavLst>
                                    </p:anim>
                                    <p:anim calcmode="lin" valueType="num">
                                      <p:cBhvr additive="base">
                                        <p:cTn id="34" dur="500" fill="hold"/>
                                        <p:tgtEl>
                                          <p:spTgt spid="93"/>
                                        </p:tgtEl>
                                        <p:attrNameLst>
                                          <p:attrName>ppt_y</p:attrName>
                                        </p:attrNameLst>
                                      </p:cBhvr>
                                      <p:tavLst>
                                        <p:tav tm="0">
                                          <p:val>
                                            <p:strVal val="#ppt_y"/>
                                          </p:val>
                                        </p:tav>
                                        <p:tav tm="100000">
                                          <p:val>
                                            <p:strVal val="#ppt_y"/>
                                          </p:val>
                                        </p:tav>
                                      </p:tavLst>
                                    </p:anim>
                                  </p:childTnLst>
                                </p:cTn>
                              </p:par>
                            </p:childTnLst>
                          </p:cTn>
                        </p:par>
                        <p:par>
                          <p:cTn id="35" fill="hold">
                            <p:stCondLst>
                              <p:cond delay="3250"/>
                            </p:stCondLst>
                            <p:childTnLst>
                              <p:par>
                                <p:cTn id="36" presetID="2" presetClass="entr" presetSubtype="2" fill="hold" nodeType="afterEffect">
                                  <p:stCondLst>
                                    <p:cond delay="0"/>
                                  </p:stCondLst>
                                  <p:childTnLst>
                                    <p:set>
                                      <p:cBhvr>
                                        <p:cTn id="37" dur="1" fill="hold">
                                          <p:stCondLst>
                                            <p:cond delay="0"/>
                                          </p:stCondLst>
                                        </p:cTn>
                                        <p:tgtEl>
                                          <p:spTgt spid="94"/>
                                        </p:tgtEl>
                                        <p:attrNameLst>
                                          <p:attrName>style.visibility</p:attrName>
                                        </p:attrNameLst>
                                      </p:cBhvr>
                                      <p:to>
                                        <p:strVal val="visible"/>
                                      </p:to>
                                    </p:set>
                                    <p:anim calcmode="lin" valueType="num">
                                      <p:cBhvr additive="base">
                                        <p:cTn id="38" dur="500" fill="hold"/>
                                        <p:tgtEl>
                                          <p:spTgt spid="94"/>
                                        </p:tgtEl>
                                        <p:attrNameLst>
                                          <p:attrName>ppt_x</p:attrName>
                                        </p:attrNameLst>
                                      </p:cBhvr>
                                      <p:tavLst>
                                        <p:tav tm="0">
                                          <p:val>
                                            <p:strVal val="1+#ppt_w/2"/>
                                          </p:val>
                                        </p:tav>
                                        <p:tav tm="100000">
                                          <p:val>
                                            <p:strVal val="#ppt_x"/>
                                          </p:val>
                                        </p:tav>
                                      </p:tavLst>
                                    </p:anim>
                                    <p:anim calcmode="lin" valueType="num">
                                      <p:cBhvr additive="base">
                                        <p:cTn id="39" dur="500" fill="hold"/>
                                        <p:tgtEl>
                                          <p:spTgt spid="94"/>
                                        </p:tgtEl>
                                        <p:attrNameLst>
                                          <p:attrName>ppt_y</p:attrName>
                                        </p:attrNameLst>
                                      </p:cBhvr>
                                      <p:tavLst>
                                        <p:tav tm="0">
                                          <p:val>
                                            <p:strVal val="#ppt_y"/>
                                          </p:val>
                                        </p:tav>
                                        <p:tav tm="100000">
                                          <p:val>
                                            <p:strVal val="#ppt_y"/>
                                          </p:val>
                                        </p:tav>
                                      </p:tavLst>
                                    </p:anim>
                                  </p:childTnLst>
                                </p:cTn>
                              </p:par>
                            </p:childTnLst>
                          </p:cTn>
                        </p:par>
                        <p:par>
                          <p:cTn id="40" fill="hold">
                            <p:stCondLst>
                              <p:cond delay="3750"/>
                            </p:stCondLst>
                            <p:childTnLst>
                              <p:par>
                                <p:cTn id="41" presetID="2" presetClass="entr" presetSubtype="2"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additive="base">
                                        <p:cTn id="43" dur="500" fill="hold"/>
                                        <p:tgtEl>
                                          <p:spTgt spid="97"/>
                                        </p:tgtEl>
                                        <p:attrNameLst>
                                          <p:attrName>ppt_x</p:attrName>
                                        </p:attrNameLst>
                                      </p:cBhvr>
                                      <p:tavLst>
                                        <p:tav tm="0">
                                          <p:val>
                                            <p:strVal val="1+#ppt_w/2"/>
                                          </p:val>
                                        </p:tav>
                                        <p:tav tm="100000">
                                          <p:val>
                                            <p:strVal val="#ppt_x"/>
                                          </p:val>
                                        </p:tav>
                                      </p:tavLst>
                                    </p:anim>
                                    <p:anim calcmode="lin" valueType="num">
                                      <p:cBhvr additive="base">
                                        <p:cTn id="44" dur="500" fill="hold"/>
                                        <p:tgtEl>
                                          <p:spTgt spid="97"/>
                                        </p:tgtEl>
                                        <p:attrNameLst>
                                          <p:attrName>ppt_y</p:attrName>
                                        </p:attrNameLst>
                                      </p:cBhvr>
                                      <p:tavLst>
                                        <p:tav tm="0">
                                          <p:val>
                                            <p:strVal val="#ppt_y"/>
                                          </p:val>
                                        </p:tav>
                                        <p:tav tm="100000">
                                          <p:val>
                                            <p:strVal val="#ppt_y"/>
                                          </p:val>
                                        </p:tav>
                                      </p:tavLst>
                                    </p:anim>
                                  </p:childTnLst>
                                </p:cTn>
                              </p:par>
                            </p:childTnLst>
                          </p:cTn>
                        </p:par>
                        <p:par>
                          <p:cTn id="45" fill="hold">
                            <p:stCondLst>
                              <p:cond delay="4250"/>
                            </p:stCondLst>
                            <p:childTnLst>
                              <p:par>
                                <p:cTn id="46" presetID="2" presetClass="entr" presetSubtype="2" fill="hold" grpId="0" nodeType="afterEffect">
                                  <p:stCondLst>
                                    <p:cond delay="0"/>
                                  </p:stCondLst>
                                  <p:childTnLst>
                                    <p:set>
                                      <p:cBhvr>
                                        <p:cTn id="47" dur="1" fill="hold">
                                          <p:stCondLst>
                                            <p:cond delay="0"/>
                                          </p:stCondLst>
                                        </p:cTn>
                                        <p:tgtEl>
                                          <p:spTgt spid="100"/>
                                        </p:tgtEl>
                                        <p:attrNameLst>
                                          <p:attrName>style.visibility</p:attrName>
                                        </p:attrNameLst>
                                      </p:cBhvr>
                                      <p:to>
                                        <p:strVal val="visible"/>
                                      </p:to>
                                    </p:set>
                                    <p:anim calcmode="lin" valueType="num">
                                      <p:cBhvr additive="base">
                                        <p:cTn id="48" dur="500" fill="hold"/>
                                        <p:tgtEl>
                                          <p:spTgt spid="100"/>
                                        </p:tgtEl>
                                        <p:attrNameLst>
                                          <p:attrName>ppt_x</p:attrName>
                                        </p:attrNameLst>
                                      </p:cBhvr>
                                      <p:tavLst>
                                        <p:tav tm="0">
                                          <p:val>
                                            <p:strVal val="1+#ppt_w/2"/>
                                          </p:val>
                                        </p:tav>
                                        <p:tav tm="100000">
                                          <p:val>
                                            <p:strVal val="#ppt_x"/>
                                          </p:val>
                                        </p:tav>
                                      </p:tavLst>
                                    </p:anim>
                                    <p:anim calcmode="lin" valueType="num">
                                      <p:cBhvr additive="base">
                                        <p:cTn id="49" dur="500" fill="hold"/>
                                        <p:tgtEl>
                                          <p:spTgt spid="100"/>
                                        </p:tgtEl>
                                        <p:attrNameLst>
                                          <p:attrName>ppt_y</p:attrName>
                                        </p:attrNameLst>
                                      </p:cBhvr>
                                      <p:tavLst>
                                        <p:tav tm="0">
                                          <p:val>
                                            <p:strVal val="#ppt_y"/>
                                          </p:val>
                                        </p:tav>
                                        <p:tav tm="100000">
                                          <p:val>
                                            <p:strVal val="#ppt_y"/>
                                          </p:val>
                                        </p:tav>
                                      </p:tavLst>
                                    </p:anim>
                                  </p:childTnLst>
                                </p:cTn>
                              </p:par>
                            </p:childTnLst>
                          </p:cTn>
                        </p:par>
                        <p:par>
                          <p:cTn id="50" fill="hold">
                            <p:stCondLst>
                              <p:cond delay="4750"/>
                            </p:stCondLst>
                            <p:childTnLst>
                              <p:par>
                                <p:cTn id="51" presetID="2" presetClass="entr" presetSubtype="2" fill="hold" nodeType="afterEffect">
                                  <p:stCondLst>
                                    <p:cond delay="0"/>
                                  </p:stCondLst>
                                  <p:childTnLst>
                                    <p:set>
                                      <p:cBhvr>
                                        <p:cTn id="52" dur="1" fill="hold">
                                          <p:stCondLst>
                                            <p:cond delay="0"/>
                                          </p:stCondLst>
                                        </p:cTn>
                                        <p:tgtEl>
                                          <p:spTgt spid="101"/>
                                        </p:tgtEl>
                                        <p:attrNameLst>
                                          <p:attrName>style.visibility</p:attrName>
                                        </p:attrNameLst>
                                      </p:cBhvr>
                                      <p:to>
                                        <p:strVal val="visible"/>
                                      </p:to>
                                    </p:set>
                                    <p:anim calcmode="lin" valueType="num">
                                      <p:cBhvr additive="base">
                                        <p:cTn id="53" dur="500" fill="hold"/>
                                        <p:tgtEl>
                                          <p:spTgt spid="101"/>
                                        </p:tgtEl>
                                        <p:attrNameLst>
                                          <p:attrName>ppt_x</p:attrName>
                                        </p:attrNameLst>
                                      </p:cBhvr>
                                      <p:tavLst>
                                        <p:tav tm="0">
                                          <p:val>
                                            <p:strVal val="1+#ppt_w/2"/>
                                          </p:val>
                                        </p:tav>
                                        <p:tav tm="100000">
                                          <p:val>
                                            <p:strVal val="#ppt_x"/>
                                          </p:val>
                                        </p:tav>
                                      </p:tavLst>
                                    </p:anim>
                                    <p:anim calcmode="lin" valueType="num">
                                      <p:cBhvr additive="base">
                                        <p:cTn id="54" dur="500" fill="hold"/>
                                        <p:tgtEl>
                                          <p:spTgt spid="101"/>
                                        </p:tgtEl>
                                        <p:attrNameLst>
                                          <p:attrName>ppt_y</p:attrName>
                                        </p:attrNameLst>
                                      </p:cBhvr>
                                      <p:tavLst>
                                        <p:tav tm="0">
                                          <p:val>
                                            <p:strVal val="#ppt_y"/>
                                          </p:val>
                                        </p:tav>
                                        <p:tav tm="100000">
                                          <p:val>
                                            <p:strVal val="#ppt_y"/>
                                          </p:val>
                                        </p:tav>
                                      </p:tavLst>
                                    </p:anim>
                                  </p:childTnLst>
                                </p:cTn>
                              </p:par>
                            </p:childTnLst>
                          </p:cTn>
                        </p:par>
                        <p:par>
                          <p:cTn id="55" fill="hold">
                            <p:stCondLst>
                              <p:cond delay="5250"/>
                            </p:stCondLst>
                            <p:childTnLst>
                              <p:par>
                                <p:cTn id="56" presetID="2" presetClass="entr" presetSubtype="2" fill="hold" grpId="0" nodeType="afterEffect">
                                  <p:stCondLst>
                                    <p:cond delay="0"/>
                                  </p:stCondLst>
                                  <p:childTnLst>
                                    <p:set>
                                      <p:cBhvr>
                                        <p:cTn id="57" dur="1" fill="hold">
                                          <p:stCondLst>
                                            <p:cond delay="0"/>
                                          </p:stCondLst>
                                        </p:cTn>
                                        <p:tgtEl>
                                          <p:spTgt spid="104"/>
                                        </p:tgtEl>
                                        <p:attrNameLst>
                                          <p:attrName>style.visibility</p:attrName>
                                        </p:attrNameLst>
                                      </p:cBhvr>
                                      <p:to>
                                        <p:strVal val="visible"/>
                                      </p:to>
                                    </p:set>
                                    <p:anim calcmode="lin" valueType="num">
                                      <p:cBhvr additive="base">
                                        <p:cTn id="58" dur="500" fill="hold"/>
                                        <p:tgtEl>
                                          <p:spTgt spid="104"/>
                                        </p:tgtEl>
                                        <p:attrNameLst>
                                          <p:attrName>ppt_x</p:attrName>
                                        </p:attrNameLst>
                                      </p:cBhvr>
                                      <p:tavLst>
                                        <p:tav tm="0">
                                          <p:val>
                                            <p:strVal val="1+#ppt_w/2"/>
                                          </p:val>
                                        </p:tav>
                                        <p:tav tm="100000">
                                          <p:val>
                                            <p:strVal val="#ppt_x"/>
                                          </p:val>
                                        </p:tav>
                                      </p:tavLst>
                                    </p:anim>
                                    <p:anim calcmode="lin" valueType="num">
                                      <p:cBhvr additive="base">
                                        <p:cTn id="59" dur="500" fill="hold"/>
                                        <p:tgtEl>
                                          <p:spTgt spid="104"/>
                                        </p:tgtEl>
                                        <p:attrNameLst>
                                          <p:attrName>ppt_y</p:attrName>
                                        </p:attrNameLst>
                                      </p:cBhvr>
                                      <p:tavLst>
                                        <p:tav tm="0">
                                          <p:val>
                                            <p:strVal val="#ppt_y"/>
                                          </p:val>
                                        </p:tav>
                                        <p:tav tm="100000">
                                          <p:val>
                                            <p:strVal val="#ppt_y"/>
                                          </p:val>
                                        </p:tav>
                                      </p:tavLst>
                                    </p:anim>
                                  </p:childTnLst>
                                </p:cTn>
                              </p:par>
                            </p:childTnLst>
                          </p:cTn>
                        </p:par>
                        <p:par>
                          <p:cTn id="60" fill="hold">
                            <p:stCondLst>
                              <p:cond delay="5750"/>
                            </p:stCondLst>
                            <p:childTnLst>
                              <p:par>
                                <p:cTn id="61" presetID="2" presetClass="entr" presetSubtype="2" fill="hold" grpId="0" nodeType="afterEffect">
                                  <p:stCondLst>
                                    <p:cond delay="0"/>
                                  </p:stCondLst>
                                  <p:childTnLst>
                                    <p:set>
                                      <p:cBhvr>
                                        <p:cTn id="62" dur="1" fill="hold">
                                          <p:stCondLst>
                                            <p:cond delay="0"/>
                                          </p:stCondLst>
                                        </p:cTn>
                                        <p:tgtEl>
                                          <p:spTgt spid="105"/>
                                        </p:tgtEl>
                                        <p:attrNameLst>
                                          <p:attrName>style.visibility</p:attrName>
                                        </p:attrNameLst>
                                      </p:cBhvr>
                                      <p:to>
                                        <p:strVal val="visible"/>
                                      </p:to>
                                    </p:set>
                                    <p:anim calcmode="lin" valueType="num">
                                      <p:cBhvr additive="base">
                                        <p:cTn id="63" dur="500" fill="hold"/>
                                        <p:tgtEl>
                                          <p:spTgt spid="105"/>
                                        </p:tgtEl>
                                        <p:attrNameLst>
                                          <p:attrName>ppt_x</p:attrName>
                                        </p:attrNameLst>
                                      </p:cBhvr>
                                      <p:tavLst>
                                        <p:tav tm="0">
                                          <p:val>
                                            <p:strVal val="1+#ppt_w/2"/>
                                          </p:val>
                                        </p:tav>
                                        <p:tav tm="100000">
                                          <p:val>
                                            <p:strVal val="#ppt_x"/>
                                          </p:val>
                                        </p:tav>
                                      </p:tavLst>
                                    </p:anim>
                                    <p:anim calcmode="lin" valueType="num">
                                      <p:cBhvr additive="base">
                                        <p:cTn id="64" dur="500" fill="hold"/>
                                        <p:tgtEl>
                                          <p:spTgt spid="105"/>
                                        </p:tgtEl>
                                        <p:attrNameLst>
                                          <p:attrName>ppt_y</p:attrName>
                                        </p:attrNameLst>
                                      </p:cBhvr>
                                      <p:tavLst>
                                        <p:tav tm="0">
                                          <p:val>
                                            <p:strVal val="#ppt_y"/>
                                          </p:val>
                                        </p:tav>
                                        <p:tav tm="100000">
                                          <p:val>
                                            <p:strVal val="#ppt_y"/>
                                          </p:val>
                                        </p:tav>
                                      </p:tavLst>
                                    </p:anim>
                                  </p:childTnLst>
                                </p:cTn>
                              </p:par>
                            </p:childTnLst>
                          </p:cTn>
                        </p:par>
                        <p:par>
                          <p:cTn id="65" fill="hold">
                            <p:stCondLst>
                              <p:cond delay="6250"/>
                            </p:stCondLst>
                            <p:childTnLst>
                              <p:par>
                                <p:cTn id="66" presetID="2" presetClass="entr" presetSubtype="2" fill="hold" grpId="0" nodeType="afterEffect">
                                  <p:stCondLst>
                                    <p:cond delay="0"/>
                                  </p:stCondLst>
                                  <p:childTnLst>
                                    <p:set>
                                      <p:cBhvr>
                                        <p:cTn id="67" dur="1" fill="hold">
                                          <p:stCondLst>
                                            <p:cond delay="0"/>
                                          </p:stCondLst>
                                        </p:cTn>
                                        <p:tgtEl>
                                          <p:spTgt spid="106"/>
                                        </p:tgtEl>
                                        <p:attrNameLst>
                                          <p:attrName>style.visibility</p:attrName>
                                        </p:attrNameLst>
                                      </p:cBhvr>
                                      <p:to>
                                        <p:strVal val="visible"/>
                                      </p:to>
                                    </p:set>
                                    <p:anim calcmode="lin" valueType="num">
                                      <p:cBhvr additive="base">
                                        <p:cTn id="68" dur="500" fill="hold"/>
                                        <p:tgtEl>
                                          <p:spTgt spid="106"/>
                                        </p:tgtEl>
                                        <p:attrNameLst>
                                          <p:attrName>ppt_x</p:attrName>
                                        </p:attrNameLst>
                                      </p:cBhvr>
                                      <p:tavLst>
                                        <p:tav tm="0">
                                          <p:val>
                                            <p:strVal val="1+#ppt_w/2"/>
                                          </p:val>
                                        </p:tav>
                                        <p:tav tm="100000">
                                          <p:val>
                                            <p:strVal val="#ppt_x"/>
                                          </p:val>
                                        </p:tav>
                                      </p:tavLst>
                                    </p:anim>
                                    <p:anim calcmode="lin" valueType="num">
                                      <p:cBhvr additive="base">
                                        <p:cTn id="69" dur="500" fill="hold"/>
                                        <p:tgtEl>
                                          <p:spTgt spid="106"/>
                                        </p:tgtEl>
                                        <p:attrNameLst>
                                          <p:attrName>ppt_y</p:attrName>
                                        </p:attrNameLst>
                                      </p:cBhvr>
                                      <p:tavLst>
                                        <p:tav tm="0">
                                          <p:val>
                                            <p:strVal val="#ppt_y"/>
                                          </p:val>
                                        </p:tav>
                                        <p:tav tm="100000">
                                          <p:val>
                                            <p:strVal val="#ppt_y"/>
                                          </p:val>
                                        </p:tav>
                                      </p:tavLst>
                                    </p:anim>
                                  </p:childTnLst>
                                </p:cTn>
                              </p:par>
                            </p:childTnLst>
                          </p:cTn>
                        </p:par>
                        <p:par>
                          <p:cTn id="70" fill="hold">
                            <p:stCondLst>
                              <p:cond delay="6750"/>
                            </p:stCondLst>
                            <p:childTnLst>
                              <p:par>
                                <p:cTn id="71" presetID="2" presetClass="entr" presetSubtype="2" fill="hold" grpId="0" nodeType="afterEffect">
                                  <p:stCondLst>
                                    <p:cond delay="0"/>
                                  </p:stCondLst>
                                  <p:childTnLst>
                                    <p:set>
                                      <p:cBhvr>
                                        <p:cTn id="72" dur="1" fill="hold">
                                          <p:stCondLst>
                                            <p:cond delay="0"/>
                                          </p:stCondLst>
                                        </p:cTn>
                                        <p:tgtEl>
                                          <p:spTgt spid="107"/>
                                        </p:tgtEl>
                                        <p:attrNameLst>
                                          <p:attrName>style.visibility</p:attrName>
                                        </p:attrNameLst>
                                      </p:cBhvr>
                                      <p:to>
                                        <p:strVal val="visible"/>
                                      </p:to>
                                    </p:set>
                                    <p:anim calcmode="lin" valueType="num">
                                      <p:cBhvr additive="base">
                                        <p:cTn id="73" dur="500" fill="hold"/>
                                        <p:tgtEl>
                                          <p:spTgt spid="107"/>
                                        </p:tgtEl>
                                        <p:attrNameLst>
                                          <p:attrName>ppt_x</p:attrName>
                                        </p:attrNameLst>
                                      </p:cBhvr>
                                      <p:tavLst>
                                        <p:tav tm="0">
                                          <p:val>
                                            <p:strVal val="1+#ppt_w/2"/>
                                          </p:val>
                                        </p:tav>
                                        <p:tav tm="100000">
                                          <p:val>
                                            <p:strVal val="#ppt_x"/>
                                          </p:val>
                                        </p:tav>
                                      </p:tavLst>
                                    </p:anim>
                                    <p:anim calcmode="lin" valueType="num">
                                      <p:cBhvr additive="base">
                                        <p:cTn id="74" dur="500" fill="hold"/>
                                        <p:tgtEl>
                                          <p:spTgt spid="10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P spid="100" grpId="0" animBg="1"/>
      <p:bldP spid="104" grpId="0"/>
      <p:bldP spid="105" grpId="0"/>
      <p:bldP spid="106" grpId="0"/>
      <p:bldP spid="10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B6AF139C-43E6-411B-A619-7FAD1B72CCB7}"/>
              </a:ext>
            </a:extLst>
          </p:cNvPr>
          <p:cNvGrpSpPr/>
          <p:nvPr/>
        </p:nvGrpSpPr>
        <p:grpSpPr>
          <a:xfrm>
            <a:off x="4614542" y="542068"/>
            <a:ext cx="3005951" cy="646635"/>
            <a:chOff x="4614542" y="542068"/>
            <a:chExt cx="3005951" cy="646635"/>
          </a:xfrm>
        </p:grpSpPr>
        <p:sp>
          <p:nvSpPr>
            <p:cNvPr id="9" name="TextBox 2">
              <a:extLst>
                <a:ext uri="{FF2B5EF4-FFF2-40B4-BE49-F238E27FC236}">
                  <a16:creationId xmlns:a16="http://schemas.microsoft.com/office/drawing/2014/main" id="{844C6E56-4371-420A-984E-D15EE326A08C}"/>
                </a:ext>
              </a:extLst>
            </p:cNvPr>
            <p:cNvSpPr txBox="1"/>
            <p:nvPr/>
          </p:nvSpPr>
          <p:spPr>
            <a:xfrm>
              <a:off x="4614542" y="542068"/>
              <a:ext cx="3005951" cy="430887"/>
            </a:xfrm>
            <a:prstGeom prst="rect">
              <a:avLst/>
            </a:prstGeom>
            <a:noFill/>
          </p:spPr>
          <p:txBody>
            <a:bodyPr wrap="none" rtlCol="0">
              <a:spAutoFit/>
            </a:bodyPr>
            <a:lstStyle/>
            <a:p>
              <a:pPr algn="ctr"/>
              <a:r>
                <a:rPr lang="zh-CN" altLang="en-US" sz="2200" dirty="0">
                  <a:solidFill>
                    <a:srgbClr val="72AE4A"/>
                  </a:solidFill>
                  <a:latin typeface="微软雅黑" panose="020B0503020204020204" pitchFamily="34" charset="-122"/>
                  <a:ea typeface="微软雅黑" panose="020B0503020204020204" pitchFamily="34" charset="-122"/>
                </a:rPr>
                <a:t>Click the input phase</a:t>
              </a:r>
              <a:r>
                <a:rPr lang="zh-CN" altLang="en-US" sz="2200" dirty="0">
                  <a:solidFill>
                    <a:srgbClr val="92488E"/>
                  </a:solidFill>
                  <a:latin typeface="微软雅黑" panose="020B0503020204020204" pitchFamily="34" charset="-122"/>
                  <a:ea typeface="微软雅黑" panose="020B0503020204020204" pitchFamily="34" charset="-122"/>
                </a:rPr>
                <a:t>Off text title</a:t>
              </a:r>
            </a:p>
          </p:txBody>
        </p:sp>
        <p:grpSp>
          <p:nvGrpSpPr>
            <p:cNvPr id="5" name="组合 4">
              <a:extLst>
                <a:ext uri="{FF2B5EF4-FFF2-40B4-BE49-F238E27FC236}">
                  <a16:creationId xmlns:a16="http://schemas.microsoft.com/office/drawing/2014/main" id="{56D5688A-93BF-40F0-978F-63F4F1995311}"/>
                </a:ext>
              </a:extLst>
            </p:cNvPr>
            <p:cNvGrpSpPr/>
            <p:nvPr/>
          </p:nvGrpSpPr>
          <p:grpSpPr>
            <a:xfrm>
              <a:off x="4717059" y="1093449"/>
              <a:ext cx="2767715" cy="95254"/>
              <a:chOff x="1839287" y="5184146"/>
              <a:chExt cx="2767715" cy="95254"/>
            </a:xfrm>
          </p:grpSpPr>
          <p:grpSp>
            <p:nvGrpSpPr>
              <p:cNvPr id="7" name="组合 6">
                <a:extLst>
                  <a:ext uri="{FF2B5EF4-FFF2-40B4-BE49-F238E27FC236}">
                    <a16:creationId xmlns:a16="http://schemas.microsoft.com/office/drawing/2014/main" id="{C27DEE17-C96C-4E40-BFA8-638FCE1C0EF2}"/>
                  </a:ext>
                </a:extLst>
              </p:cNvPr>
              <p:cNvGrpSpPr/>
              <p:nvPr/>
            </p:nvGrpSpPr>
            <p:grpSpPr>
              <a:xfrm>
                <a:off x="2591031" y="5184150"/>
                <a:ext cx="2015971" cy="95250"/>
                <a:chOff x="2425983" y="5170170"/>
                <a:chExt cx="2015971" cy="156210"/>
              </a:xfrm>
            </p:grpSpPr>
            <p:grpSp>
              <p:nvGrpSpPr>
                <p:cNvPr id="21" name="组合 20">
                  <a:extLst>
                    <a:ext uri="{FF2B5EF4-FFF2-40B4-BE49-F238E27FC236}">
                      <a16:creationId xmlns:a16="http://schemas.microsoft.com/office/drawing/2014/main" id="{FE382F16-5693-496B-8803-16352DBF1117}"/>
                    </a:ext>
                  </a:extLst>
                </p:cNvPr>
                <p:cNvGrpSpPr/>
                <p:nvPr/>
              </p:nvGrpSpPr>
              <p:grpSpPr>
                <a:xfrm>
                  <a:off x="2425983" y="5179695"/>
                  <a:ext cx="1009343" cy="146685"/>
                  <a:chOff x="2425983" y="5179695"/>
                  <a:chExt cx="1009343" cy="146685"/>
                </a:xfrm>
              </p:grpSpPr>
              <p:grpSp>
                <p:nvGrpSpPr>
                  <p:cNvPr id="37" name="组合 36">
                    <a:extLst>
                      <a:ext uri="{FF2B5EF4-FFF2-40B4-BE49-F238E27FC236}">
                        <a16:creationId xmlns:a16="http://schemas.microsoft.com/office/drawing/2014/main" id="{26CD294B-0CFD-41D5-AAA5-8419F1384677}"/>
                      </a:ext>
                    </a:extLst>
                  </p:cNvPr>
                  <p:cNvGrpSpPr/>
                  <p:nvPr/>
                </p:nvGrpSpPr>
                <p:grpSpPr>
                  <a:xfrm>
                    <a:off x="2425983" y="5186045"/>
                    <a:ext cx="504518" cy="140335"/>
                    <a:chOff x="2425983" y="5186045"/>
                    <a:chExt cx="504518" cy="140335"/>
                  </a:xfrm>
                </p:grpSpPr>
                <p:grpSp>
                  <p:nvGrpSpPr>
                    <p:cNvPr id="45" name="组合 44">
                      <a:extLst>
                        <a:ext uri="{FF2B5EF4-FFF2-40B4-BE49-F238E27FC236}">
                          <a16:creationId xmlns:a16="http://schemas.microsoft.com/office/drawing/2014/main" id="{04498B8B-3DDC-474D-8E15-1320BCE4385E}"/>
                        </a:ext>
                      </a:extLst>
                    </p:cNvPr>
                    <p:cNvGrpSpPr/>
                    <p:nvPr/>
                  </p:nvGrpSpPr>
                  <p:grpSpPr>
                    <a:xfrm>
                      <a:off x="2425983" y="5189220"/>
                      <a:ext cx="253693" cy="137160"/>
                      <a:chOff x="2425983" y="5189220"/>
                      <a:chExt cx="253693" cy="137160"/>
                    </a:xfrm>
                  </p:grpSpPr>
                  <p:cxnSp>
                    <p:nvCxnSpPr>
                      <p:cNvPr id="49" name="直接连接符 48">
                        <a:extLst>
                          <a:ext uri="{FF2B5EF4-FFF2-40B4-BE49-F238E27FC236}">
                            <a16:creationId xmlns:a16="http://schemas.microsoft.com/office/drawing/2014/main" id="{6F838BEA-2AD7-401E-BB9A-615BDD3605DB}"/>
                          </a:ext>
                        </a:extLst>
                      </p:cNvPr>
                      <p:cNvCxnSpPr/>
                      <p:nvPr/>
                    </p:nvCxnSpPr>
                    <p:spPr>
                      <a:xfrm>
                        <a:off x="2425983"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cxnSp>
                    <p:nvCxnSpPr>
                      <p:cNvPr id="50" name="直接连接符 49">
                        <a:extLst>
                          <a:ext uri="{FF2B5EF4-FFF2-40B4-BE49-F238E27FC236}">
                            <a16:creationId xmlns:a16="http://schemas.microsoft.com/office/drawing/2014/main" id="{FB28EBFF-31FF-4BCB-B7AD-B44CB8A51999}"/>
                          </a:ext>
                        </a:extLst>
                      </p:cNvPr>
                      <p:cNvCxnSpPr>
                        <a:cxnSpLocks/>
                      </p:cNvCxnSpPr>
                      <p:nvPr/>
                    </p:nvCxnSpPr>
                    <p:spPr>
                      <a:xfrm flipH="1">
                        <a:off x="2552959"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grpSp>
                <p:grpSp>
                  <p:nvGrpSpPr>
                    <p:cNvPr id="46" name="组合 45">
                      <a:extLst>
                        <a:ext uri="{FF2B5EF4-FFF2-40B4-BE49-F238E27FC236}">
                          <a16:creationId xmlns:a16="http://schemas.microsoft.com/office/drawing/2014/main" id="{6CFD3D9D-122D-4600-B392-4BE511326AA6}"/>
                        </a:ext>
                      </a:extLst>
                    </p:cNvPr>
                    <p:cNvGrpSpPr/>
                    <p:nvPr/>
                  </p:nvGrpSpPr>
                  <p:grpSpPr>
                    <a:xfrm>
                      <a:off x="2676808" y="5186045"/>
                      <a:ext cx="253693" cy="137160"/>
                      <a:chOff x="2425983" y="5189220"/>
                      <a:chExt cx="253693" cy="137160"/>
                    </a:xfrm>
                  </p:grpSpPr>
                  <p:cxnSp>
                    <p:nvCxnSpPr>
                      <p:cNvPr id="47" name="直接连接符 46">
                        <a:extLst>
                          <a:ext uri="{FF2B5EF4-FFF2-40B4-BE49-F238E27FC236}">
                            <a16:creationId xmlns:a16="http://schemas.microsoft.com/office/drawing/2014/main" id="{282CF34B-27EC-4067-8F20-918A67CC8FC0}"/>
                          </a:ext>
                        </a:extLst>
                      </p:cNvPr>
                      <p:cNvCxnSpPr/>
                      <p:nvPr/>
                    </p:nvCxnSpPr>
                    <p:spPr>
                      <a:xfrm>
                        <a:off x="2425983"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cxnSp>
                    <p:nvCxnSpPr>
                      <p:cNvPr id="48" name="直接连接符 47">
                        <a:extLst>
                          <a:ext uri="{FF2B5EF4-FFF2-40B4-BE49-F238E27FC236}">
                            <a16:creationId xmlns:a16="http://schemas.microsoft.com/office/drawing/2014/main" id="{671D23FD-0BAE-4B6B-BB45-BE40FA258A58}"/>
                          </a:ext>
                        </a:extLst>
                      </p:cNvPr>
                      <p:cNvCxnSpPr>
                        <a:cxnSpLocks/>
                      </p:cNvCxnSpPr>
                      <p:nvPr/>
                    </p:nvCxnSpPr>
                    <p:spPr>
                      <a:xfrm flipH="1">
                        <a:off x="2552959"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grpSp>
              </p:grpSp>
              <p:grpSp>
                <p:nvGrpSpPr>
                  <p:cNvPr id="38" name="组合 37">
                    <a:extLst>
                      <a:ext uri="{FF2B5EF4-FFF2-40B4-BE49-F238E27FC236}">
                        <a16:creationId xmlns:a16="http://schemas.microsoft.com/office/drawing/2014/main" id="{C3D1C0E1-8BAB-48BC-8766-52019CF68103}"/>
                      </a:ext>
                    </a:extLst>
                  </p:cNvPr>
                  <p:cNvGrpSpPr/>
                  <p:nvPr/>
                </p:nvGrpSpPr>
                <p:grpSpPr>
                  <a:xfrm>
                    <a:off x="2930808" y="5179695"/>
                    <a:ext cx="504518" cy="140335"/>
                    <a:chOff x="2425983" y="5186045"/>
                    <a:chExt cx="504518" cy="140335"/>
                  </a:xfrm>
                </p:grpSpPr>
                <p:grpSp>
                  <p:nvGrpSpPr>
                    <p:cNvPr id="39" name="组合 38">
                      <a:extLst>
                        <a:ext uri="{FF2B5EF4-FFF2-40B4-BE49-F238E27FC236}">
                          <a16:creationId xmlns:a16="http://schemas.microsoft.com/office/drawing/2014/main" id="{6BBFB50F-473D-4DC7-A0D7-2F790CED8FF9}"/>
                        </a:ext>
                      </a:extLst>
                    </p:cNvPr>
                    <p:cNvGrpSpPr/>
                    <p:nvPr/>
                  </p:nvGrpSpPr>
                  <p:grpSpPr>
                    <a:xfrm>
                      <a:off x="2425983" y="5189220"/>
                      <a:ext cx="253693" cy="137160"/>
                      <a:chOff x="2425983" y="5189220"/>
                      <a:chExt cx="253693" cy="137160"/>
                    </a:xfrm>
                  </p:grpSpPr>
                  <p:cxnSp>
                    <p:nvCxnSpPr>
                      <p:cNvPr id="43" name="直接连接符 42">
                        <a:extLst>
                          <a:ext uri="{FF2B5EF4-FFF2-40B4-BE49-F238E27FC236}">
                            <a16:creationId xmlns:a16="http://schemas.microsoft.com/office/drawing/2014/main" id="{A74ACC12-9B02-4733-9A86-310149B6263B}"/>
                          </a:ext>
                        </a:extLst>
                      </p:cNvPr>
                      <p:cNvCxnSpPr/>
                      <p:nvPr/>
                    </p:nvCxnSpPr>
                    <p:spPr>
                      <a:xfrm>
                        <a:off x="2425983"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cxnSp>
                    <p:nvCxnSpPr>
                      <p:cNvPr id="44" name="直接连接符 43">
                        <a:extLst>
                          <a:ext uri="{FF2B5EF4-FFF2-40B4-BE49-F238E27FC236}">
                            <a16:creationId xmlns:a16="http://schemas.microsoft.com/office/drawing/2014/main" id="{015D4CF8-9F99-4DF9-A6C6-536440F02CE1}"/>
                          </a:ext>
                        </a:extLst>
                      </p:cNvPr>
                      <p:cNvCxnSpPr>
                        <a:cxnSpLocks/>
                      </p:cNvCxnSpPr>
                      <p:nvPr/>
                    </p:nvCxnSpPr>
                    <p:spPr>
                      <a:xfrm flipH="1">
                        <a:off x="2552959"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grpSp>
                <p:grpSp>
                  <p:nvGrpSpPr>
                    <p:cNvPr id="40" name="组合 39">
                      <a:extLst>
                        <a:ext uri="{FF2B5EF4-FFF2-40B4-BE49-F238E27FC236}">
                          <a16:creationId xmlns:a16="http://schemas.microsoft.com/office/drawing/2014/main" id="{0CAF391D-FB16-4134-B697-F491E88B93FB}"/>
                        </a:ext>
                      </a:extLst>
                    </p:cNvPr>
                    <p:cNvGrpSpPr/>
                    <p:nvPr/>
                  </p:nvGrpSpPr>
                  <p:grpSpPr>
                    <a:xfrm>
                      <a:off x="2676808" y="5186045"/>
                      <a:ext cx="253693" cy="137160"/>
                      <a:chOff x="2425983" y="5189220"/>
                      <a:chExt cx="253693" cy="137160"/>
                    </a:xfrm>
                  </p:grpSpPr>
                  <p:cxnSp>
                    <p:nvCxnSpPr>
                      <p:cNvPr id="41" name="直接连接符 40">
                        <a:extLst>
                          <a:ext uri="{FF2B5EF4-FFF2-40B4-BE49-F238E27FC236}">
                            <a16:creationId xmlns:a16="http://schemas.microsoft.com/office/drawing/2014/main" id="{A80DD78D-CC34-4535-A668-A494B4924532}"/>
                          </a:ext>
                        </a:extLst>
                      </p:cNvPr>
                      <p:cNvCxnSpPr/>
                      <p:nvPr/>
                    </p:nvCxnSpPr>
                    <p:spPr>
                      <a:xfrm>
                        <a:off x="2425983"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a16="http://schemas.microsoft.com/office/drawing/2014/main" id="{EDD95978-4A89-4422-A655-8D011CB10009}"/>
                          </a:ext>
                        </a:extLst>
                      </p:cNvPr>
                      <p:cNvCxnSpPr>
                        <a:cxnSpLocks/>
                      </p:cNvCxnSpPr>
                      <p:nvPr/>
                    </p:nvCxnSpPr>
                    <p:spPr>
                      <a:xfrm flipH="1">
                        <a:off x="2552959"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grpSp>
              </p:grpSp>
            </p:grpSp>
            <p:grpSp>
              <p:nvGrpSpPr>
                <p:cNvPr id="22" name="组合 21">
                  <a:extLst>
                    <a:ext uri="{FF2B5EF4-FFF2-40B4-BE49-F238E27FC236}">
                      <a16:creationId xmlns:a16="http://schemas.microsoft.com/office/drawing/2014/main" id="{925FC68A-EBA8-47B3-9E3F-B681606B440C}"/>
                    </a:ext>
                  </a:extLst>
                </p:cNvPr>
                <p:cNvGrpSpPr/>
                <p:nvPr/>
              </p:nvGrpSpPr>
              <p:grpSpPr>
                <a:xfrm>
                  <a:off x="3432611" y="5170170"/>
                  <a:ext cx="1009343" cy="146685"/>
                  <a:chOff x="2425983" y="5179695"/>
                  <a:chExt cx="1009343" cy="146685"/>
                </a:xfrm>
              </p:grpSpPr>
              <p:grpSp>
                <p:nvGrpSpPr>
                  <p:cNvPr id="23" name="组合 22">
                    <a:extLst>
                      <a:ext uri="{FF2B5EF4-FFF2-40B4-BE49-F238E27FC236}">
                        <a16:creationId xmlns:a16="http://schemas.microsoft.com/office/drawing/2014/main" id="{8C6C09A9-16BC-4620-98D2-AFAEF49B7AA8}"/>
                      </a:ext>
                    </a:extLst>
                  </p:cNvPr>
                  <p:cNvGrpSpPr/>
                  <p:nvPr/>
                </p:nvGrpSpPr>
                <p:grpSpPr>
                  <a:xfrm>
                    <a:off x="2425983" y="5186045"/>
                    <a:ext cx="504518" cy="140335"/>
                    <a:chOff x="2425983" y="5186045"/>
                    <a:chExt cx="504518" cy="140335"/>
                  </a:xfrm>
                </p:grpSpPr>
                <p:grpSp>
                  <p:nvGrpSpPr>
                    <p:cNvPr id="31" name="组合 30">
                      <a:extLst>
                        <a:ext uri="{FF2B5EF4-FFF2-40B4-BE49-F238E27FC236}">
                          <a16:creationId xmlns:a16="http://schemas.microsoft.com/office/drawing/2014/main" id="{675C59DD-7F05-4E43-85EF-5C20B12C4B68}"/>
                        </a:ext>
                      </a:extLst>
                    </p:cNvPr>
                    <p:cNvGrpSpPr/>
                    <p:nvPr/>
                  </p:nvGrpSpPr>
                  <p:grpSpPr>
                    <a:xfrm>
                      <a:off x="2425983" y="5189220"/>
                      <a:ext cx="253693" cy="137160"/>
                      <a:chOff x="2425983" y="5189220"/>
                      <a:chExt cx="253693" cy="137160"/>
                    </a:xfrm>
                  </p:grpSpPr>
                  <p:cxnSp>
                    <p:nvCxnSpPr>
                      <p:cNvPr id="35" name="直接连接符 34">
                        <a:extLst>
                          <a:ext uri="{FF2B5EF4-FFF2-40B4-BE49-F238E27FC236}">
                            <a16:creationId xmlns:a16="http://schemas.microsoft.com/office/drawing/2014/main" id="{7165276F-6AE8-476E-93E7-DFC153C2804F}"/>
                          </a:ext>
                        </a:extLst>
                      </p:cNvPr>
                      <p:cNvCxnSpPr/>
                      <p:nvPr/>
                    </p:nvCxnSpPr>
                    <p:spPr>
                      <a:xfrm>
                        <a:off x="2425983"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cxnSp>
                    <p:nvCxnSpPr>
                      <p:cNvPr id="36" name="直接连接符 35">
                        <a:extLst>
                          <a:ext uri="{FF2B5EF4-FFF2-40B4-BE49-F238E27FC236}">
                            <a16:creationId xmlns:a16="http://schemas.microsoft.com/office/drawing/2014/main" id="{CBE34CEE-C0CB-4EA1-9CCD-D80AD02FCF91}"/>
                          </a:ext>
                        </a:extLst>
                      </p:cNvPr>
                      <p:cNvCxnSpPr>
                        <a:cxnSpLocks/>
                      </p:cNvCxnSpPr>
                      <p:nvPr/>
                    </p:nvCxnSpPr>
                    <p:spPr>
                      <a:xfrm flipH="1">
                        <a:off x="2552959"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grpSp>
                <p:grpSp>
                  <p:nvGrpSpPr>
                    <p:cNvPr id="32" name="组合 31">
                      <a:extLst>
                        <a:ext uri="{FF2B5EF4-FFF2-40B4-BE49-F238E27FC236}">
                          <a16:creationId xmlns:a16="http://schemas.microsoft.com/office/drawing/2014/main" id="{C4A2E864-7925-455E-85E6-67F2B9C1B20B}"/>
                        </a:ext>
                      </a:extLst>
                    </p:cNvPr>
                    <p:cNvGrpSpPr/>
                    <p:nvPr/>
                  </p:nvGrpSpPr>
                  <p:grpSpPr>
                    <a:xfrm>
                      <a:off x="2676808" y="5186045"/>
                      <a:ext cx="253693" cy="137160"/>
                      <a:chOff x="2425983" y="5189220"/>
                      <a:chExt cx="253693" cy="137160"/>
                    </a:xfrm>
                  </p:grpSpPr>
                  <p:cxnSp>
                    <p:nvCxnSpPr>
                      <p:cNvPr id="33" name="直接连接符 32">
                        <a:extLst>
                          <a:ext uri="{FF2B5EF4-FFF2-40B4-BE49-F238E27FC236}">
                            <a16:creationId xmlns:a16="http://schemas.microsoft.com/office/drawing/2014/main" id="{17F6F445-5370-414C-801A-6E6D9CF360A4}"/>
                          </a:ext>
                        </a:extLst>
                      </p:cNvPr>
                      <p:cNvCxnSpPr/>
                      <p:nvPr/>
                    </p:nvCxnSpPr>
                    <p:spPr>
                      <a:xfrm>
                        <a:off x="2425983"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cxnSp>
                    <p:nvCxnSpPr>
                      <p:cNvPr id="34" name="直接连接符 33">
                        <a:extLst>
                          <a:ext uri="{FF2B5EF4-FFF2-40B4-BE49-F238E27FC236}">
                            <a16:creationId xmlns:a16="http://schemas.microsoft.com/office/drawing/2014/main" id="{1DD3CFB6-7248-44C7-B621-32E3997465CE}"/>
                          </a:ext>
                        </a:extLst>
                      </p:cNvPr>
                      <p:cNvCxnSpPr>
                        <a:cxnSpLocks/>
                      </p:cNvCxnSpPr>
                      <p:nvPr/>
                    </p:nvCxnSpPr>
                    <p:spPr>
                      <a:xfrm flipH="1">
                        <a:off x="2552959"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grpSp>
              </p:grpSp>
              <p:grpSp>
                <p:nvGrpSpPr>
                  <p:cNvPr id="24" name="组合 23">
                    <a:extLst>
                      <a:ext uri="{FF2B5EF4-FFF2-40B4-BE49-F238E27FC236}">
                        <a16:creationId xmlns:a16="http://schemas.microsoft.com/office/drawing/2014/main" id="{C7A33C78-0E83-4ACC-94CD-C9B34363CA2E}"/>
                      </a:ext>
                    </a:extLst>
                  </p:cNvPr>
                  <p:cNvGrpSpPr/>
                  <p:nvPr/>
                </p:nvGrpSpPr>
                <p:grpSpPr>
                  <a:xfrm>
                    <a:off x="2930808" y="5179695"/>
                    <a:ext cx="504518" cy="140335"/>
                    <a:chOff x="2425983" y="5186045"/>
                    <a:chExt cx="504518" cy="140335"/>
                  </a:xfrm>
                </p:grpSpPr>
                <p:grpSp>
                  <p:nvGrpSpPr>
                    <p:cNvPr id="25" name="组合 24">
                      <a:extLst>
                        <a:ext uri="{FF2B5EF4-FFF2-40B4-BE49-F238E27FC236}">
                          <a16:creationId xmlns:a16="http://schemas.microsoft.com/office/drawing/2014/main" id="{305E0FE4-799B-44B6-AB69-4BDEA45726A9}"/>
                        </a:ext>
                      </a:extLst>
                    </p:cNvPr>
                    <p:cNvGrpSpPr/>
                    <p:nvPr/>
                  </p:nvGrpSpPr>
                  <p:grpSpPr>
                    <a:xfrm>
                      <a:off x="2425983" y="5189220"/>
                      <a:ext cx="253693" cy="137160"/>
                      <a:chOff x="2425983" y="5189220"/>
                      <a:chExt cx="253693" cy="137160"/>
                    </a:xfrm>
                  </p:grpSpPr>
                  <p:cxnSp>
                    <p:nvCxnSpPr>
                      <p:cNvPr id="29" name="直接连接符 28">
                        <a:extLst>
                          <a:ext uri="{FF2B5EF4-FFF2-40B4-BE49-F238E27FC236}">
                            <a16:creationId xmlns:a16="http://schemas.microsoft.com/office/drawing/2014/main" id="{3066E43D-3464-4352-A432-7B050BE271B6}"/>
                          </a:ext>
                        </a:extLst>
                      </p:cNvPr>
                      <p:cNvCxnSpPr/>
                      <p:nvPr/>
                    </p:nvCxnSpPr>
                    <p:spPr>
                      <a:xfrm>
                        <a:off x="2425983"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cxnSp>
                    <p:nvCxnSpPr>
                      <p:cNvPr id="30" name="直接连接符 29">
                        <a:extLst>
                          <a:ext uri="{FF2B5EF4-FFF2-40B4-BE49-F238E27FC236}">
                            <a16:creationId xmlns:a16="http://schemas.microsoft.com/office/drawing/2014/main" id="{20C3C202-75A0-447F-9C94-C4627FE51CF9}"/>
                          </a:ext>
                        </a:extLst>
                      </p:cNvPr>
                      <p:cNvCxnSpPr>
                        <a:cxnSpLocks/>
                      </p:cNvCxnSpPr>
                      <p:nvPr/>
                    </p:nvCxnSpPr>
                    <p:spPr>
                      <a:xfrm flipH="1">
                        <a:off x="2552959"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grpSp>
                <p:grpSp>
                  <p:nvGrpSpPr>
                    <p:cNvPr id="26" name="组合 25">
                      <a:extLst>
                        <a:ext uri="{FF2B5EF4-FFF2-40B4-BE49-F238E27FC236}">
                          <a16:creationId xmlns:a16="http://schemas.microsoft.com/office/drawing/2014/main" id="{245DE4A9-C637-47F4-8E27-EB5D21AF1700}"/>
                        </a:ext>
                      </a:extLst>
                    </p:cNvPr>
                    <p:cNvGrpSpPr/>
                    <p:nvPr/>
                  </p:nvGrpSpPr>
                  <p:grpSpPr>
                    <a:xfrm>
                      <a:off x="2676808" y="5186045"/>
                      <a:ext cx="253693" cy="137160"/>
                      <a:chOff x="2425983" y="5189220"/>
                      <a:chExt cx="253693" cy="137160"/>
                    </a:xfrm>
                  </p:grpSpPr>
                  <p:cxnSp>
                    <p:nvCxnSpPr>
                      <p:cNvPr id="27" name="直接连接符 26">
                        <a:extLst>
                          <a:ext uri="{FF2B5EF4-FFF2-40B4-BE49-F238E27FC236}">
                            <a16:creationId xmlns:a16="http://schemas.microsoft.com/office/drawing/2014/main" id="{453AF694-8F9C-4A68-A82A-981B4A4AF92C}"/>
                          </a:ext>
                        </a:extLst>
                      </p:cNvPr>
                      <p:cNvCxnSpPr/>
                      <p:nvPr/>
                    </p:nvCxnSpPr>
                    <p:spPr>
                      <a:xfrm>
                        <a:off x="2425983"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cxnSp>
                    <p:nvCxnSpPr>
                      <p:cNvPr id="28" name="直接连接符 27">
                        <a:extLst>
                          <a:ext uri="{FF2B5EF4-FFF2-40B4-BE49-F238E27FC236}">
                            <a16:creationId xmlns:a16="http://schemas.microsoft.com/office/drawing/2014/main" id="{1FEFBA4E-3E3A-4C80-8E43-4908A0A0BC52}"/>
                          </a:ext>
                        </a:extLst>
                      </p:cNvPr>
                      <p:cNvCxnSpPr>
                        <a:cxnSpLocks/>
                      </p:cNvCxnSpPr>
                      <p:nvPr/>
                    </p:nvCxnSpPr>
                    <p:spPr>
                      <a:xfrm flipH="1">
                        <a:off x="2552959"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grpSp>
              </p:grpSp>
            </p:grpSp>
          </p:grpSp>
          <p:grpSp>
            <p:nvGrpSpPr>
              <p:cNvPr id="8" name="组合 7">
                <a:extLst>
                  <a:ext uri="{FF2B5EF4-FFF2-40B4-BE49-F238E27FC236}">
                    <a16:creationId xmlns:a16="http://schemas.microsoft.com/office/drawing/2014/main" id="{FC8EC533-1574-4F5C-B56F-AD843D7A5675}"/>
                  </a:ext>
                </a:extLst>
              </p:cNvPr>
              <p:cNvGrpSpPr/>
              <p:nvPr/>
            </p:nvGrpSpPr>
            <p:grpSpPr>
              <a:xfrm>
                <a:off x="1839287" y="5184146"/>
                <a:ext cx="758518" cy="87506"/>
                <a:chOff x="2676808" y="5179695"/>
                <a:chExt cx="758518" cy="143510"/>
              </a:xfrm>
            </p:grpSpPr>
            <p:grpSp>
              <p:nvGrpSpPr>
                <p:cNvPr id="11" name="组合 10">
                  <a:extLst>
                    <a:ext uri="{FF2B5EF4-FFF2-40B4-BE49-F238E27FC236}">
                      <a16:creationId xmlns:a16="http://schemas.microsoft.com/office/drawing/2014/main" id="{70C3FBBF-FA74-40CD-88AF-C1954172407F}"/>
                    </a:ext>
                  </a:extLst>
                </p:cNvPr>
                <p:cNvGrpSpPr/>
                <p:nvPr/>
              </p:nvGrpSpPr>
              <p:grpSpPr>
                <a:xfrm>
                  <a:off x="2676808" y="5186045"/>
                  <a:ext cx="253693" cy="137160"/>
                  <a:chOff x="2425983" y="5189220"/>
                  <a:chExt cx="253693" cy="137160"/>
                </a:xfrm>
              </p:grpSpPr>
              <p:cxnSp>
                <p:nvCxnSpPr>
                  <p:cNvPr id="19" name="直接连接符 18">
                    <a:extLst>
                      <a:ext uri="{FF2B5EF4-FFF2-40B4-BE49-F238E27FC236}">
                        <a16:creationId xmlns:a16="http://schemas.microsoft.com/office/drawing/2014/main" id="{922004AC-7522-496A-B3F6-EFBEBA23246E}"/>
                      </a:ext>
                    </a:extLst>
                  </p:cNvPr>
                  <p:cNvCxnSpPr/>
                  <p:nvPr/>
                </p:nvCxnSpPr>
                <p:spPr>
                  <a:xfrm>
                    <a:off x="2425983"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cxnSp>
                <p:nvCxnSpPr>
                  <p:cNvPr id="20" name="直接连接符 19">
                    <a:extLst>
                      <a:ext uri="{FF2B5EF4-FFF2-40B4-BE49-F238E27FC236}">
                        <a16:creationId xmlns:a16="http://schemas.microsoft.com/office/drawing/2014/main" id="{42ED82BF-3200-4645-A79E-52E6159B1474}"/>
                      </a:ext>
                    </a:extLst>
                  </p:cNvPr>
                  <p:cNvCxnSpPr>
                    <a:cxnSpLocks/>
                  </p:cNvCxnSpPr>
                  <p:nvPr/>
                </p:nvCxnSpPr>
                <p:spPr>
                  <a:xfrm flipH="1">
                    <a:off x="2552959"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grpSp>
            <p:grpSp>
              <p:nvGrpSpPr>
                <p:cNvPr id="12" name="组合 11">
                  <a:extLst>
                    <a:ext uri="{FF2B5EF4-FFF2-40B4-BE49-F238E27FC236}">
                      <a16:creationId xmlns:a16="http://schemas.microsoft.com/office/drawing/2014/main" id="{474AE321-2D62-4BB7-96C7-8CF36027EAC1}"/>
                    </a:ext>
                  </a:extLst>
                </p:cNvPr>
                <p:cNvGrpSpPr/>
                <p:nvPr/>
              </p:nvGrpSpPr>
              <p:grpSpPr>
                <a:xfrm>
                  <a:off x="2930808" y="5179695"/>
                  <a:ext cx="504518" cy="140335"/>
                  <a:chOff x="2425983" y="5186045"/>
                  <a:chExt cx="504518" cy="140335"/>
                </a:xfrm>
              </p:grpSpPr>
              <p:grpSp>
                <p:nvGrpSpPr>
                  <p:cNvPr id="13" name="组合 12">
                    <a:extLst>
                      <a:ext uri="{FF2B5EF4-FFF2-40B4-BE49-F238E27FC236}">
                        <a16:creationId xmlns:a16="http://schemas.microsoft.com/office/drawing/2014/main" id="{8E1F7574-EA4E-4C37-8374-0870727A14B7}"/>
                      </a:ext>
                    </a:extLst>
                  </p:cNvPr>
                  <p:cNvGrpSpPr/>
                  <p:nvPr/>
                </p:nvGrpSpPr>
                <p:grpSpPr>
                  <a:xfrm>
                    <a:off x="2425983" y="5189220"/>
                    <a:ext cx="253693" cy="137160"/>
                    <a:chOff x="2425983" y="5189220"/>
                    <a:chExt cx="253693" cy="137160"/>
                  </a:xfrm>
                </p:grpSpPr>
                <p:cxnSp>
                  <p:nvCxnSpPr>
                    <p:cNvPr id="17" name="直接连接符 16">
                      <a:extLst>
                        <a:ext uri="{FF2B5EF4-FFF2-40B4-BE49-F238E27FC236}">
                          <a16:creationId xmlns:a16="http://schemas.microsoft.com/office/drawing/2014/main" id="{6DA2AAE8-BEE5-43C8-87A0-2F7F5DC0CE70}"/>
                        </a:ext>
                      </a:extLst>
                    </p:cNvPr>
                    <p:cNvCxnSpPr/>
                    <p:nvPr/>
                  </p:nvCxnSpPr>
                  <p:spPr>
                    <a:xfrm>
                      <a:off x="2425983"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a16="http://schemas.microsoft.com/office/drawing/2014/main" id="{C628ECFF-B406-4AF0-A9F3-5B7AB915BC75}"/>
                        </a:ext>
                      </a:extLst>
                    </p:cNvPr>
                    <p:cNvCxnSpPr>
                      <a:cxnSpLocks/>
                    </p:cNvCxnSpPr>
                    <p:nvPr/>
                  </p:nvCxnSpPr>
                  <p:spPr>
                    <a:xfrm flipH="1">
                      <a:off x="2552959"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grpSp>
              <p:grpSp>
                <p:nvGrpSpPr>
                  <p:cNvPr id="14" name="组合 13">
                    <a:extLst>
                      <a:ext uri="{FF2B5EF4-FFF2-40B4-BE49-F238E27FC236}">
                        <a16:creationId xmlns:a16="http://schemas.microsoft.com/office/drawing/2014/main" id="{5679FF55-AAEC-42A5-B948-4C5A7D2CB41F}"/>
                      </a:ext>
                    </a:extLst>
                  </p:cNvPr>
                  <p:cNvGrpSpPr/>
                  <p:nvPr/>
                </p:nvGrpSpPr>
                <p:grpSpPr>
                  <a:xfrm>
                    <a:off x="2676808" y="5186045"/>
                    <a:ext cx="253693" cy="137160"/>
                    <a:chOff x="2425983" y="5189220"/>
                    <a:chExt cx="253693" cy="137160"/>
                  </a:xfrm>
                </p:grpSpPr>
                <p:cxnSp>
                  <p:nvCxnSpPr>
                    <p:cNvPr id="15" name="直接连接符 14">
                      <a:extLst>
                        <a:ext uri="{FF2B5EF4-FFF2-40B4-BE49-F238E27FC236}">
                          <a16:creationId xmlns:a16="http://schemas.microsoft.com/office/drawing/2014/main" id="{8906CE6E-A718-48BE-9430-F26AC873E044}"/>
                        </a:ext>
                      </a:extLst>
                    </p:cNvPr>
                    <p:cNvCxnSpPr/>
                    <p:nvPr/>
                  </p:nvCxnSpPr>
                  <p:spPr>
                    <a:xfrm>
                      <a:off x="2425983"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cxnSp>
                  <p:nvCxnSpPr>
                    <p:cNvPr id="16" name="直接连接符 15">
                      <a:extLst>
                        <a:ext uri="{FF2B5EF4-FFF2-40B4-BE49-F238E27FC236}">
                          <a16:creationId xmlns:a16="http://schemas.microsoft.com/office/drawing/2014/main" id="{3234D0ED-BB74-4653-AF4C-B451F9A0593D}"/>
                        </a:ext>
                      </a:extLst>
                    </p:cNvPr>
                    <p:cNvCxnSpPr>
                      <a:cxnSpLocks/>
                    </p:cNvCxnSpPr>
                    <p:nvPr/>
                  </p:nvCxnSpPr>
                  <p:spPr>
                    <a:xfrm flipH="1">
                      <a:off x="2552959"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grpSp>
            </p:grpSp>
          </p:grpSp>
        </p:grpSp>
      </p:grpSp>
      <p:grpSp>
        <p:nvGrpSpPr>
          <p:cNvPr id="82" name="组合 81">
            <a:extLst>
              <a:ext uri="{FF2B5EF4-FFF2-40B4-BE49-F238E27FC236}">
                <a16:creationId xmlns:a16="http://schemas.microsoft.com/office/drawing/2014/main" id="{79A9C5BE-D8B7-440F-9C6A-0A40A6935E14}"/>
              </a:ext>
            </a:extLst>
          </p:cNvPr>
          <p:cNvGrpSpPr/>
          <p:nvPr/>
        </p:nvGrpSpPr>
        <p:grpSpPr>
          <a:xfrm flipH="1">
            <a:off x="1581239" y="2282226"/>
            <a:ext cx="9029122" cy="3467673"/>
            <a:chOff x="345597" y="1993900"/>
            <a:chExt cx="10532162" cy="4044919"/>
          </a:xfrm>
        </p:grpSpPr>
        <p:sp>
          <p:nvSpPr>
            <p:cNvPr id="83" name="Freeform 5">
              <a:extLst>
                <a:ext uri="{FF2B5EF4-FFF2-40B4-BE49-F238E27FC236}">
                  <a16:creationId xmlns:a16="http://schemas.microsoft.com/office/drawing/2014/main" id="{F1BB7AE1-7015-457F-ACA3-E08A077BD90C}"/>
                </a:ext>
              </a:extLst>
            </p:cNvPr>
            <p:cNvSpPr>
              <a:spLocks/>
            </p:cNvSpPr>
            <p:nvPr/>
          </p:nvSpPr>
          <p:spPr bwMode="auto">
            <a:xfrm rot="16200000">
              <a:off x="5511529" y="2704867"/>
              <a:ext cx="2348959" cy="2376466"/>
            </a:xfrm>
            <a:custGeom>
              <a:avLst/>
              <a:gdLst>
                <a:gd name="T0" fmla="*/ 1472 w 1578"/>
                <a:gd name="T1" fmla="*/ 0 h 1598"/>
                <a:gd name="T2" fmla="*/ 104 w 1578"/>
                <a:gd name="T3" fmla="*/ 0 h 1598"/>
                <a:gd name="T4" fmla="*/ 104 w 1578"/>
                <a:gd name="T5" fmla="*/ 0 h 1598"/>
                <a:gd name="T6" fmla="*/ 88 w 1578"/>
                <a:gd name="T7" fmla="*/ 2 h 1598"/>
                <a:gd name="T8" fmla="*/ 74 w 1578"/>
                <a:gd name="T9" fmla="*/ 4 h 1598"/>
                <a:gd name="T10" fmla="*/ 60 w 1578"/>
                <a:gd name="T11" fmla="*/ 8 h 1598"/>
                <a:gd name="T12" fmla="*/ 48 w 1578"/>
                <a:gd name="T13" fmla="*/ 12 h 1598"/>
                <a:gd name="T14" fmla="*/ 36 w 1578"/>
                <a:gd name="T15" fmla="*/ 18 h 1598"/>
                <a:gd name="T16" fmla="*/ 26 w 1578"/>
                <a:gd name="T17" fmla="*/ 26 h 1598"/>
                <a:gd name="T18" fmla="*/ 18 w 1578"/>
                <a:gd name="T19" fmla="*/ 36 h 1598"/>
                <a:gd name="T20" fmla="*/ 12 w 1578"/>
                <a:gd name="T21" fmla="*/ 46 h 1598"/>
                <a:gd name="T22" fmla="*/ 6 w 1578"/>
                <a:gd name="T23" fmla="*/ 56 h 1598"/>
                <a:gd name="T24" fmla="*/ 2 w 1578"/>
                <a:gd name="T25" fmla="*/ 68 h 1598"/>
                <a:gd name="T26" fmla="*/ 0 w 1578"/>
                <a:gd name="T27" fmla="*/ 80 h 1598"/>
                <a:gd name="T28" fmla="*/ 0 w 1578"/>
                <a:gd name="T29" fmla="*/ 94 h 1598"/>
                <a:gd name="T30" fmla="*/ 0 w 1578"/>
                <a:gd name="T31" fmla="*/ 106 h 1598"/>
                <a:gd name="T32" fmla="*/ 4 w 1578"/>
                <a:gd name="T33" fmla="*/ 120 h 1598"/>
                <a:gd name="T34" fmla="*/ 8 w 1578"/>
                <a:gd name="T35" fmla="*/ 136 h 1598"/>
                <a:gd name="T36" fmla="*/ 14 w 1578"/>
                <a:gd name="T37" fmla="*/ 150 h 1598"/>
                <a:gd name="T38" fmla="*/ 714 w 1578"/>
                <a:gd name="T39" fmla="*/ 1538 h 1598"/>
                <a:gd name="T40" fmla="*/ 714 w 1578"/>
                <a:gd name="T41" fmla="*/ 1538 h 1598"/>
                <a:gd name="T42" fmla="*/ 722 w 1578"/>
                <a:gd name="T43" fmla="*/ 1552 h 1598"/>
                <a:gd name="T44" fmla="*/ 730 w 1578"/>
                <a:gd name="T45" fmla="*/ 1564 h 1598"/>
                <a:gd name="T46" fmla="*/ 738 w 1578"/>
                <a:gd name="T47" fmla="*/ 1574 h 1598"/>
                <a:gd name="T48" fmla="*/ 748 w 1578"/>
                <a:gd name="T49" fmla="*/ 1582 h 1598"/>
                <a:gd name="T50" fmla="*/ 758 w 1578"/>
                <a:gd name="T51" fmla="*/ 1588 h 1598"/>
                <a:gd name="T52" fmla="*/ 768 w 1578"/>
                <a:gd name="T53" fmla="*/ 1594 h 1598"/>
                <a:gd name="T54" fmla="*/ 778 w 1578"/>
                <a:gd name="T55" fmla="*/ 1596 h 1598"/>
                <a:gd name="T56" fmla="*/ 788 w 1578"/>
                <a:gd name="T57" fmla="*/ 1598 h 1598"/>
                <a:gd name="T58" fmla="*/ 800 w 1578"/>
                <a:gd name="T59" fmla="*/ 1596 h 1598"/>
                <a:gd name="T60" fmla="*/ 810 w 1578"/>
                <a:gd name="T61" fmla="*/ 1594 h 1598"/>
                <a:gd name="T62" fmla="*/ 820 w 1578"/>
                <a:gd name="T63" fmla="*/ 1588 h 1598"/>
                <a:gd name="T64" fmla="*/ 830 w 1578"/>
                <a:gd name="T65" fmla="*/ 1582 h 1598"/>
                <a:gd name="T66" fmla="*/ 838 w 1578"/>
                <a:gd name="T67" fmla="*/ 1574 h 1598"/>
                <a:gd name="T68" fmla="*/ 848 w 1578"/>
                <a:gd name="T69" fmla="*/ 1564 h 1598"/>
                <a:gd name="T70" fmla="*/ 856 w 1578"/>
                <a:gd name="T71" fmla="*/ 1552 h 1598"/>
                <a:gd name="T72" fmla="*/ 864 w 1578"/>
                <a:gd name="T73" fmla="*/ 1538 h 1598"/>
                <a:gd name="T74" fmla="*/ 1564 w 1578"/>
                <a:gd name="T75" fmla="*/ 140 h 1598"/>
                <a:gd name="T76" fmla="*/ 1564 w 1578"/>
                <a:gd name="T77" fmla="*/ 140 h 1598"/>
                <a:gd name="T78" fmla="*/ 1570 w 1578"/>
                <a:gd name="T79" fmla="*/ 126 h 1598"/>
                <a:gd name="T80" fmla="*/ 1574 w 1578"/>
                <a:gd name="T81" fmla="*/ 112 h 1598"/>
                <a:gd name="T82" fmla="*/ 1578 w 1578"/>
                <a:gd name="T83" fmla="*/ 98 h 1598"/>
                <a:gd name="T84" fmla="*/ 1578 w 1578"/>
                <a:gd name="T85" fmla="*/ 84 h 1598"/>
                <a:gd name="T86" fmla="*/ 1578 w 1578"/>
                <a:gd name="T87" fmla="*/ 72 h 1598"/>
                <a:gd name="T88" fmla="*/ 1576 w 1578"/>
                <a:gd name="T89" fmla="*/ 60 h 1598"/>
                <a:gd name="T90" fmla="*/ 1572 w 1578"/>
                <a:gd name="T91" fmla="*/ 50 h 1598"/>
                <a:gd name="T92" fmla="*/ 1566 w 1578"/>
                <a:gd name="T93" fmla="*/ 40 h 1598"/>
                <a:gd name="T94" fmla="*/ 1560 w 1578"/>
                <a:gd name="T95" fmla="*/ 32 h 1598"/>
                <a:gd name="T96" fmla="*/ 1552 w 1578"/>
                <a:gd name="T97" fmla="*/ 24 h 1598"/>
                <a:gd name="T98" fmla="*/ 1542 w 1578"/>
                <a:gd name="T99" fmla="*/ 16 h 1598"/>
                <a:gd name="T100" fmla="*/ 1530 w 1578"/>
                <a:gd name="T101" fmla="*/ 10 h 1598"/>
                <a:gd name="T102" fmla="*/ 1518 w 1578"/>
                <a:gd name="T103" fmla="*/ 6 h 1598"/>
                <a:gd name="T104" fmla="*/ 1504 w 1578"/>
                <a:gd name="T105" fmla="*/ 4 h 1598"/>
                <a:gd name="T106" fmla="*/ 1490 w 1578"/>
                <a:gd name="T107" fmla="*/ 0 h 1598"/>
                <a:gd name="T108" fmla="*/ 1472 w 1578"/>
                <a:gd name="T109" fmla="*/ 0 h 1598"/>
                <a:gd name="T110" fmla="*/ 1472 w 1578"/>
                <a:gd name="T111"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78" h="1598">
                  <a:moveTo>
                    <a:pt x="1472" y="0"/>
                  </a:moveTo>
                  <a:lnTo>
                    <a:pt x="104" y="0"/>
                  </a:lnTo>
                  <a:lnTo>
                    <a:pt x="104" y="0"/>
                  </a:lnTo>
                  <a:lnTo>
                    <a:pt x="88" y="2"/>
                  </a:lnTo>
                  <a:lnTo>
                    <a:pt x="74" y="4"/>
                  </a:lnTo>
                  <a:lnTo>
                    <a:pt x="60" y="8"/>
                  </a:lnTo>
                  <a:lnTo>
                    <a:pt x="48" y="12"/>
                  </a:lnTo>
                  <a:lnTo>
                    <a:pt x="36" y="18"/>
                  </a:lnTo>
                  <a:lnTo>
                    <a:pt x="26" y="26"/>
                  </a:lnTo>
                  <a:lnTo>
                    <a:pt x="18" y="36"/>
                  </a:lnTo>
                  <a:lnTo>
                    <a:pt x="12" y="46"/>
                  </a:lnTo>
                  <a:lnTo>
                    <a:pt x="6" y="56"/>
                  </a:lnTo>
                  <a:lnTo>
                    <a:pt x="2" y="68"/>
                  </a:lnTo>
                  <a:lnTo>
                    <a:pt x="0" y="80"/>
                  </a:lnTo>
                  <a:lnTo>
                    <a:pt x="0" y="94"/>
                  </a:lnTo>
                  <a:lnTo>
                    <a:pt x="0" y="106"/>
                  </a:lnTo>
                  <a:lnTo>
                    <a:pt x="4" y="120"/>
                  </a:lnTo>
                  <a:lnTo>
                    <a:pt x="8" y="136"/>
                  </a:lnTo>
                  <a:lnTo>
                    <a:pt x="14" y="150"/>
                  </a:lnTo>
                  <a:lnTo>
                    <a:pt x="714" y="1538"/>
                  </a:lnTo>
                  <a:lnTo>
                    <a:pt x="714" y="1538"/>
                  </a:lnTo>
                  <a:lnTo>
                    <a:pt x="722" y="1552"/>
                  </a:lnTo>
                  <a:lnTo>
                    <a:pt x="730" y="1564"/>
                  </a:lnTo>
                  <a:lnTo>
                    <a:pt x="738" y="1574"/>
                  </a:lnTo>
                  <a:lnTo>
                    <a:pt x="748" y="1582"/>
                  </a:lnTo>
                  <a:lnTo>
                    <a:pt x="758" y="1588"/>
                  </a:lnTo>
                  <a:lnTo>
                    <a:pt x="768" y="1594"/>
                  </a:lnTo>
                  <a:lnTo>
                    <a:pt x="778" y="1596"/>
                  </a:lnTo>
                  <a:lnTo>
                    <a:pt x="788" y="1598"/>
                  </a:lnTo>
                  <a:lnTo>
                    <a:pt x="800" y="1596"/>
                  </a:lnTo>
                  <a:lnTo>
                    <a:pt x="810" y="1594"/>
                  </a:lnTo>
                  <a:lnTo>
                    <a:pt x="820" y="1588"/>
                  </a:lnTo>
                  <a:lnTo>
                    <a:pt x="830" y="1582"/>
                  </a:lnTo>
                  <a:lnTo>
                    <a:pt x="838" y="1574"/>
                  </a:lnTo>
                  <a:lnTo>
                    <a:pt x="848" y="1564"/>
                  </a:lnTo>
                  <a:lnTo>
                    <a:pt x="856" y="1552"/>
                  </a:lnTo>
                  <a:lnTo>
                    <a:pt x="864" y="1538"/>
                  </a:lnTo>
                  <a:lnTo>
                    <a:pt x="1564" y="140"/>
                  </a:lnTo>
                  <a:lnTo>
                    <a:pt x="1564" y="140"/>
                  </a:lnTo>
                  <a:lnTo>
                    <a:pt x="1570" y="126"/>
                  </a:lnTo>
                  <a:lnTo>
                    <a:pt x="1574" y="112"/>
                  </a:lnTo>
                  <a:lnTo>
                    <a:pt x="1578" y="98"/>
                  </a:lnTo>
                  <a:lnTo>
                    <a:pt x="1578" y="84"/>
                  </a:lnTo>
                  <a:lnTo>
                    <a:pt x="1578" y="72"/>
                  </a:lnTo>
                  <a:lnTo>
                    <a:pt x="1576" y="60"/>
                  </a:lnTo>
                  <a:lnTo>
                    <a:pt x="1572" y="50"/>
                  </a:lnTo>
                  <a:lnTo>
                    <a:pt x="1566" y="40"/>
                  </a:lnTo>
                  <a:lnTo>
                    <a:pt x="1560" y="32"/>
                  </a:lnTo>
                  <a:lnTo>
                    <a:pt x="1552" y="24"/>
                  </a:lnTo>
                  <a:lnTo>
                    <a:pt x="1542" y="16"/>
                  </a:lnTo>
                  <a:lnTo>
                    <a:pt x="1530" y="10"/>
                  </a:lnTo>
                  <a:lnTo>
                    <a:pt x="1518" y="6"/>
                  </a:lnTo>
                  <a:lnTo>
                    <a:pt x="1504" y="4"/>
                  </a:lnTo>
                  <a:lnTo>
                    <a:pt x="1490" y="0"/>
                  </a:lnTo>
                  <a:lnTo>
                    <a:pt x="1472" y="0"/>
                  </a:lnTo>
                  <a:lnTo>
                    <a:pt x="1472" y="0"/>
                  </a:lnTo>
                  <a:close/>
                </a:path>
              </a:pathLst>
            </a:custGeom>
            <a:solidFill>
              <a:srgbClr val="92488E"/>
            </a:solidFill>
            <a:ln>
              <a:noFill/>
            </a:ln>
            <a:effectLs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lt1"/>
                </a:solidFill>
              </a:endParaRPr>
            </a:p>
          </p:txBody>
        </p:sp>
        <p:sp>
          <p:nvSpPr>
            <p:cNvPr id="84" name="Freeform 6">
              <a:extLst>
                <a:ext uri="{FF2B5EF4-FFF2-40B4-BE49-F238E27FC236}">
                  <a16:creationId xmlns:a16="http://schemas.microsoft.com/office/drawing/2014/main" id="{E12C3C42-433B-4308-A33C-D3B2F78F506E}"/>
                </a:ext>
              </a:extLst>
            </p:cNvPr>
            <p:cNvSpPr>
              <a:spLocks/>
            </p:cNvSpPr>
            <p:nvPr/>
          </p:nvSpPr>
          <p:spPr bwMode="auto">
            <a:xfrm rot="16200000">
              <a:off x="8160112" y="2834177"/>
              <a:ext cx="2363628" cy="2374632"/>
            </a:xfrm>
            <a:custGeom>
              <a:avLst/>
              <a:gdLst>
                <a:gd name="T0" fmla="*/ 104 w 1588"/>
                <a:gd name="T1" fmla="*/ 1596 h 1596"/>
                <a:gd name="T2" fmla="*/ 1470 w 1588"/>
                <a:gd name="T3" fmla="*/ 1596 h 1596"/>
                <a:gd name="T4" fmla="*/ 1470 w 1588"/>
                <a:gd name="T5" fmla="*/ 1596 h 1596"/>
                <a:gd name="T6" fmla="*/ 1488 w 1588"/>
                <a:gd name="T7" fmla="*/ 1596 h 1596"/>
                <a:gd name="T8" fmla="*/ 1506 w 1588"/>
                <a:gd name="T9" fmla="*/ 1594 h 1596"/>
                <a:gd name="T10" fmla="*/ 1520 w 1588"/>
                <a:gd name="T11" fmla="*/ 1590 h 1596"/>
                <a:gd name="T12" fmla="*/ 1534 w 1588"/>
                <a:gd name="T13" fmla="*/ 1584 h 1596"/>
                <a:gd name="T14" fmla="*/ 1548 w 1588"/>
                <a:gd name="T15" fmla="*/ 1578 h 1596"/>
                <a:gd name="T16" fmla="*/ 1558 w 1588"/>
                <a:gd name="T17" fmla="*/ 1570 h 1596"/>
                <a:gd name="T18" fmla="*/ 1566 w 1588"/>
                <a:gd name="T19" fmla="*/ 1562 h 1596"/>
                <a:gd name="T20" fmla="*/ 1574 w 1588"/>
                <a:gd name="T21" fmla="*/ 1552 h 1596"/>
                <a:gd name="T22" fmla="*/ 1580 w 1588"/>
                <a:gd name="T23" fmla="*/ 1540 h 1596"/>
                <a:gd name="T24" fmla="*/ 1584 w 1588"/>
                <a:gd name="T25" fmla="*/ 1528 h 1596"/>
                <a:gd name="T26" fmla="*/ 1586 w 1588"/>
                <a:gd name="T27" fmla="*/ 1516 h 1596"/>
                <a:gd name="T28" fmla="*/ 1588 w 1588"/>
                <a:gd name="T29" fmla="*/ 1504 h 1596"/>
                <a:gd name="T30" fmla="*/ 1586 w 1588"/>
                <a:gd name="T31" fmla="*/ 1490 h 1596"/>
                <a:gd name="T32" fmla="*/ 1584 w 1588"/>
                <a:gd name="T33" fmla="*/ 1476 h 1596"/>
                <a:gd name="T34" fmla="*/ 1578 w 1588"/>
                <a:gd name="T35" fmla="*/ 1462 h 1596"/>
                <a:gd name="T36" fmla="*/ 1572 w 1588"/>
                <a:gd name="T37" fmla="*/ 1446 h 1596"/>
                <a:gd name="T38" fmla="*/ 862 w 1588"/>
                <a:gd name="T39" fmla="*/ 58 h 1596"/>
                <a:gd name="T40" fmla="*/ 862 w 1588"/>
                <a:gd name="T41" fmla="*/ 58 h 1596"/>
                <a:gd name="T42" fmla="*/ 854 w 1588"/>
                <a:gd name="T43" fmla="*/ 44 h 1596"/>
                <a:gd name="T44" fmla="*/ 846 w 1588"/>
                <a:gd name="T45" fmla="*/ 32 h 1596"/>
                <a:gd name="T46" fmla="*/ 836 w 1588"/>
                <a:gd name="T47" fmla="*/ 22 h 1596"/>
                <a:gd name="T48" fmla="*/ 828 w 1588"/>
                <a:gd name="T49" fmla="*/ 14 h 1596"/>
                <a:gd name="T50" fmla="*/ 818 w 1588"/>
                <a:gd name="T51" fmla="*/ 8 h 1596"/>
                <a:gd name="T52" fmla="*/ 808 w 1588"/>
                <a:gd name="T53" fmla="*/ 4 h 1596"/>
                <a:gd name="T54" fmla="*/ 798 w 1588"/>
                <a:gd name="T55" fmla="*/ 0 h 1596"/>
                <a:gd name="T56" fmla="*/ 788 w 1588"/>
                <a:gd name="T57" fmla="*/ 0 h 1596"/>
                <a:gd name="T58" fmla="*/ 778 w 1588"/>
                <a:gd name="T59" fmla="*/ 0 h 1596"/>
                <a:gd name="T60" fmla="*/ 768 w 1588"/>
                <a:gd name="T61" fmla="*/ 4 h 1596"/>
                <a:gd name="T62" fmla="*/ 758 w 1588"/>
                <a:gd name="T63" fmla="*/ 8 h 1596"/>
                <a:gd name="T64" fmla="*/ 748 w 1588"/>
                <a:gd name="T65" fmla="*/ 14 h 1596"/>
                <a:gd name="T66" fmla="*/ 738 w 1588"/>
                <a:gd name="T67" fmla="*/ 22 h 1596"/>
                <a:gd name="T68" fmla="*/ 730 w 1588"/>
                <a:gd name="T69" fmla="*/ 32 h 1596"/>
                <a:gd name="T70" fmla="*/ 722 w 1588"/>
                <a:gd name="T71" fmla="*/ 44 h 1596"/>
                <a:gd name="T72" fmla="*/ 714 w 1588"/>
                <a:gd name="T73" fmla="*/ 58 h 1596"/>
                <a:gd name="T74" fmla="*/ 14 w 1588"/>
                <a:gd name="T75" fmla="*/ 1456 h 1596"/>
                <a:gd name="T76" fmla="*/ 14 w 1588"/>
                <a:gd name="T77" fmla="*/ 1456 h 1596"/>
                <a:gd name="T78" fmla="*/ 8 w 1588"/>
                <a:gd name="T79" fmla="*/ 1472 h 1596"/>
                <a:gd name="T80" fmla="*/ 4 w 1588"/>
                <a:gd name="T81" fmla="*/ 1486 h 1596"/>
                <a:gd name="T82" fmla="*/ 0 w 1588"/>
                <a:gd name="T83" fmla="*/ 1500 h 1596"/>
                <a:gd name="T84" fmla="*/ 0 w 1588"/>
                <a:gd name="T85" fmla="*/ 1512 h 1596"/>
                <a:gd name="T86" fmla="*/ 0 w 1588"/>
                <a:gd name="T87" fmla="*/ 1524 h 1596"/>
                <a:gd name="T88" fmla="*/ 2 w 1588"/>
                <a:gd name="T89" fmla="*/ 1536 h 1596"/>
                <a:gd name="T90" fmla="*/ 6 w 1588"/>
                <a:gd name="T91" fmla="*/ 1546 h 1596"/>
                <a:gd name="T92" fmla="*/ 12 w 1588"/>
                <a:gd name="T93" fmla="*/ 1556 h 1596"/>
                <a:gd name="T94" fmla="*/ 18 w 1588"/>
                <a:gd name="T95" fmla="*/ 1566 h 1596"/>
                <a:gd name="T96" fmla="*/ 26 w 1588"/>
                <a:gd name="T97" fmla="*/ 1574 h 1596"/>
                <a:gd name="T98" fmla="*/ 36 w 1588"/>
                <a:gd name="T99" fmla="*/ 1580 h 1596"/>
                <a:gd name="T100" fmla="*/ 48 w 1588"/>
                <a:gd name="T101" fmla="*/ 1586 h 1596"/>
                <a:gd name="T102" fmla="*/ 60 w 1588"/>
                <a:gd name="T103" fmla="*/ 1590 h 1596"/>
                <a:gd name="T104" fmla="*/ 74 w 1588"/>
                <a:gd name="T105" fmla="*/ 1594 h 1596"/>
                <a:gd name="T106" fmla="*/ 88 w 1588"/>
                <a:gd name="T107" fmla="*/ 1596 h 1596"/>
                <a:gd name="T108" fmla="*/ 104 w 1588"/>
                <a:gd name="T109" fmla="*/ 1596 h 1596"/>
                <a:gd name="T110" fmla="*/ 104 w 1588"/>
                <a:gd name="T111" fmla="*/ 1596 h 1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88" h="1596">
                  <a:moveTo>
                    <a:pt x="104" y="1596"/>
                  </a:moveTo>
                  <a:lnTo>
                    <a:pt x="1470" y="1596"/>
                  </a:lnTo>
                  <a:lnTo>
                    <a:pt x="1470" y="1596"/>
                  </a:lnTo>
                  <a:lnTo>
                    <a:pt x="1488" y="1596"/>
                  </a:lnTo>
                  <a:lnTo>
                    <a:pt x="1506" y="1594"/>
                  </a:lnTo>
                  <a:lnTo>
                    <a:pt x="1520" y="1590"/>
                  </a:lnTo>
                  <a:lnTo>
                    <a:pt x="1534" y="1584"/>
                  </a:lnTo>
                  <a:lnTo>
                    <a:pt x="1548" y="1578"/>
                  </a:lnTo>
                  <a:lnTo>
                    <a:pt x="1558" y="1570"/>
                  </a:lnTo>
                  <a:lnTo>
                    <a:pt x="1566" y="1562"/>
                  </a:lnTo>
                  <a:lnTo>
                    <a:pt x="1574" y="1552"/>
                  </a:lnTo>
                  <a:lnTo>
                    <a:pt x="1580" y="1540"/>
                  </a:lnTo>
                  <a:lnTo>
                    <a:pt x="1584" y="1528"/>
                  </a:lnTo>
                  <a:lnTo>
                    <a:pt x="1586" y="1516"/>
                  </a:lnTo>
                  <a:lnTo>
                    <a:pt x="1588" y="1504"/>
                  </a:lnTo>
                  <a:lnTo>
                    <a:pt x="1586" y="1490"/>
                  </a:lnTo>
                  <a:lnTo>
                    <a:pt x="1584" y="1476"/>
                  </a:lnTo>
                  <a:lnTo>
                    <a:pt x="1578" y="1462"/>
                  </a:lnTo>
                  <a:lnTo>
                    <a:pt x="1572" y="1446"/>
                  </a:lnTo>
                  <a:lnTo>
                    <a:pt x="862" y="58"/>
                  </a:lnTo>
                  <a:lnTo>
                    <a:pt x="862" y="58"/>
                  </a:lnTo>
                  <a:lnTo>
                    <a:pt x="854" y="44"/>
                  </a:lnTo>
                  <a:lnTo>
                    <a:pt x="846" y="32"/>
                  </a:lnTo>
                  <a:lnTo>
                    <a:pt x="836" y="22"/>
                  </a:lnTo>
                  <a:lnTo>
                    <a:pt x="828" y="14"/>
                  </a:lnTo>
                  <a:lnTo>
                    <a:pt x="818" y="8"/>
                  </a:lnTo>
                  <a:lnTo>
                    <a:pt x="808" y="4"/>
                  </a:lnTo>
                  <a:lnTo>
                    <a:pt x="798" y="0"/>
                  </a:lnTo>
                  <a:lnTo>
                    <a:pt x="788" y="0"/>
                  </a:lnTo>
                  <a:lnTo>
                    <a:pt x="778" y="0"/>
                  </a:lnTo>
                  <a:lnTo>
                    <a:pt x="768" y="4"/>
                  </a:lnTo>
                  <a:lnTo>
                    <a:pt x="758" y="8"/>
                  </a:lnTo>
                  <a:lnTo>
                    <a:pt x="748" y="14"/>
                  </a:lnTo>
                  <a:lnTo>
                    <a:pt x="738" y="22"/>
                  </a:lnTo>
                  <a:lnTo>
                    <a:pt x="730" y="32"/>
                  </a:lnTo>
                  <a:lnTo>
                    <a:pt x="722" y="44"/>
                  </a:lnTo>
                  <a:lnTo>
                    <a:pt x="714" y="58"/>
                  </a:lnTo>
                  <a:lnTo>
                    <a:pt x="14" y="1456"/>
                  </a:lnTo>
                  <a:lnTo>
                    <a:pt x="14" y="1456"/>
                  </a:lnTo>
                  <a:lnTo>
                    <a:pt x="8" y="1472"/>
                  </a:lnTo>
                  <a:lnTo>
                    <a:pt x="4" y="1486"/>
                  </a:lnTo>
                  <a:lnTo>
                    <a:pt x="0" y="1500"/>
                  </a:lnTo>
                  <a:lnTo>
                    <a:pt x="0" y="1512"/>
                  </a:lnTo>
                  <a:lnTo>
                    <a:pt x="0" y="1524"/>
                  </a:lnTo>
                  <a:lnTo>
                    <a:pt x="2" y="1536"/>
                  </a:lnTo>
                  <a:lnTo>
                    <a:pt x="6" y="1546"/>
                  </a:lnTo>
                  <a:lnTo>
                    <a:pt x="12" y="1556"/>
                  </a:lnTo>
                  <a:lnTo>
                    <a:pt x="18" y="1566"/>
                  </a:lnTo>
                  <a:lnTo>
                    <a:pt x="26" y="1574"/>
                  </a:lnTo>
                  <a:lnTo>
                    <a:pt x="36" y="1580"/>
                  </a:lnTo>
                  <a:lnTo>
                    <a:pt x="48" y="1586"/>
                  </a:lnTo>
                  <a:lnTo>
                    <a:pt x="60" y="1590"/>
                  </a:lnTo>
                  <a:lnTo>
                    <a:pt x="74" y="1594"/>
                  </a:lnTo>
                  <a:lnTo>
                    <a:pt x="88" y="1596"/>
                  </a:lnTo>
                  <a:lnTo>
                    <a:pt x="104" y="1596"/>
                  </a:lnTo>
                  <a:lnTo>
                    <a:pt x="104" y="1596"/>
                  </a:lnTo>
                  <a:close/>
                </a:path>
              </a:pathLst>
            </a:custGeom>
            <a:solidFill>
              <a:srgbClr val="72AE4A"/>
            </a:solidFill>
            <a:ln>
              <a:noFill/>
            </a:ln>
            <a:effectLs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lt1"/>
                </a:solidFill>
              </a:endParaRPr>
            </a:p>
          </p:txBody>
        </p:sp>
        <p:sp>
          <p:nvSpPr>
            <p:cNvPr id="85" name="Freeform 7">
              <a:extLst>
                <a:ext uri="{FF2B5EF4-FFF2-40B4-BE49-F238E27FC236}">
                  <a16:creationId xmlns:a16="http://schemas.microsoft.com/office/drawing/2014/main" id="{A4ECB4D4-66AE-4FF6-A30F-EAF75A061E83}"/>
                </a:ext>
              </a:extLst>
            </p:cNvPr>
            <p:cNvSpPr>
              <a:spLocks/>
            </p:cNvSpPr>
            <p:nvPr/>
          </p:nvSpPr>
          <p:spPr bwMode="auto">
            <a:xfrm rot="16200000">
              <a:off x="3011777" y="2834177"/>
              <a:ext cx="2361796" cy="2374632"/>
            </a:xfrm>
            <a:custGeom>
              <a:avLst/>
              <a:gdLst>
                <a:gd name="T0" fmla="*/ 104 w 1588"/>
                <a:gd name="T1" fmla="*/ 1596 h 1596"/>
                <a:gd name="T2" fmla="*/ 1482 w 1588"/>
                <a:gd name="T3" fmla="*/ 1596 h 1596"/>
                <a:gd name="T4" fmla="*/ 1482 w 1588"/>
                <a:gd name="T5" fmla="*/ 1596 h 1596"/>
                <a:gd name="T6" fmla="*/ 1498 w 1588"/>
                <a:gd name="T7" fmla="*/ 1596 h 1596"/>
                <a:gd name="T8" fmla="*/ 1514 w 1588"/>
                <a:gd name="T9" fmla="*/ 1594 h 1596"/>
                <a:gd name="T10" fmla="*/ 1526 w 1588"/>
                <a:gd name="T11" fmla="*/ 1590 h 1596"/>
                <a:gd name="T12" fmla="*/ 1540 w 1588"/>
                <a:gd name="T13" fmla="*/ 1584 h 1596"/>
                <a:gd name="T14" fmla="*/ 1550 w 1588"/>
                <a:gd name="T15" fmla="*/ 1578 h 1596"/>
                <a:gd name="T16" fmla="*/ 1560 w 1588"/>
                <a:gd name="T17" fmla="*/ 1570 h 1596"/>
                <a:gd name="T18" fmla="*/ 1568 w 1588"/>
                <a:gd name="T19" fmla="*/ 1562 h 1596"/>
                <a:gd name="T20" fmla="*/ 1576 w 1588"/>
                <a:gd name="T21" fmla="*/ 1552 h 1596"/>
                <a:gd name="T22" fmla="*/ 1580 w 1588"/>
                <a:gd name="T23" fmla="*/ 1540 h 1596"/>
                <a:gd name="T24" fmla="*/ 1584 w 1588"/>
                <a:gd name="T25" fmla="*/ 1528 h 1596"/>
                <a:gd name="T26" fmla="*/ 1586 w 1588"/>
                <a:gd name="T27" fmla="*/ 1516 h 1596"/>
                <a:gd name="T28" fmla="*/ 1588 w 1588"/>
                <a:gd name="T29" fmla="*/ 1504 h 1596"/>
                <a:gd name="T30" fmla="*/ 1586 w 1588"/>
                <a:gd name="T31" fmla="*/ 1490 h 1596"/>
                <a:gd name="T32" fmla="*/ 1584 w 1588"/>
                <a:gd name="T33" fmla="*/ 1476 h 1596"/>
                <a:gd name="T34" fmla="*/ 1578 w 1588"/>
                <a:gd name="T35" fmla="*/ 1462 h 1596"/>
                <a:gd name="T36" fmla="*/ 1572 w 1588"/>
                <a:gd name="T37" fmla="*/ 1446 h 1596"/>
                <a:gd name="T38" fmla="*/ 872 w 1588"/>
                <a:gd name="T39" fmla="*/ 58 h 1596"/>
                <a:gd name="T40" fmla="*/ 872 w 1588"/>
                <a:gd name="T41" fmla="*/ 58 h 1596"/>
                <a:gd name="T42" fmla="*/ 866 w 1588"/>
                <a:gd name="T43" fmla="*/ 44 h 1596"/>
                <a:gd name="T44" fmla="*/ 856 w 1588"/>
                <a:gd name="T45" fmla="*/ 32 h 1596"/>
                <a:gd name="T46" fmla="*/ 848 w 1588"/>
                <a:gd name="T47" fmla="*/ 22 h 1596"/>
                <a:gd name="T48" fmla="*/ 838 w 1588"/>
                <a:gd name="T49" fmla="*/ 14 h 1596"/>
                <a:gd name="T50" fmla="*/ 830 w 1588"/>
                <a:gd name="T51" fmla="*/ 8 h 1596"/>
                <a:gd name="T52" fmla="*/ 820 w 1588"/>
                <a:gd name="T53" fmla="*/ 4 h 1596"/>
                <a:gd name="T54" fmla="*/ 808 w 1588"/>
                <a:gd name="T55" fmla="*/ 0 h 1596"/>
                <a:gd name="T56" fmla="*/ 798 w 1588"/>
                <a:gd name="T57" fmla="*/ 0 h 1596"/>
                <a:gd name="T58" fmla="*/ 788 w 1588"/>
                <a:gd name="T59" fmla="*/ 0 h 1596"/>
                <a:gd name="T60" fmla="*/ 778 w 1588"/>
                <a:gd name="T61" fmla="*/ 4 h 1596"/>
                <a:gd name="T62" fmla="*/ 768 w 1588"/>
                <a:gd name="T63" fmla="*/ 8 h 1596"/>
                <a:gd name="T64" fmla="*/ 758 w 1588"/>
                <a:gd name="T65" fmla="*/ 14 h 1596"/>
                <a:gd name="T66" fmla="*/ 748 w 1588"/>
                <a:gd name="T67" fmla="*/ 22 h 1596"/>
                <a:gd name="T68" fmla="*/ 740 w 1588"/>
                <a:gd name="T69" fmla="*/ 32 h 1596"/>
                <a:gd name="T70" fmla="*/ 730 w 1588"/>
                <a:gd name="T71" fmla="*/ 44 h 1596"/>
                <a:gd name="T72" fmla="*/ 722 w 1588"/>
                <a:gd name="T73" fmla="*/ 58 h 1596"/>
                <a:gd name="T74" fmla="*/ 14 w 1588"/>
                <a:gd name="T75" fmla="*/ 1456 h 1596"/>
                <a:gd name="T76" fmla="*/ 14 w 1588"/>
                <a:gd name="T77" fmla="*/ 1456 h 1596"/>
                <a:gd name="T78" fmla="*/ 8 w 1588"/>
                <a:gd name="T79" fmla="*/ 1472 h 1596"/>
                <a:gd name="T80" fmla="*/ 4 w 1588"/>
                <a:gd name="T81" fmla="*/ 1486 h 1596"/>
                <a:gd name="T82" fmla="*/ 0 w 1588"/>
                <a:gd name="T83" fmla="*/ 1500 h 1596"/>
                <a:gd name="T84" fmla="*/ 0 w 1588"/>
                <a:gd name="T85" fmla="*/ 1512 h 1596"/>
                <a:gd name="T86" fmla="*/ 0 w 1588"/>
                <a:gd name="T87" fmla="*/ 1524 h 1596"/>
                <a:gd name="T88" fmla="*/ 2 w 1588"/>
                <a:gd name="T89" fmla="*/ 1536 h 1596"/>
                <a:gd name="T90" fmla="*/ 6 w 1588"/>
                <a:gd name="T91" fmla="*/ 1546 h 1596"/>
                <a:gd name="T92" fmla="*/ 10 w 1588"/>
                <a:gd name="T93" fmla="*/ 1556 h 1596"/>
                <a:gd name="T94" fmla="*/ 18 w 1588"/>
                <a:gd name="T95" fmla="*/ 1566 h 1596"/>
                <a:gd name="T96" fmla="*/ 26 w 1588"/>
                <a:gd name="T97" fmla="*/ 1574 h 1596"/>
                <a:gd name="T98" fmla="*/ 36 w 1588"/>
                <a:gd name="T99" fmla="*/ 1580 h 1596"/>
                <a:gd name="T100" fmla="*/ 46 w 1588"/>
                <a:gd name="T101" fmla="*/ 1586 h 1596"/>
                <a:gd name="T102" fmla="*/ 60 w 1588"/>
                <a:gd name="T103" fmla="*/ 1590 h 1596"/>
                <a:gd name="T104" fmla="*/ 74 w 1588"/>
                <a:gd name="T105" fmla="*/ 1594 h 1596"/>
                <a:gd name="T106" fmla="*/ 88 w 1588"/>
                <a:gd name="T107" fmla="*/ 1596 h 1596"/>
                <a:gd name="T108" fmla="*/ 104 w 1588"/>
                <a:gd name="T109" fmla="*/ 1596 h 1596"/>
                <a:gd name="T110" fmla="*/ 104 w 1588"/>
                <a:gd name="T111" fmla="*/ 1596 h 1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88" h="1596">
                  <a:moveTo>
                    <a:pt x="104" y="1596"/>
                  </a:moveTo>
                  <a:lnTo>
                    <a:pt x="1482" y="1596"/>
                  </a:lnTo>
                  <a:lnTo>
                    <a:pt x="1482" y="1596"/>
                  </a:lnTo>
                  <a:lnTo>
                    <a:pt x="1498" y="1596"/>
                  </a:lnTo>
                  <a:lnTo>
                    <a:pt x="1514" y="1594"/>
                  </a:lnTo>
                  <a:lnTo>
                    <a:pt x="1526" y="1590"/>
                  </a:lnTo>
                  <a:lnTo>
                    <a:pt x="1540" y="1584"/>
                  </a:lnTo>
                  <a:lnTo>
                    <a:pt x="1550" y="1578"/>
                  </a:lnTo>
                  <a:lnTo>
                    <a:pt x="1560" y="1570"/>
                  </a:lnTo>
                  <a:lnTo>
                    <a:pt x="1568" y="1562"/>
                  </a:lnTo>
                  <a:lnTo>
                    <a:pt x="1576" y="1552"/>
                  </a:lnTo>
                  <a:lnTo>
                    <a:pt x="1580" y="1540"/>
                  </a:lnTo>
                  <a:lnTo>
                    <a:pt x="1584" y="1528"/>
                  </a:lnTo>
                  <a:lnTo>
                    <a:pt x="1586" y="1516"/>
                  </a:lnTo>
                  <a:lnTo>
                    <a:pt x="1588" y="1504"/>
                  </a:lnTo>
                  <a:lnTo>
                    <a:pt x="1586" y="1490"/>
                  </a:lnTo>
                  <a:lnTo>
                    <a:pt x="1584" y="1476"/>
                  </a:lnTo>
                  <a:lnTo>
                    <a:pt x="1578" y="1462"/>
                  </a:lnTo>
                  <a:lnTo>
                    <a:pt x="1572" y="1446"/>
                  </a:lnTo>
                  <a:lnTo>
                    <a:pt x="872" y="58"/>
                  </a:lnTo>
                  <a:lnTo>
                    <a:pt x="872" y="58"/>
                  </a:lnTo>
                  <a:lnTo>
                    <a:pt x="866" y="44"/>
                  </a:lnTo>
                  <a:lnTo>
                    <a:pt x="856" y="32"/>
                  </a:lnTo>
                  <a:lnTo>
                    <a:pt x="848" y="22"/>
                  </a:lnTo>
                  <a:lnTo>
                    <a:pt x="838" y="14"/>
                  </a:lnTo>
                  <a:lnTo>
                    <a:pt x="830" y="8"/>
                  </a:lnTo>
                  <a:lnTo>
                    <a:pt x="820" y="4"/>
                  </a:lnTo>
                  <a:lnTo>
                    <a:pt x="808" y="0"/>
                  </a:lnTo>
                  <a:lnTo>
                    <a:pt x="798" y="0"/>
                  </a:lnTo>
                  <a:lnTo>
                    <a:pt x="788" y="0"/>
                  </a:lnTo>
                  <a:lnTo>
                    <a:pt x="778" y="4"/>
                  </a:lnTo>
                  <a:lnTo>
                    <a:pt x="768" y="8"/>
                  </a:lnTo>
                  <a:lnTo>
                    <a:pt x="758" y="14"/>
                  </a:lnTo>
                  <a:lnTo>
                    <a:pt x="748" y="22"/>
                  </a:lnTo>
                  <a:lnTo>
                    <a:pt x="740" y="32"/>
                  </a:lnTo>
                  <a:lnTo>
                    <a:pt x="730" y="44"/>
                  </a:lnTo>
                  <a:lnTo>
                    <a:pt x="722" y="58"/>
                  </a:lnTo>
                  <a:lnTo>
                    <a:pt x="14" y="1456"/>
                  </a:lnTo>
                  <a:lnTo>
                    <a:pt x="14" y="1456"/>
                  </a:lnTo>
                  <a:lnTo>
                    <a:pt x="8" y="1472"/>
                  </a:lnTo>
                  <a:lnTo>
                    <a:pt x="4" y="1486"/>
                  </a:lnTo>
                  <a:lnTo>
                    <a:pt x="0" y="1500"/>
                  </a:lnTo>
                  <a:lnTo>
                    <a:pt x="0" y="1512"/>
                  </a:lnTo>
                  <a:lnTo>
                    <a:pt x="0" y="1524"/>
                  </a:lnTo>
                  <a:lnTo>
                    <a:pt x="2" y="1536"/>
                  </a:lnTo>
                  <a:lnTo>
                    <a:pt x="6" y="1546"/>
                  </a:lnTo>
                  <a:lnTo>
                    <a:pt x="10" y="1556"/>
                  </a:lnTo>
                  <a:lnTo>
                    <a:pt x="18" y="1566"/>
                  </a:lnTo>
                  <a:lnTo>
                    <a:pt x="26" y="1574"/>
                  </a:lnTo>
                  <a:lnTo>
                    <a:pt x="36" y="1580"/>
                  </a:lnTo>
                  <a:lnTo>
                    <a:pt x="46" y="1586"/>
                  </a:lnTo>
                  <a:lnTo>
                    <a:pt x="60" y="1590"/>
                  </a:lnTo>
                  <a:lnTo>
                    <a:pt x="74" y="1594"/>
                  </a:lnTo>
                  <a:lnTo>
                    <a:pt x="88" y="1596"/>
                  </a:lnTo>
                  <a:lnTo>
                    <a:pt x="104" y="1596"/>
                  </a:lnTo>
                  <a:lnTo>
                    <a:pt x="104" y="1596"/>
                  </a:lnTo>
                  <a:close/>
                </a:path>
              </a:pathLst>
            </a:custGeom>
            <a:solidFill>
              <a:srgbClr val="72AE4A"/>
            </a:solidFill>
            <a:ln>
              <a:noFill/>
            </a:ln>
            <a:effectLs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lt1"/>
                </a:solidFill>
              </a:endParaRPr>
            </a:p>
          </p:txBody>
        </p:sp>
        <p:sp>
          <p:nvSpPr>
            <p:cNvPr id="86" name="Freeform 8">
              <a:extLst>
                <a:ext uri="{FF2B5EF4-FFF2-40B4-BE49-F238E27FC236}">
                  <a16:creationId xmlns:a16="http://schemas.microsoft.com/office/drawing/2014/main" id="{A7B32B8D-E710-46FA-AB3A-903109A9F645}"/>
                </a:ext>
              </a:extLst>
            </p:cNvPr>
            <p:cNvSpPr>
              <a:spLocks/>
            </p:cNvSpPr>
            <p:nvPr/>
          </p:nvSpPr>
          <p:spPr bwMode="auto">
            <a:xfrm rot="16200000">
              <a:off x="356599" y="2704867"/>
              <a:ext cx="2354461" cy="2376466"/>
            </a:xfrm>
            <a:custGeom>
              <a:avLst/>
              <a:gdLst>
                <a:gd name="T0" fmla="*/ 1476 w 1582"/>
                <a:gd name="T1" fmla="*/ 0 h 1598"/>
                <a:gd name="T2" fmla="*/ 98 w 1582"/>
                <a:gd name="T3" fmla="*/ 0 h 1598"/>
                <a:gd name="T4" fmla="*/ 98 w 1582"/>
                <a:gd name="T5" fmla="*/ 0 h 1598"/>
                <a:gd name="T6" fmla="*/ 84 w 1582"/>
                <a:gd name="T7" fmla="*/ 2 h 1598"/>
                <a:gd name="T8" fmla="*/ 70 w 1582"/>
                <a:gd name="T9" fmla="*/ 4 h 1598"/>
                <a:gd name="T10" fmla="*/ 58 w 1582"/>
                <a:gd name="T11" fmla="*/ 8 h 1598"/>
                <a:gd name="T12" fmla="*/ 46 w 1582"/>
                <a:gd name="T13" fmla="*/ 12 h 1598"/>
                <a:gd name="T14" fmla="*/ 36 w 1582"/>
                <a:gd name="T15" fmla="*/ 18 h 1598"/>
                <a:gd name="T16" fmla="*/ 26 w 1582"/>
                <a:gd name="T17" fmla="*/ 26 h 1598"/>
                <a:gd name="T18" fmla="*/ 18 w 1582"/>
                <a:gd name="T19" fmla="*/ 36 h 1598"/>
                <a:gd name="T20" fmla="*/ 10 w 1582"/>
                <a:gd name="T21" fmla="*/ 46 h 1598"/>
                <a:gd name="T22" fmla="*/ 6 w 1582"/>
                <a:gd name="T23" fmla="*/ 56 h 1598"/>
                <a:gd name="T24" fmla="*/ 2 w 1582"/>
                <a:gd name="T25" fmla="*/ 68 h 1598"/>
                <a:gd name="T26" fmla="*/ 0 w 1582"/>
                <a:gd name="T27" fmla="*/ 80 h 1598"/>
                <a:gd name="T28" fmla="*/ 0 w 1582"/>
                <a:gd name="T29" fmla="*/ 94 h 1598"/>
                <a:gd name="T30" fmla="*/ 2 w 1582"/>
                <a:gd name="T31" fmla="*/ 106 h 1598"/>
                <a:gd name="T32" fmla="*/ 6 w 1582"/>
                <a:gd name="T33" fmla="*/ 120 h 1598"/>
                <a:gd name="T34" fmla="*/ 12 w 1582"/>
                <a:gd name="T35" fmla="*/ 136 h 1598"/>
                <a:gd name="T36" fmla="*/ 20 w 1582"/>
                <a:gd name="T37" fmla="*/ 150 h 1598"/>
                <a:gd name="T38" fmla="*/ 720 w 1582"/>
                <a:gd name="T39" fmla="*/ 1538 h 1598"/>
                <a:gd name="T40" fmla="*/ 720 w 1582"/>
                <a:gd name="T41" fmla="*/ 1538 h 1598"/>
                <a:gd name="T42" fmla="*/ 726 w 1582"/>
                <a:gd name="T43" fmla="*/ 1552 h 1598"/>
                <a:gd name="T44" fmla="*/ 734 w 1582"/>
                <a:gd name="T45" fmla="*/ 1564 h 1598"/>
                <a:gd name="T46" fmla="*/ 744 w 1582"/>
                <a:gd name="T47" fmla="*/ 1574 h 1598"/>
                <a:gd name="T48" fmla="*/ 752 w 1582"/>
                <a:gd name="T49" fmla="*/ 1582 h 1598"/>
                <a:gd name="T50" fmla="*/ 760 w 1582"/>
                <a:gd name="T51" fmla="*/ 1588 h 1598"/>
                <a:gd name="T52" fmla="*/ 770 w 1582"/>
                <a:gd name="T53" fmla="*/ 1594 h 1598"/>
                <a:gd name="T54" fmla="*/ 780 w 1582"/>
                <a:gd name="T55" fmla="*/ 1596 h 1598"/>
                <a:gd name="T56" fmla="*/ 788 w 1582"/>
                <a:gd name="T57" fmla="*/ 1598 h 1598"/>
                <a:gd name="T58" fmla="*/ 798 w 1582"/>
                <a:gd name="T59" fmla="*/ 1596 h 1598"/>
                <a:gd name="T60" fmla="*/ 808 w 1582"/>
                <a:gd name="T61" fmla="*/ 1594 h 1598"/>
                <a:gd name="T62" fmla="*/ 816 w 1582"/>
                <a:gd name="T63" fmla="*/ 1588 h 1598"/>
                <a:gd name="T64" fmla="*/ 826 w 1582"/>
                <a:gd name="T65" fmla="*/ 1582 h 1598"/>
                <a:gd name="T66" fmla="*/ 834 w 1582"/>
                <a:gd name="T67" fmla="*/ 1574 h 1598"/>
                <a:gd name="T68" fmla="*/ 842 w 1582"/>
                <a:gd name="T69" fmla="*/ 1564 h 1598"/>
                <a:gd name="T70" fmla="*/ 850 w 1582"/>
                <a:gd name="T71" fmla="*/ 1552 h 1598"/>
                <a:gd name="T72" fmla="*/ 858 w 1582"/>
                <a:gd name="T73" fmla="*/ 1538 h 1598"/>
                <a:gd name="T74" fmla="*/ 1566 w 1582"/>
                <a:gd name="T75" fmla="*/ 140 h 1598"/>
                <a:gd name="T76" fmla="*/ 1566 w 1582"/>
                <a:gd name="T77" fmla="*/ 140 h 1598"/>
                <a:gd name="T78" fmla="*/ 1572 w 1582"/>
                <a:gd name="T79" fmla="*/ 126 h 1598"/>
                <a:gd name="T80" fmla="*/ 1578 w 1582"/>
                <a:gd name="T81" fmla="*/ 112 h 1598"/>
                <a:gd name="T82" fmla="*/ 1580 w 1582"/>
                <a:gd name="T83" fmla="*/ 98 h 1598"/>
                <a:gd name="T84" fmla="*/ 1582 w 1582"/>
                <a:gd name="T85" fmla="*/ 84 h 1598"/>
                <a:gd name="T86" fmla="*/ 1582 w 1582"/>
                <a:gd name="T87" fmla="*/ 72 h 1598"/>
                <a:gd name="T88" fmla="*/ 1578 w 1582"/>
                <a:gd name="T89" fmla="*/ 60 h 1598"/>
                <a:gd name="T90" fmla="*/ 1576 w 1582"/>
                <a:gd name="T91" fmla="*/ 50 h 1598"/>
                <a:gd name="T92" fmla="*/ 1570 w 1582"/>
                <a:gd name="T93" fmla="*/ 40 h 1598"/>
                <a:gd name="T94" fmla="*/ 1564 w 1582"/>
                <a:gd name="T95" fmla="*/ 32 h 1598"/>
                <a:gd name="T96" fmla="*/ 1554 w 1582"/>
                <a:gd name="T97" fmla="*/ 24 h 1598"/>
                <a:gd name="T98" fmla="*/ 1546 w 1582"/>
                <a:gd name="T99" fmla="*/ 16 h 1598"/>
                <a:gd name="T100" fmla="*/ 1534 w 1582"/>
                <a:gd name="T101" fmla="*/ 10 h 1598"/>
                <a:gd name="T102" fmla="*/ 1522 w 1582"/>
                <a:gd name="T103" fmla="*/ 6 h 1598"/>
                <a:gd name="T104" fmla="*/ 1508 w 1582"/>
                <a:gd name="T105" fmla="*/ 4 h 1598"/>
                <a:gd name="T106" fmla="*/ 1492 w 1582"/>
                <a:gd name="T107" fmla="*/ 0 h 1598"/>
                <a:gd name="T108" fmla="*/ 1476 w 1582"/>
                <a:gd name="T109" fmla="*/ 0 h 1598"/>
                <a:gd name="T110" fmla="*/ 1476 w 1582"/>
                <a:gd name="T111"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82" h="1598">
                  <a:moveTo>
                    <a:pt x="1476" y="0"/>
                  </a:moveTo>
                  <a:lnTo>
                    <a:pt x="98" y="0"/>
                  </a:lnTo>
                  <a:lnTo>
                    <a:pt x="98" y="0"/>
                  </a:lnTo>
                  <a:lnTo>
                    <a:pt x="84" y="2"/>
                  </a:lnTo>
                  <a:lnTo>
                    <a:pt x="70" y="4"/>
                  </a:lnTo>
                  <a:lnTo>
                    <a:pt x="58" y="8"/>
                  </a:lnTo>
                  <a:lnTo>
                    <a:pt x="46" y="12"/>
                  </a:lnTo>
                  <a:lnTo>
                    <a:pt x="36" y="18"/>
                  </a:lnTo>
                  <a:lnTo>
                    <a:pt x="26" y="26"/>
                  </a:lnTo>
                  <a:lnTo>
                    <a:pt x="18" y="36"/>
                  </a:lnTo>
                  <a:lnTo>
                    <a:pt x="10" y="46"/>
                  </a:lnTo>
                  <a:lnTo>
                    <a:pt x="6" y="56"/>
                  </a:lnTo>
                  <a:lnTo>
                    <a:pt x="2" y="68"/>
                  </a:lnTo>
                  <a:lnTo>
                    <a:pt x="0" y="80"/>
                  </a:lnTo>
                  <a:lnTo>
                    <a:pt x="0" y="94"/>
                  </a:lnTo>
                  <a:lnTo>
                    <a:pt x="2" y="106"/>
                  </a:lnTo>
                  <a:lnTo>
                    <a:pt x="6" y="120"/>
                  </a:lnTo>
                  <a:lnTo>
                    <a:pt x="12" y="136"/>
                  </a:lnTo>
                  <a:lnTo>
                    <a:pt x="20" y="150"/>
                  </a:lnTo>
                  <a:lnTo>
                    <a:pt x="720" y="1538"/>
                  </a:lnTo>
                  <a:lnTo>
                    <a:pt x="720" y="1538"/>
                  </a:lnTo>
                  <a:lnTo>
                    <a:pt x="726" y="1552"/>
                  </a:lnTo>
                  <a:lnTo>
                    <a:pt x="734" y="1564"/>
                  </a:lnTo>
                  <a:lnTo>
                    <a:pt x="744" y="1574"/>
                  </a:lnTo>
                  <a:lnTo>
                    <a:pt x="752" y="1582"/>
                  </a:lnTo>
                  <a:lnTo>
                    <a:pt x="760" y="1588"/>
                  </a:lnTo>
                  <a:lnTo>
                    <a:pt x="770" y="1594"/>
                  </a:lnTo>
                  <a:lnTo>
                    <a:pt x="780" y="1596"/>
                  </a:lnTo>
                  <a:lnTo>
                    <a:pt x="788" y="1598"/>
                  </a:lnTo>
                  <a:lnTo>
                    <a:pt x="798" y="1596"/>
                  </a:lnTo>
                  <a:lnTo>
                    <a:pt x="808" y="1594"/>
                  </a:lnTo>
                  <a:lnTo>
                    <a:pt x="816" y="1588"/>
                  </a:lnTo>
                  <a:lnTo>
                    <a:pt x="826" y="1582"/>
                  </a:lnTo>
                  <a:lnTo>
                    <a:pt x="834" y="1574"/>
                  </a:lnTo>
                  <a:lnTo>
                    <a:pt x="842" y="1564"/>
                  </a:lnTo>
                  <a:lnTo>
                    <a:pt x="850" y="1552"/>
                  </a:lnTo>
                  <a:lnTo>
                    <a:pt x="858" y="1538"/>
                  </a:lnTo>
                  <a:lnTo>
                    <a:pt x="1566" y="140"/>
                  </a:lnTo>
                  <a:lnTo>
                    <a:pt x="1566" y="140"/>
                  </a:lnTo>
                  <a:lnTo>
                    <a:pt x="1572" y="126"/>
                  </a:lnTo>
                  <a:lnTo>
                    <a:pt x="1578" y="112"/>
                  </a:lnTo>
                  <a:lnTo>
                    <a:pt x="1580" y="98"/>
                  </a:lnTo>
                  <a:lnTo>
                    <a:pt x="1582" y="84"/>
                  </a:lnTo>
                  <a:lnTo>
                    <a:pt x="1582" y="72"/>
                  </a:lnTo>
                  <a:lnTo>
                    <a:pt x="1578" y="60"/>
                  </a:lnTo>
                  <a:lnTo>
                    <a:pt x="1576" y="50"/>
                  </a:lnTo>
                  <a:lnTo>
                    <a:pt x="1570" y="40"/>
                  </a:lnTo>
                  <a:lnTo>
                    <a:pt x="1564" y="32"/>
                  </a:lnTo>
                  <a:lnTo>
                    <a:pt x="1554" y="24"/>
                  </a:lnTo>
                  <a:lnTo>
                    <a:pt x="1546" y="16"/>
                  </a:lnTo>
                  <a:lnTo>
                    <a:pt x="1534" y="10"/>
                  </a:lnTo>
                  <a:lnTo>
                    <a:pt x="1522" y="6"/>
                  </a:lnTo>
                  <a:lnTo>
                    <a:pt x="1508" y="4"/>
                  </a:lnTo>
                  <a:lnTo>
                    <a:pt x="1492" y="0"/>
                  </a:lnTo>
                  <a:lnTo>
                    <a:pt x="1476" y="0"/>
                  </a:lnTo>
                  <a:lnTo>
                    <a:pt x="1476" y="0"/>
                  </a:lnTo>
                  <a:close/>
                </a:path>
              </a:pathLst>
            </a:custGeom>
            <a:solidFill>
              <a:srgbClr val="92488E"/>
            </a:solidFill>
            <a:ln>
              <a:noFill/>
            </a:ln>
            <a:effectLs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lt1"/>
                </a:solidFill>
              </a:endParaRPr>
            </a:p>
          </p:txBody>
        </p:sp>
        <p:cxnSp>
          <p:nvCxnSpPr>
            <p:cNvPr id="87" name="直接连接符 36">
              <a:extLst>
                <a:ext uri="{FF2B5EF4-FFF2-40B4-BE49-F238E27FC236}">
                  <a16:creationId xmlns:a16="http://schemas.microsoft.com/office/drawing/2014/main" id="{20825134-5D52-46A2-960D-F5E899BA71B1}"/>
                </a:ext>
              </a:extLst>
            </p:cNvPr>
            <p:cNvCxnSpPr>
              <a:cxnSpLocks noChangeShapeType="1"/>
            </p:cNvCxnSpPr>
            <p:nvPr/>
          </p:nvCxnSpPr>
          <p:spPr bwMode="auto">
            <a:xfrm flipH="1">
              <a:off x="8888205" y="4107962"/>
              <a:ext cx="1450451" cy="0"/>
            </a:xfrm>
            <a:prstGeom prst="line">
              <a:avLst/>
            </a:prstGeom>
            <a:noFill/>
            <a:ln w="6350" algn="ctr">
              <a:solidFill>
                <a:schemeClr val="bg1"/>
              </a:solidFill>
              <a:miter lim="800000"/>
              <a:headEnd/>
              <a:tailEnd/>
            </a:ln>
            <a:extLst>
              <a:ext uri="{909E8E84-426E-40DD-AFC4-6F175D3DCCD1}">
                <a14:hiddenFill xmlns:a14="http://schemas.microsoft.com/office/drawing/2010/main">
                  <a:noFill/>
                </a14:hiddenFill>
              </a:ext>
            </a:extLst>
          </p:spPr>
        </p:cxnSp>
        <p:cxnSp>
          <p:nvCxnSpPr>
            <p:cNvPr id="88" name="直接连接符 40">
              <a:extLst>
                <a:ext uri="{FF2B5EF4-FFF2-40B4-BE49-F238E27FC236}">
                  <a16:creationId xmlns:a16="http://schemas.microsoft.com/office/drawing/2014/main" id="{0D8AA57A-A59F-4ACA-B286-9B8B5AB1FA13}"/>
                </a:ext>
              </a:extLst>
            </p:cNvPr>
            <p:cNvCxnSpPr>
              <a:cxnSpLocks noChangeShapeType="1"/>
            </p:cNvCxnSpPr>
            <p:nvPr/>
          </p:nvCxnSpPr>
          <p:spPr bwMode="auto">
            <a:xfrm flipH="1">
              <a:off x="3642091" y="4107962"/>
              <a:ext cx="1450451" cy="0"/>
            </a:xfrm>
            <a:prstGeom prst="line">
              <a:avLst/>
            </a:prstGeom>
            <a:noFill/>
            <a:ln w="6350" algn="ctr">
              <a:solidFill>
                <a:schemeClr val="bg1"/>
              </a:solidFill>
              <a:miter lim="800000"/>
              <a:headEnd/>
              <a:tailEnd/>
            </a:ln>
            <a:extLst>
              <a:ext uri="{909E8E84-426E-40DD-AFC4-6F175D3DCCD1}">
                <a14:hiddenFill xmlns:a14="http://schemas.microsoft.com/office/drawing/2010/main">
                  <a:noFill/>
                </a14:hiddenFill>
              </a:ext>
            </a:extLst>
          </p:spPr>
        </p:cxnSp>
        <p:cxnSp>
          <p:nvCxnSpPr>
            <p:cNvPr id="89" name="直接连接符 44">
              <a:extLst>
                <a:ext uri="{FF2B5EF4-FFF2-40B4-BE49-F238E27FC236}">
                  <a16:creationId xmlns:a16="http://schemas.microsoft.com/office/drawing/2014/main" id="{9AC76AB0-607E-4BDA-8EEA-C9A9C81968AC}"/>
                </a:ext>
              </a:extLst>
            </p:cNvPr>
            <p:cNvCxnSpPr>
              <a:cxnSpLocks noChangeShapeType="1"/>
            </p:cNvCxnSpPr>
            <p:nvPr/>
          </p:nvCxnSpPr>
          <p:spPr bwMode="auto">
            <a:xfrm flipH="1">
              <a:off x="5625117" y="3902589"/>
              <a:ext cx="1450451" cy="0"/>
            </a:xfrm>
            <a:prstGeom prst="line">
              <a:avLst/>
            </a:prstGeom>
            <a:noFill/>
            <a:ln w="6350" algn="ctr">
              <a:solidFill>
                <a:schemeClr val="bg1"/>
              </a:solidFill>
              <a:miter lim="800000"/>
              <a:headEnd/>
              <a:tailEnd/>
            </a:ln>
            <a:extLst>
              <a:ext uri="{909E8E84-426E-40DD-AFC4-6F175D3DCCD1}">
                <a14:hiddenFill xmlns:a14="http://schemas.microsoft.com/office/drawing/2010/main">
                  <a:noFill/>
                </a14:hiddenFill>
              </a:ext>
            </a:extLst>
          </p:spPr>
        </p:cxnSp>
        <p:cxnSp>
          <p:nvCxnSpPr>
            <p:cNvPr id="90" name="直接连接符 48">
              <a:extLst>
                <a:ext uri="{FF2B5EF4-FFF2-40B4-BE49-F238E27FC236}">
                  <a16:creationId xmlns:a16="http://schemas.microsoft.com/office/drawing/2014/main" id="{EFC3D6F9-7D54-466C-ADEB-F439EEA249AF}"/>
                </a:ext>
              </a:extLst>
            </p:cNvPr>
            <p:cNvCxnSpPr>
              <a:cxnSpLocks noChangeShapeType="1"/>
            </p:cNvCxnSpPr>
            <p:nvPr/>
          </p:nvCxnSpPr>
          <p:spPr bwMode="auto">
            <a:xfrm flipH="1">
              <a:off x="441615" y="3902589"/>
              <a:ext cx="1450451" cy="0"/>
            </a:xfrm>
            <a:prstGeom prst="line">
              <a:avLst/>
            </a:prstGeom>
            <a:noFill/>
            <a:ln w="6350" algn="ctr">
              <a:solidFill>
                <a:schemeClr val="bg1"/>
              </a:solidFill>
              <a:miter lim="800000"/>
              <a:headEnd/>
              <a:tailEnd/>
            </a:ln>
            <a:extLst>
              <a:ext uri="{909E8E84-426E-40DD-AFC4-6F175D3DCCD1}">
                <a14:hiddenFill xmlns:a14="http://schemas.microsoft.com/office/drawing/2010/main">
                  <a:noFill/>
                </a14:hiddenFill>
              </a:ext>
            </a:extLst>
          </p:spPr>
        </p:cxnSp>
        <p:sp>
          <p:nvSpPr>
            <p:cNvPr id="91" name="矩形 90">
              <a:extLst>
                <a:ext uri="{FF2B5EF4-FFF2-40B4-BE49-F238E27FC236}">
                  <a16:creationId xmlns:a16="http://schemas.microsoft.com/office/drawing/2014/main" id="{EE840E12-7F97-4A81-B67B-BB5F759DB85E}"/>
                </a:ext>
              </a:extLst>
            </p:cNvPr>
            <p:cNvSpPr/>
            <p:nvPr/>
          </p:nvSpPr>
          <p:spPr>
            <a:xfrm flipH="1">
              <a:off x="8976235" y="4231422"/>
              <a:ext cx="1264093" cy="359011"/>
            </a:xfrm>
            <a:prstGeom prst="rect">
              <a:avLst/>
            </a:prstGeom>
          </p:spPr>
          <p:txBody>
            <a:bodyPr wrap="none">
              <a:spAutoFit/>
            </a:bodyPr>
            <a:lstStyle/>
            <a:p>
              <a:pPr algn="ctr"/>
              <a:r>
                <a:rPr lang="en-US" altLang="zh-CN" sz="1400" dirty="0">
                  <a:solidFill>
                    <a:schemeClr val="bg1"/>
                  </a:solidFill>
                  <a:latin typeface="微软雅黑" panose="020B0503020204020204" pitchFamily="34" charset="-122"/>
                  <a:ea typeface="微软雅黑" panose="020B0503020204020204" pitchFamily="34" charset="-122"/>
                </a:rPr>
                <a:t>TEMPLATE</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92" name="矩形 91">
              <a:extLst>
                <a:ext uri="{FF2B5EF4-FFF2-40B4-BE49-F238E27FC236}">
                  <a16:creationId xmlns:a16="http://schemas.microsoft.com/office/drawing/2014/main" id="{04FC83AA-BA6A-4CD2-833B-6D69959ACF9A}"/>
                </a:ext>
              </a:extLst>
            </p:cNvPr>
            <p:cNvSpPr/>
            <p:nvPr/>
          </p:nvSpPr>
          <p:spPr>
            <a:xfrm flipH="1">
              <a:off x="5724714" y="4038238"/>
              <a:ext cx="1264093" cy="359011"/>
            </a:xfrm>
            <a:prstGeom prst="rect">
              <a:avLst/>
            </a:prstGeom>
          </p:spPr>
          <p:txBody>
            <a:bodyPr wrap="none">
              <a:spAutoFit/>
            </a:bodyPr>
            <a:lstStyle/>
            <a:p>
              <a:pPr algn="ctr"/>
              <a:r>
                <a:rPr lang="en-US" altLang="zh-CN" sz="1400" dirty="0">
                  <a:solidFill>
                    <a:schemeClr val="bg1"/>
                  </a:solidFill>
                  <a:latin typeface="微软雅黑" panose="020B0503020204020204" pitchFamily="34" charset="-122"/>
                  <a:ea typeface="微软雅黑" panose="020B0503020204020204" pitchFamily="34" charset="-122"/>
                </a:rPr>
                <a:t>TEMPLATE</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93" name="矩形 92">
              <a:extLst>
                <a:ext uri="{FF2B5EF4-FFF2-40B4-BE49-F238E27FC236}">
                  <a16:creationId xmlns:a16="http://schemas.microsoft.com/office/drawing/2014/main" id="{F3AD3F85-5BC6-4326-A759-CD179C35B8EB}"/>
                </a:ext>
              </a:extLst>
            </p:cNvPr>
            <p:cNvSpPr/>
            <p:nvPr/>
          </p:nvSpPr>
          <p:spPr>
            <a:xfrm flipH="1">
              <a:off x="3772862" y="4231422"/>
              <a:ext cx="1264093" cy="359011"/>
            </a:xfrm>
            <a:prstGeom prst="rect">
              <a:avLst/>
            </a:prstGeom>
          </p:spPr>
          <p:txBody>
            <a:bodyPr wrap="none">
              <a:spAutoFit/>
            </a:bodyPr>
            <a:lstStyle/>
            <a:p>
              <a:pPr algn="ctr"/>
              <a:r>
                <a:rPr lang="en-US" altLang="zh-CN" sz="1400" dirty="0">
                  <a:solidFill>
                    <a:schemeClr val="bg1"/>
                  </a:solidFill>
                  <a:latin typeface="微软雅黑" panose="020B0503020204020204" pitchFamily="34" charset="-122"/>
                  <a:ea typeface="微软雅黑" panose="020B0503020204020204" pitchFamily="34" charset="-122"/>
                </a:rPr>
                <a:t>TEMPLATE</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94" name="矩形 93">
              <a:extLst>
                <a:ext uri="{FF2B5EF4-FFF2-40B4-BE49-F238E27FC236}">
                  <a16:creationId xmlns:a16="http://schemas.microsoft.com/office/drawing/2014/main" id="{F4CC230C-4CDB-4FFB-9187-B3C3723E5553}"/>
                </a:ext>
              </a:extLst>
            </p:cNvPr>
            <p:cNvSpPr/>
            <p:nvPr/>
          </p:nvSpPr>
          <p:spPr>
            <a:xfrm flipH="1">
              <a:off x="603906" y="4038238"/>
              <a:ext cx="1264093" cy="359011"/>
            </a:xfrm>
            <a:prstGeom prst="rect">
              <a:avLst/>
            </a:prstGeom>
          </p:spPr>
          <p:txBody>
            <a:bodyPr wrap="none">
              <a:spAutoFit/>
            </a:bodyPr>
            <a:lstStyle/>
            <a:p>
              <a:pPr algn="ctr"/>
              <a:r>
                <a:rPr lang="en-US" altLang="zh-CN" sz="1400" dirty="0">
                  <a:solidFill>
                    <a:schemeClr val="bg1"/>
                  </a:solidFill>
                  <a:latin typeface="微软雅黑" panose="020B0503020204020204" pitchFamily="34" charset="-122"/>
                  <a:ea typeface="微软雅黑" panose="020B0503020204020204" pitchFamily="34" charset="-122"/>
                </a:rPr>
                <a:t>TEMPLATE</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nvGrpSpPr>
            <p:cNvPr id="95" name="组合 94">
              <a:extLst>
                <a:ext uri="{FF2B5EF4-FFF2-40B4-BE49-F238E27FC236}">
                  <a16:creationId xmlns:a16="http://schemas.microsoft.com/office/drawing/2014/main" id="{9BF3A431-0931-4196-9A02-D2C5C3C98BAB}"/>
                </a:ext>
              </a:extLst>
            </p:cNvPr>
            <p:cNvGrpSpPr>
              <a:grpSpLocks noChangeAspect="1"/>
            </p:cNvGrpSpPr>
            <p:nvPr/>
          </p:nvGrpSpPr>
          <p:grpSpPr>
            <a:xfrm flipH="1">
              <a:off x="6147310" y="3285038"/>
              <a:ext cx="1403652" cy="495044"/>
              <a:chOff x="6068389" y="3275006"/>
              <a:chExt cx="1276786" cy="450303"/>
            </a:xfrm>
            <a:solidFill>
              <a:schemeClr val="bg1"/>
            </a:solidFill>
            <a:effectLst/>
          </p:grpSpPr>
          <p:sp>
            <p:nvSpPr>
              <p:cNvPr id="113" name="Freeform 108">
                <a:extLst>
                  <a:ext uri="{FF2B5EF4-FFF2-40B4-BE49-F238E27FC236}">
                    <a16:creationId xmlns:a16="http://schemas.microsoft.com/office/drawing/2014/main" id="{19085F31-0376-438E-AD90-145410B88770}"/>
                  </a:ext>
                </a:extLst>
              </p:cNvPr>
              <p:cNvSpPr>
                <a:spLocks noEditPoints="1"/>
              </p:cNvSpPr>
              <p:nvPr/>
            </p:nvSpPr>
            <p:spPr bwMode="auto">
              <a:xfrm>
                <a:off x="6068389" y="3442234"/>
                <a:ext cx="56988" cy="57923"/>
              </a:xfrm>
              <a:custGeom>
                <a:avLst/>
                <a:gdLst>
                  <a:gd name="T0" fmla="*/ 13 w 26"/>
                  <a:gd name="T1" fmla="*/ 0 h 26"/>
                  <a:gd name="T2" fmla="*/ 0 w 26"/>
                  <a:gd name="T3" fmla="*/ 13 h 26"/>
                  <a:gd name="T4" fmla="*/ 13 w 26"/>
                  <a:gd name="T5" fmla="*/ 26 h 26"/>
                  <a:gd name="T6" fmla="*/ 26 w 26"/>
                  <a:gd name="T7" fmla="*/ 13 h 26"/>
                  <a:gd name="T8" fmla="*/ 13 w 26"/>
                  <a:gd name="T9" fmla="*/ 0 h 26"/>
                  <a:gd name="T10" fmla="*/ 13 w 26"/>
                  <a:gd name="T11" fmla="*/ 23 h 26"/>
                  <a:gd name="T12" fmla="*/ 3 w 26"/>
                  <a:gd name="T13" fmla="*/ 13 h 26"/>
                  <a:gd name="T14" fmla="*/ 13 w 26"/>
                  <a:gd name="T15" fmla="*/ 3 h 26"/>
                  <a:gd name="T16" fmla="*/ 23 w 26"/>
                  <a:gd name="T17" fmla="*/ 13 h 26"/>
                  <a:gd name="T18" fmla="*/ 13 w 26"/>
                  <a:gd name="T19" fmla="*/ 2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6">
                    <a:moveTo>
                      <a:pt x="13" y="0"/>
                    </a:moveTo>
                    <a:cubicBezTo>
                      <a:pt x="6" y="0"/>
                      <a:pt x="0" y="6"/>
                      <a:pt x="0" y="13"/>
                    </a:cubicBezTo>
                    <a:cubicBezTo>
                      <a:pt x="0" y="20"/>
                      <a:pt x="6" y="26"/>
                      <a:pt x="13" y="26"/>
                    </a:cubicBezTo>
                    <a:cubicBezTo>
                      <a:pt x="20" y="26"/>
                      <a:pt x="26" y="20"/>
                      <a:pt x="26" y="13"/>
                    </a:cubicBezTo>
                    <a:cubicBezTo>
                      <a:pt x="26" y="6"/>
                      <a:pt x="20" y="0"/>
                      <a:pt x="13" y="0"/>
                    </a:cubicBezTo>
                    <a:close/>
                    <a:moveTo>
                      <a:pt x="13" y="23"/>
                    </a:moveTo>
                    <a:cubicBezTo>
                      <a:pt x="8" y="23"/>
                      <a:pt x="3" y="18"/>
                      <a:pt x="3" y="13"/>
                    </a:cubicBezTo>
                    <a:cubicBezTo>
                      <a:pt x="3" y="7"/>
                      <a:pt x="8" y="3"/>
                      <a:pt x="13" y="3"/>
                    </a:cubicBezTo>
                    <a:cubicBezTo>
                      <a:pt x="19" y="3"/>
                      <a:pt x="23" y="7"/>
                      <a:pt x="23" y="13"/>
                    </a:cubicBezTo>
                    <a:cubicBezTo>
                      <a:pt x="23" y="18"/>
                      <a:pt x="19" y="23"/>
                      <a:pt x="13"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400">
                  <a:solidFill>
                    <a:prstClr val="black"/>
                  </a:solidFill>
                </a:endParaRPr>
              </a:p>
            </p:txBody>
          </p:sp>
          <p:sp>
            <p:nvSpPr>
              <p:cNvPr id="114" name="Freeform 109">
                <a:extLst>
                  <a:ext uri="{FF2B5EF4-FFF2-40B4-BE49-F238E27FC236}">
                    <a16:creationId xmlns:a16="http://schemas.microsoft.com/office/drawing/2014/main" id="{710ED7A0-49D6-4C67-BEB0-2EF32B16A890}"/>
                  </a:ext>
                </a:extLst>
              </p:cNvPr>
              <p:cNvSpPr>
                <a:spLocks noEditPoints="1"/>
              </p:cNvSpPr>
              <p:nvPr/>
            </p:nvSpPr>
            <p:spPr bwMode="auto">
              <a:xfrm>
                <a:off x="6196380" y="3404865"/>
                <a:ext cx="48580" cy="48580"/>
              </a:xfrm>
              <a:custGeom>
                <a:avLst/>
                <a:gdLst>
                  <a:gd name="T0" fmla="*/ 11 w 22"/>
                  <a:gd name="T1" fmla="*/ 0 h 22"/>
                  <a:gd name="T2" fmla="*/ 0 w 22"/>
                  <a:gd name="T3" fmla="*/ 11 h 22"/>
                  <a:gd name="T4" fmla="*/ 11 w 22"/>
                  <a:gd name="T5" fmla="*/ 22 h 22"/>
                  <a:gd name="T6" fmla="*/ 22 w 22"/>
                  <a:gd name="T7" fmla="*/ 11 h 22"/>
                  <a:gd name="T8" fmla="*/ 11 w 22"/>
                  <a:gd name="T9" fmla="*/ 0 h 22"/>
                  <a:gd name="T10" fmla="*/ 11 w 22"/>
                  <a:gd name="T11" fmla="*/ 17 h 22"/>
                  <a:gd name="T12" fmla="*/ 5 w 22"/>
                  <a:gd name="T13" fmla="*/ 11 h 22"/>
                  <a:gd name="T14" fmla="*/ 11 w 22"/>
                  <a:gd name="T15" fmla="*/ 5 h 22"/>
                  <a:gd name="T16" fmla="*/ 17 w 22"/>
                  <a:gd name="T17" fmla="*/ 11 h 22"/>
                  <a:gd name="T18" fmla="*/ 11 w 22"/>
                  <a:gd name="T19" fmla="*/ 1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2">
                    <a:moveTo>
                      <a:pt x="11" y="0"/>
                    </a:moveTo>
                    <a:cubicBezTo>
                      <a:pt x="5" y="0"/>
                      <a:pt x="0" y="5"/>
                      <a:pt x="0" y="11"/>
                    </a:cubicBezTo>
                    <a:cubicBezTo>
                      <a:pt x="0" y="17"/>
                      <a:pt x="5" y="22"/>
                      <a:pt x="11" y="22"/>
                    </a:cubicBezTo>
                    <a:cubicBezTo>
                      <a:pt x="17" y="22"/>
                      <a:pt x="22" y="17"/>
                      <a:pt x="22" y="11"/>
                    </a:cubicBezTo>
                    <a:cubicBezTo>
                      <a:pt x="22" y="5"/>
                      <a:pt x="17" y="0"/>
                      <a:pt x="11" y="0"/>
                    </a:cubicBezTo>
                    <a:close/>
                    <a:moveTo>
                      <a:pt x="11" y="17"/>
                    </a:moveTo>
                    <a:cubicBezTo>
                      <a:pt x="8" y="17"/>
                      <a:pt x="5" y="14"/>
                      <a:pt x="5" y="11"/>
                    </a:cubicBezTo>
                    <a:cubicBezTo>
                      <a:pt x="5" y="8"/>
                      <a:pt x="8" y="5"/>
                      <a:pt x="11" y="5"/>
                    </a:cubicBezTo>
                    <a:cubicBezTo>
                      <a:pt x="14" y="5"/>
                      <a:pt x="17" y="8"/>
                      <a:pt x="17" y="11"/>
                    </a:cubicBezTo>
                    <a:cubicBezTo>
                      <a:pt x="17" y="14"/>
                      <a:pt x="14" y="17"/>
                      <a:pt x="11"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400">
                  <a:solidFill>
                    <a:prstClr val="black"/>
                  </a:solidFill>
                </a:endParaRPr>
              </a:p>
            </p:txBody>
          </p:sp>
          <p:sp>
            <p:nvSpPr>
              <p:cNvPr id="115" name="Freeform 110">
                <a:extLst>
                  <a:ext uri="{FF2B5EF4-FFF2-40B4-BE49-F238E27FC236}">
                    <a16:creationId xmlns:a16="http://schemas.microsoft.com/office/drawing/2014/main" id="{503060CF-CE3B-47A1-949A-DC4F89D7B8E5}"/>
                  </a:ext>
                </a:extLst>
              </p:cNvPr>
              <p:cNvSpPr>
                <a:spLocks noEditPoints="1"/>
              </p:cNvSpPr>
              <p:nvPr/>
            </p:nvSpPr>
            <p:spPr bwMode="auto">
              <a:xfrm>
                <a:off x="6081468" y="3456248"/>
                <a:ext cx="30830" cy="30830"/>
              </a:xfrm>
              <a:custGeom>
                <a:avLst/>
                <a:gdLst>
                  <a:gd name="T0" fmla="*/ 7 w 14"/>
                  <a:gd name="T1" fmla="*/ 0 h 14"/>
                  <a:gd name="T2" fmla="*/ 0 w 14"/>
                  <a:gd name="T3" fmla="*/ 7 h 14"/>
                  <a:gd name="T4" fmla="*/ 7 w 14"/>
                  <a:gd name="T5" fmla="*/ 14 h 14"/>
                  <a:gd name="T6" fmla="*/ 14 w 14"/>
                  <a:gd name="T7" fmla="*/ 7 h 14"/>
                  <a:gd name="T8" fmla="*/ 7 w 14"/>
                  <a:gd name="T9" fmla="*/ 0 h 14"/>
                  <a:gd name="T10" fmla="*/ 7 w 14"/>
                  <a:gd name="T11" fmla="*/ 10 h 14"/>
                  <a:gd name="T12" fmla="*/ 4 w 14"/>
                  <a:gd name="T13" fmla="*/ 7 h 14"/>
                  <a:gd name="T14" fmla="*/ 7 w 14"/>
                  <a:gd name="T15" fmla="*/ 3 h 14"/>
                  <a:gd name="T16" fmla="*/ 11 w 14"/>
                  <a:gd name="T17" fmla="*/ 7 h 14"/>
                  <a:gd name="T18" fmla="*/ 7 w 14"/>
                  <a:gd name="T19"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4">
                    <a:moveTo>
                      <a:pt x="7" y="0"/>
                    </a:moveTo>
                    <a:cubicBezTo>
                      <a:pt x="3" y="0"/>
                      <a:pt x="0" y="3"/>
                      <a:pt x="0" y="7"/>
                    </a:cubicBezTo>
                    <a:cubicBezTo>
                      <a:pt x="0" y="11"/>
                      <a:pt x="3" y="14"/>
                      <a:pt x="7" y="14"/>
                    </a:cubicBezTo>
                    <a:cubicBezTo>
                      <a:pt x="11" y="14"/>
                      <a:pt x="14" y="11"/>
                      <a:pt x="14" y="7"/>
                    </a:cubicBezTo>
                    <a:cubicBezTo>
                      <a:pt x="14" y="3"/>
                      <a:pt x="11" y="0"/>
                      <a:pt x="7" y="0"/>
                    </a:cubicBezTo>
                    <a:close/>
                    <a:moveTo>
                      <a:pt x="7" y="10"/>
                    </a:moveTo>
                    <a:cubicBezTo>
                      <a:pt x="5" y="10"/>
                      <a:pt x="4" y="9"/>
                      <a:pt x="4" y="7"/>
                    </a:cubicBezTo>
                    <a:cubicBezTo>
                      <a:pt x="4" y="5"/>
                      <a:pt x="5" y="3"/>
                      <a:pt x="7" y="3"/>
                    </a:cubicBezTo>
                    <a:cubicBezTo>
                      <a:pt x="9" y="3"/>
                      <a:pt x="11" y="5"/>
                      <a:pt x="11" y="7"/>
                    </a:cubicBezTo>
                    <a:cubicBezTo>
                      <a:pt x="11" y="9"/>
                      <a:pt x="9" y="10"/>
                      <a:pt x="7"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400">
                  <a:solidFill>
                    <a:prstClr val="black"/>
                  </a:solidFill>
                </a:endParaRPr>
              </a:p>
            </p:txBody>
          </p:sp>
          <p:sp>
            <p:nvSpPr>
              <p:cNvPr id="116" name="Freeform 111">
                <a:extLst>
                  <a:ext uri="{FF2B5EF4-FFF2-40B4-BE49-F238E27FC236}">
                    <a16:creationId xmlns:a16="http://schemas.microsoft.com/office/drawing/2014/main" id="{6F64F213-FC38-41C9-8A39-8E95558A210A}"/>
                  </a:ext>
                </a:extLst>
              </p:cNvPr>
              <p:cNvSpPr>
                <a:spLocks noEditPoints="1"/>
              </p:cNvSpPr>
              <p:nvPr/>
            </p:nvSpPr>
            <p:spPr bwMode="auto">
              <a:xfrm>
                <a:off x="6172089" y="3380574"/>
                <a:ext cx="97161" cy="97161"/>
              </a:xfrm>
              <a:custGeom>
                <a:avLst/>
                <a:gdLst>
                  <a:gd name="T0" fmla="*/ 22 w 44"/>
                  <a:gd name="T1" fmla="*/ 0 h 44"/>
                  <a:gd name="T2" fmla="*/ 0 w 44"/>
                  <a:gd name="T3" fmla="*/ 22 h 44"/>
                  <a:gd name="T4" fmla="*/ 22 w 44"/>
                  <a:gd name="T5" fmla="*/ 44 h 44"/>
                  <a:gd name="T6" fmla="*/ 44 w 44"/>
                  <a:gd name="T7" fmla="*/ 22 h 44"/>
                  <a:gd name="T8" fmla="*/ 22 w 44"/>
                  <a:gd name="T9" fmla="*/ 0 h 44"/>
                  <a:gd name="T10" fmla="*/ 22 w 44"/>
                  <a:gd name="T11" fmla="*/ 39 h 44"/>
                  <a:gd name="T12" fmla="*/ 5 w 44"/>
                  <a:gd name="T13" fmla="*/ 22 h 44"/>
                  <a:gd name="T14" fmla="*/ 22 w 44"/>
                  <a:gd name="T15" fmla="*/ 6 h 44"/>
                  <a:gd name="T16" fmla="*/ 39 w 44"/>
                  <a:gd name="T17" fmla="*/ 22 h 44"/>
                  <a:gd name="T18" fmla="*/ 22 w 44"/>
                  <a:gd name="T19" fmla="*/ 3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44">
                    <a:moveTo>
                      <a:pt x="22" y="0"/>
                    </a:moveTo>
                    <a:cubicBezTo>
                      <a:pt x="10" y="0"/>
                      <a:pt x="0" y="10"/>
                      <a:pt x="0" y="22"/>
                    </a:cubicBezTo>
                    <a:cubicBezTo>
                      <a:pt x="0" y="34"/>
                      <a:pt x="10" y="44"/>
                      <a:pt x="22" y="44"/>
                    </a:cubicBezTo>
                    <a:cubicBezTo>
                      <a:pt x="34" y="44"/>
                      <a:pt x="44" y="34"/>
                      <a:pt x="44" y="22"/>
                    </a:cubicBezTo>
                    <a:cubicBezTo>
                      <a:pt x="44" y="10"/>
                      <a:pt x="34" y="0"/>
                      <a:pt x="22" y="0"/>
                    </a:cubicBezTo>
                    <a:close/>
                    <a:moveTo>
                      <a:pt x="22" y="39"/>
                    </a:moveTo>
                    <a:cubicBezTo>
                      <a:pt x="13" y="39"/>
                      <a:pt x="5" y="31"/>
                      <a:pt x="5" y="22"/>
                    </a:cubicBezTo>
                    <a:cubicBezTo>
                      <a:pt x="5" y="13"/>
                      <a:pt x="13" y="6"/>
                      <a:pt x="22" y="6"/>
                    </a:cubicBezTo>
                    <a:cubicBezTo>
                      <a:pt x="31" y="6"/>
                      <a:pt x="39" y="13"/>
                      <a:pt x="39" y="22"/>
                    </a:cubicBezTo>
                    <a:cubicBezTo>
                      <a:pt x="39" y="31"/>
                      <a:pt x="31" y="39"/>
                      <a:pt x="22"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400">
                  <a:solidFill>
                    <a:prstClr val="black"/>
                  </a:solidFill>
                </a:endParaRPr>
              </a:p>
            </p:txBody>
          </p:sp>
          <p:sp>
            <p:nvSpPr>
              <p:cNvPr id="117" name="Freeform 112">
                <a:extLst>
                  <a:ext uri="{FF2B5EF4-FFF2-40B4-BE49-F238E27FC236}">
                    <a16:creationId xmlns:a16="http://schemas.microsoft.com/office/drawing/2014/main" id="{702B7011-FC58-40E9-BAB4-F62A6A521D4A}"/>
                  </a:ext>
                </a:extLst>
              </p:cNvPr>
              <p:cNvSpPr>
                <a:spLocks noEditPoints="1"/>
              </p:cNvSpPr>
              <p:nvPr/>
            </p:nvSpPr>
            <p:spPr bwMode="auto">
              <a:xfrm>
                <a:off x="6942519" y="3275006"/>
                <a:ext cx="402656" cy="450303"/>
              </a:xfrm>
              <a:custGeom>
                <a:avLst/>
                <a:gdLst>
                  <a:gd name="T0" fmla="*/ 157 w 182"/>
                  <a:gd name="T1" fmla="*/ 96 h 204"/>
                  <a:gd name="T2" fmla="*/ 153 w 182"/>
                  <a:gd name="T3" fmla="*/ 48 h 204"/>
                  <a:gd name="T4" fmla="*/ 78 w 182"/>
                  <a:gd name="T5" fmla="*/ 0 h 204"/>
                  <a:gd name="T6" fmla="*/ 1 w 182"/>
                  <a:gd name="T7" fmla="*/ 79 h 204"/>
                  <a:gd name="T8" fmla="*/ 0 w 182"/>
                  <a:gd name="T9" fmla="*/ 204 h 204"/>
                  <a:gd name="T10" fmla="*/ 113 w 182"/>
                  <a:gd name="T11" fmla="*/ 176 h 204"/>
                  <a:gd name="T12" fmla="*/ 147 w 182"/>
                  <a:gd name="T13" fmla="*/ 176 h 204"/>
                  <a:gd name="T14" fmla="*/ 147 w 182"/>
                  <a:gd name="T15" fmla="*/ 176 h 204"/>
                  <a:gd name="T16" fmla="*/ 156 w 182"/>
                  <a:gd name="T17" fmla="*/ 151 h 204"/>
                  <a:gd name="T18" fmla="*/ 146 w 182"/>
                  <a:gd name="T19" fmla="*/ 145 h 204"/>
                  <a:gd name="T20" fmla="*/ 156 w 182"/>
                  <a:gd name="T21" fmla="*/ 140 h 204"/>
                  <a:gd name="T22" fmla="*/ 155 w 182"/>
                  <a:gd name="T23" fmla="*/ 138 h 204"/>
                  <a:gd name="T24" fmla="*/ 170 w 182"/>
                  <a:gd name="T25" fmla="*/ 111 h 204"/>
                  <a:gd name="T26" fmla="*/ 62 w 182"/>
                  <a:gd name="T27" fmla="*/ 93 h 204"/>
                  <a:gd name="T28" fmla="*/ 62 w 182"/>
                  <a:gd name="T29" fmla="*/ 102 h 204"/>
                  <a:gd name="T30" fmla="*/ 54 w 182"/>
                  <a:gd name="T31" fmla="*/ 105 h 204"/>
                  <a:gd name="T32" fmla="*/ 48 w 182"/>
                  <a:gd name="T33" fmla="*/ 110 h 204"/>
                  <a:gd name="T34" fmla="*/ 40 w 182"/>
                  <a:gd name="T35" fmla="*/ 107 h 204"/>
                  <a:gd name="T36" fmla="*/ 32 w 182"/>
                  <a:gd name="T37" fmla="*/ 107 h 204"/>
                  <a:gd name="T38" fmla="*/ 28 w 182"/>
                  <a:gd name="T39" fmla="*/ 99 h 204"/>
                  <a:gd name="T40" fmla="*/ 22 w 182"/>
                  <a:gd name="T41" fmla="*/ 93 h 204"/>
                  <a:gd name="T42" fmla="*/ 26 w 182"/>
                  <a:gd name="T43" fmla="*/ 85 h 204"/>
                  <a:gd name="T44" fmla="*/ 26 w 182"/>
                  <a:gd name="T45" fmla="*/ 76 h 204"/>
                  <a:gd name="T46" fmla="*/ 34 w 182"/>
                  <a:gd name="T47" fmla="*/ 73 h 204"/>
                  <a:gd name="T48" fmla="*/ 40 w 182"/>
                  <a:gd name="T49" fmla="*/ 68 h 204"/>
                  <a:gd name="T50" fmla="*/ 48 w 182"/>
                  <a:gd name="T51" fmla="*/ 71 h 204"/>
                  <a:gd name="T52" fmla="*/ 57 w 182"/>
                  <a:gd name="T53" fmla="*/ 71 h 204"/>
                  <a:gd name="T54" fmla="*/ 60 w 182"/>
                  <a:gd name="T55" fmla="*/ 79 h 204"/>
                  <a:gd name="T56" fmla="*/ 66 w 182"/>
                  <a:gd name="T57" fmla="*/ 85 h 204"/>
                  <a:gd name="T58" fmla="*/ 136 w 182"/>
                  <a:gd name="T59" fmla="*/ 77 h 204"/>
                  <a:gd name="T60" fmla="*/ 126 w 182"/>
                  <a:gd name="T61" fmla="*/ 87 h 204"/>
                  <a:gd name="T62" fmla="*/ 121 w 182"/>
                  <a:gd name="T63" fmla="*/ 100 h 204"/>
                  <a:gd name="T64" fmla="*/ 107 w 182"/>
                  <a:gd name="T65" fmla="*/ 100 h 204"/>
                  <a:gd name="T66" fmla="*/ 94 w 182"/>
                  <a:gd name="T67" fmla="*/ 105 h 204"/>
                  <a:gd name="T68" fmla="*/ 83 w 182"/>
                  <a:gd name="T69" fmla="*/ 96 h 204"/>
                  <a:gd name="T70" fmla="*/ 70 w 182"/>
                  <a:gd name="T71" fmla="*/ 91 h 204"/>
                  <a:gd name="T72" fmla="*/ 70 w 182"/>
                  <a:gd name="T73" fmla="*/ 77 h 204"/>
                  <a:gd name="T74" fmla="*/ 64 w 182"/>
                  <a:gd name="T75" fmla="*/ 64 h 204"/>
                  <a:gd name="T76" fmla="*/ 74 w 182"/>
                  <a:gd name="T77" fmla="*/ 53 h 204"/>
                  <a:gd name="T78" fmla="*/ 79 w 182"/>
                  <a:gd name="T79" fmla="*/ 40 h 204"/>
                  <a:gd name="T80" fmla="*/ 94 w 182"/>
                  <a:gd name="T81" fmla="*/ 40 h 204"/>
                  <a:gd name="T82" fmla="*/ 107 w 182"/>
                  <a:gd name="T83" fmla="*/ 35 h 204"/>
                  <a:gd name="T84" fmla="*/ 117 w 182"/>
                  <a:gd name="T85" fmla="*/ 44 h 204"/>
                  <a:gd name="T86" fmla="*/ 130 w 182"/>
                  <a:gd name="T87" fmla="*/ 49 h 204"/>
                  <a:gd name="T88" fmla="*/ 130 w 182"/>
                  <a:gd name="T89" fmla="*/ 64 h 204"/>
                  <a:gd name="T90" fmla="*/ 136 w 182"/>
                  <a:gd name="T91" fmla="*/ 7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2" h="204">
                    <a:moveTo>
                      <a:pt x="170" y="111"/>
                    </a:moveTo>
                    <a:cubicBezTo>
                      <a:pt x="166" y="107"/>
                      <a:pt x="160" y="102"/>
                      <a:pt x="157" y="96"/>
                    </a:cubicBezTo>
                    <a:cubicBezTo>
                      <a:pt x="153" y="87"/>
                      <a:pt x="158" y="79"/>
                      <a:pt x="157" y="70"/>
                    </a:cubicBezTo>
                    <a:cubicBezTo>
                      <a:pt x="157" y="63"/>
                      <a:pt x="155" y="54"/>
                      <a:pt x="153" y="48"/>
                    </a:cubicBezTo>
                    <a:cubicBezTo>
                      <a:pt x="149" y="37"/>
                      <a:pt x="142" y="28"/>
                      <a:pt x="133" y="21"/>
                    </a:cubicBezTo>
                    <a:cubicBezTo>
                      <a:pt x="119" y="8"/>
                      <a:pt x="100" y="0"/>
                      <a:pt x="78" y="0"/>
                    </a:cubicBezTo>
                    <a:cubicBezTo>
                      <a:pt x="35" y="0"/>
                      <a:pt x="0" y="32"/>
                      <a:pt x="0" y="71"/>
                    </a:cubicBezTo>
                    <a:cubicBezTo>
                      <a:pt x="0" y="74"/>
                      <a:pt x="0" y="77"/>
                      <a:pt x="1" y="79"/>
                    </a:cubicBezTo>
                    <a:cubicBezTo>
                      <a:pt x="1" y="96"/>
                      <a:pt x="6" y="117"/>
                      <a:pt x="22" y="139"/>
                    </a:cubicBezTo>
                    <a:cubicBezTo>
                      <a:pt x="22" y="139"/>
                      <a:pt x="43" y="182"/>
                      <a:pt x="0" y="204"/>
                    </a:cubicBezTo>
                    <a:cubicBezTo>
                      <a:pt x="95" y="204"/>
                      <a:pt x="95" y="204"/>
                      <a:pt x="95" y="204"/>
                    </a:cubicBezTo>
                    <a:cubicBezTo>
                      <a:pt x="95" y="204"/>
                      <a:pt x="102" y="176"/>
                      <a:pt x="113" y="176"/>
                    </a:cubicBezTo>
                    <a:cubicBezTo>
                      <a:pt x="123" y="176"/>
                      <a:pt x="133" y="177"/>
                      <a:pt x="142" y="176"/>
                    </a:cubicBezTo>
                    <a:cubicBezTo>
                      <a:pt x="144" y="177"/>
                      <a:pt x="146" y="176"/>
                      <a:pt x="147" y="176"/>
                    </a:cubicBezTo>
                    <a:cubicBezTo>
                      <a:pt x="147" y="176"/>
                      <a:pt x="147" y="176"/>
                      <a:pt x="147" y="176"/>
                    </a:cubicBezTo>
                    <a:cubicBezTo>
                      <a:pt x="147" y="176"/>
                      <a:pt x="147" y="176"/>
                      <a:pt x="147" y="176"/>
                    </a:cubicBezTo>
                    <a:cubicBezTo>
                      <a:pt x="154" y="173"/>
                      <a:pt x="149" y="157"/>
                      <a:pt x="149" y="157"/>
                    </a:cubicBezTo>
                    <a:cubicBezTo>
                      <a:pt x="153" y="155"/>
                      <a:pt x="156" y="153"/>
                      <a:pt x="156" y="151"/>
                    </a:cubicBezTo>
                    <a:cubicBezTo>
                      <a:pt x="156" y="150"/>
                      <a:pt x="156" y="150"/>
                      <a:pt x="156" y="150"/>
                    </a:cubicBezTo>
                    <a:cubicBezTo>
                      <a:pt x="156" y="148"/>
                      <a:pt x="152" y="146"/>
                      <a:pt x="146" y="145"/>
                    </a:cubicBezTo>
                    <a:cubicBezTo>
                      <a:pt x="149" y="145"/>
                      <a:pt x="149" y="145"/>
                      <a:pt x="149" y="145"/>
                    </a:cubicBezTo>
                    <a:cubicBezTo>
                      <a:pt x="153" y="145"/>
                      <a:pt x="156" y="143"/>
                      <a:pt x="156" y="140"/>
                    </a:cubicBezTo>
                    <a:cubicBezTo>
                      <a:pt x="156" y="140"/>
                      <a:pt x="156" y="140"/>
                      <a:pt x="156" y="140"/>
                    </a:cubicBezTo>
                    <a:cubicBezTo>
                      <a:pt x="156" y="139"/>
                      <a:pt x="156" y="138"/>
                      <a:pt x="155" y="138"/>
                    </a:cubicBezTo>
                    <a:cubicBezTo>
                      <a:pt x="156" y="135"/>
                      <a:pt x="159" y="121"/>
                      <a:pt x="160" y="121"/>
                    </a:cubicBezTo>
                    <a:cubicBezTo>
                      <a:pt x="182" y="119"/>
                      <a:pt x="170" y="111"/>
                      <a:pt x="170" y="111"/>
                    </a:cubicBezTo>
                    <a:close/>
                    <a:moveTo>
                      <a:pt x="66" y="93"/>
                    </a:moveTo>
                    <a:cubicBezTo>
                      <a:pt x="62" y="93"/>
                      <a:pt x="62" y="93"/>
                      <a:pt x="62" y="93"/>
                    </a:cubicBezTo>
                    <a:cubicBezTo>
                      <a:pt x="62" y="95"/>
                      <a:pt x="61" y="97"/>
                      <a:pt x="60" y="99"/>
                    </a:cubicBezTo>
                    <a:cubicBezTo>
                      <a:pt x="62" y="102"/>
                      <a:pt x="62" y="102"/>
                      <a:pt x="62" y="102"/>
                    </a:cubicBezTo>
                    <a:cubicBezTo>
                      <a:pt x="57" y="107"/>
                      <a:pt x="57" y="107"/>
                      <a:pt x="57" y="107"/>
                    </a:cubicBezTo>
                    <a:cubicBezTo>
                      <a:pt x="54" y="105"/>
                      <a:pt x="54" y="105"/>
                      <a:pt x="54" y="105"/>
                    </a:cubicBezTo>
                    <a:cubicBezTo>
                      <a:pt x="52" y="106"/>
                      <a:pt x="50" y="107"/>
                      <a:pt x="48" y="107"/>
                    </a:cubicBezTo>
                    <a:cubicBezTo>
                      <a:pt x="48" y="110"/>
                      <a:pt x="48" y="110"/>
                      <a:pt x="48" y="110"/>
                    </a:cubicBezTo>
                    <a:cubicBezTo>
                      <a:pt x="40" y="110"/>
                      <a:pt x="40" y="110"/>
                      <a:pt x="40" y="110"/>
                    </a:cubicBezTo>
                    <a:cubicBezTo>
                      <a:pt x="40" y="107"/>
                      <a:pt x="40" y="107"/>
                      <a:pt x="40" y="107"/>
                    </a:cubicBezTo>
                    <a:cubicBezTo>
                      <a:pt x="38" y="107"/>
                      <a:pt x="36" y="106"/>
                      <a:pt x="34" y="105"/>
                    </a:cubicBezTo>
                    <a:cubicBezTo>
                      <a:pt x="32" y="107"/>
                      <a:pt x="32" y="107"/>
                      <a:pt x="32" y="107"/>
                    </a:cubicBezTo>
                    <a:cubicBezTo>
                      <a:pt x="26" y="102"/>
                      <a:pt x="26" y="102"/>
                      <a:pt x="26" y="102"/>
                    </a:cubicBezTo>
                    <a:cubicBezTo>
                      <a:pt x="28" y="99"/>
                      <a:pt x="28" y="99"/>
                      <a:pt x="28" y="99"/>
                    </a:cubicBezTo>
                    <a:cubicBezTo>
                      <a:pt x="27" y="97"/>
                      <a:pt x="26" y="95"/>
                      <a:pt x="26" y="93"/>
                    </a:cubicBezTo>
                    <a:cubicBezTo>
                      <a:pt x="22" y="93"/>
                      <a:pt x="22" y="93"/>
                      <a:pt x="22" y="93"/>
                    </a:cubicBezTo>
                    <a:cubicBezTo>
                      <a:pt x="22" y="85"/>
                      <a:pt x="22" y="85"/>
                      <a:pt x="22" y="85"/>
                    </a:cubicBezTo>
                    <a:cubicBezTo>
                      <a:pt x="26" y="85"/>
                      <a:pt x="26" y="85"/>
                      <a:pt x="26" y="85"/>
                    </a:cubicBezTo>
                    <a:cubicBezTo>
                      <a:pt x="26" y="83"/>
                      <a:pt x="27" y="81"/>
                      <a:pt x="28" y="79"/>
                    </a:cubicBezTo>
                    <a:cubicBezTo>
                      <a:pt x="26" y="76"/>
                      <a:pt x="26" y="76"/>
                      <a:pt x="26" y="76"/>
                    </a:cubicBezTo>
                    <a:cubicBezTo>
                      <a:pt x="31" y="71"/>
                      <a:pt x="31" y="71"/>
                      <a:pt x="31" y="71"/>
                    </a:cubicBezTo>
                    <a:cubicBezTo>
                      <a:pt x="34" y="73"/>
                      <a:pt x="34" y="73"/>
                      <a:pt x="34" y="73"/>
                    </a:cubicBezTo>
                    <a:cubicBezTo>
                      <a:pt x="36" y="72"/>
                      <a:pt x="38" y="71"/>
                      <a:pt x="40" y="71"/>
                    </a:cubicBezTo>
                    <a:cubicBezTo>
                      <a:pt x="40" y="68"/>
                      <a:pt x="40" y="68"/>
                      <a:pt x="40" y="68"/>
                    </a:cubicBezTo>
                    <a:cubicBezTo>
                      <a:pt x="48" y="68"/>
                      <a:pt x="48" y="68"/>
                      <a:pt x="48" y="68"/>
                    </a:cubicBezTo>
                    <a:cubicBezTo>
                      <a:pt x="48" y="71"/>
                      <a:pt x="48" y="71"/>
                      <a:pt x="48" y="71"/>
                    </a:cubicBezTo>
                    <a:cubicBezTo>
                      <a:pt x="50" y="71"/>
                      <a:pt x="52" y="72"/>
                      <a:pt x="54" y="73"/>
                    </a:cubicBezTo>
                    <a:cubicBezTo>
                      <a:pt x="57" y="71"/>
                      <a:pt x="57" y="71"/>
                      <a:pt x="57" y="71"/>
                    </a:cubicBezTo>
                    <a:cubicBezTo>
                      <a:pt x="63" y="76"/>
                      <a:pt x="63" y="76"/>
                      <a:pt x="63" y="76"/>
                    </a:cubicBezTo>
                    <a:cubicBezTo>
                      <a:pt x="60" y="79"/>
                      <a:pt x="60" y="79"/>
                      <a:pt x="60" y="79"/>
                    </a:cubicBezTo>
                    <a:cubicBezTo>
                      <a:pt x="61" y="81"/>
                      <a:pt x="62" y="83"/>
                      <a:pt x="63" y="85"/>
                    </a:cubicBezTo>
                    <a:cubicBezTo>
                      <a:pt x="66" y="85"/>
                      <a:pt x="66" y="85"/>
                      <a:pt x="66" y="85"/>
                    </a:cubicBezTo>
                    <a:lnTo>
                      <a:pt x="66" y="93"/>
                    </a:lnTo>
                    <a:close/>
                    <a:moveTo>
                      <a:pt x="136" y="77"/>
                    </a:moveTo>
                    <a:cubicBezTo>
                      <a:pt x="130" y="77"/>
                      <a:pt x="130" y="77"/>
                      <a:pt x="130" y="77"/>
                    </a:cubicBezTo>
                    <a:cubicBezTo>
                      <a:pt x="129" y="80"/>
                      <a:pt x="128" y="84"/>
                      <a:pt x="126" y="87"/>
                    </a:cubicBezTo>
                    <a:cubicBezTo>
                      <a:pt x="130" y="91"/>
                      <a:pt x="130" y="91"/>
                      <a:pt x="130" y="91"/>
                    </a:cubicBezTo>
                    <a:cubicBezTo>
                      <a:pt x="121" y="100"/>
                      <a:pt x="121" y="100"/>
                      <a:pt x="121" y="100"/>
                    </a:cubicBezTo>
                    <a:cubicBezTo>
                      <a:pt x="117" y="96"/>
                      <a:pt x="117" y="96"/>
                      <a:pt x="117" y="96"/>
                    </a:cubicBezTo>
                    <a:cubicBezTo>
                      <a:pt x="114" y="98"/>
                      <a:pt x="110" y="99"/>
                      <a:pt x="107" y="100"/>
                    </a:cubicBezTo>
                    <a:cubicBezTo>
                      <a:pt x="107" y="105"/>
                      <a:pt x="107" y="105"/>
                      <a:pt x="107" y="105"/>
                    </a:cubicBezTo>
                    <a:cubicBezTo>
                      <a:pt x="94" y="105"/>
                      <a:pt x="94" y="105"/>
                      <a:pt x="94" y="105"/>
                    </a:cubicBezTo>
                    <a:cubicBezTo>
                      <a:pt x="94" y="100"/>
                      <a:pt x="94" y="100"/>
                      <a:pt x="94" y="100"/>
                    </a:cubicBezTo>
                    <a:cubicBezTo>
                      <a:pt x="90" y="100"/>
                      <a:pt x="86" y="98"/>
                      <a:pt x="83" y="96"/>
                    </a:cubicBezTo>
                    <a:cubicBezTo>
                      <a:pt x="79" y="100"/>
                      <a:pt x="79" y="100"/>
                      <a:pt x="79" y="100"/>
                    </a:cubicBezTo>
                    <a:cubicBezTo>
                      <a:pt x="70" y="91"/>
                      <a:pt x="70" y="91"/>
                      <a:pt x="70" y="91"/>
                    </a:cubicBezTo>
                    <a:cubicBezTo>
                      <a:pt x="74" y="87"/>
                      <a:pt x="74" y="87"/>
                      <a:pt x="74" y="87"/>
                    </a:cubicBezTo>
                    <a:cubicBezTo>
                      <a:pt x="72" y="84"/>
                      <a:pt x="71" y="81"/>
                      <a:pt x="70" y="77"/>
                    </a:cubicBezTo>
                    <a:cubicBezTo>
                      <a:pt x="64" y="77"/>
                      <a:pt x="64" y="77"/>
                      <a:pt x="64" y="77"/>
                    </a:cubicBezTo>
                    <a:cubicBezTo>
                      <a:pt x="64" y="64"/>
                      <a:pt x="64" y="64"/>
                      <a:pt x="64" y="64"/>
                    </a:cubicBezTo>
                    <a:cubicBezTo>
                      <a:pt x="70" y="64"/>
                      <a:pt x="70" y="64"/>
                      <a:pt x="70" y="64"/>
                    </a:cubicBezTo>
                    <a:cubicBezTo>
                      <a:pt x="70" y="60"/>
                      <a:pt x="72" y="56"/>
                      <a:pt x="74" y="53"/>
                    </a:cubicBezTo>
                    <a:cubicBezTo>
                      <a:pt x="70" y="49"/>
                      <a:pt x="70" y="49"/>
                      <a:pt x="70" y="49"/>
                    </a:cubicBezTo>
                    <a:cubicBezTo>
                      <a:pt x="79" y="40"/>
                      <a:pt x="79" y="40"/>
                      <a:pt x="79" y="40"/>
                    </a:cubicBezTo>
                    <a:cubicBezTo>
                      <a:pt x="83" y="44"/>
                      <a:pt x="83" y="44"/>
                      <a:pt x="83" y="44"/>
                    </a:cubicBezTo>
                    <a:cubicBezTo>
                      <a:pt x="86" y="42"/>
                      <a:pt x="90" y="41"/>
                      <a:pt x="94" y="40"/>
                    </a:cubicBezTo>
                    <a:cubicBezTo>
                      <a:pt x="94" y="35"/>
                      <a:pt x="94" y="35"/>
                      <a:pt x="94" y="35"/>
                    </a:cubicBezTo>
                    <a:cubicBezTo>
                      <a:pt x="107" y="35"/>
                      <a:pt x="107" y="35"/>
                      <a:pt x="107" y="35"/>
                    </a:cubicBezTo>
                    <a:cubicBezTo>
                      <a:pt x="107" y="40"/>
                      <a:pt x="107" y="40"/>
                      <a:pt x="107" y="40"/>
                    </a:cubicBezTo>
                    <a:cubicBezTo>
                      <a:pt x="110" y="41"/>
                      <a:pt x="114" y="42"/>
                      <a:pt x="117" y="44"/>
                    </a:cubicBezTo>
                    <a:cubicBezTo>
                      <a:pt x="121" y="40"/>
                      <a:pt x="121" y="40"/>
                      <a:pt x="121" y="40"/>
                    </a:cubicBezTo>
                    <a:cubicBezTo>
                      <a:pt x="130" y="49"/>
                      <a:pt x="130" y="49"/>
                      <a:pt x="130" y="49"/>
                    </a:cubicBezTo>
                    <a:cubicBezTo>
                      <a:pt x="126" y="53"/>
                      <a:pt x="126" y="53"/>
                      <a:pt x="126" y="53"/>
                    </a:cubicBezTo>
                    <a:cubicBezTo>
                      <a:pt x="128" y="57"/>
                      <a:pt x="130" y="60"/>
                      <a:pt x="130" y="64"/>
                    </a:cubicBezTo>
                    <a:cubicBezTo>
                      <a:pt x="136" y="64"/>
                      <a:pt x="136" y="64"/>
                      <a:pt x="136" y="64"/>
                    </a:cubicBezTo>
                    <a:lnTo>
                      <a:pt x="136" y="7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400">
                  <a:solidFill>
                    <a:prstClr val="black"/>
                  </a:solidFill>
                </a:endParaRPr>
              </a:p>
            </p:txBody>
          </p:sp>
        </p:grpSp>
        <p:grpSp>
          <p:nvGrpSpPr>
            <p:cNvPr id="96" name="组合 95">
              <a:extLst>
                <a:ext uri="{FF2B5EF4-FFF2-40B4-BE49-F238E27FC236}">
                  <a16:creationId xmlns:a16="http://schemas.microsoft.com/office/drawing/2014/main" id="{4434EE07-4B76-4B74-A5D0-22802415DCD3}"/>
                </a:ext>
              </a:extLst>
            </p:cNvPr>
            <p:cNvGrpSpPr/>
            <p:nvPr/>
          </p:nvGrpSpPr>
          <p:grpSpPr>
            <a:xfrm flipH="1">
              <a:off x="958802" y="3268724"/>
              <a:ext cx="486720" cy="477444"/>
              <a:chOff x="5742794" y="4872552"/>
              <a:chExt cx="468580" cy="459645"/>
            </a:xfrm>
            <a:solidFill>
              <a:schemeClr val="bg1"/>
            </a:solidFill>
            <a:effectLst/>
          </p:grpSpPr>
          <p:sp>
            <p:nvSpPr>
              <p:cNvPr id="110" name="Freeform 148">
                <a:extLst>
                  <a:ext uri="{FF2B5EF4-FFF2-40B4-BE49-F238E27FC236}">
                    <a16:creationId xmlns:a16="http://schemas.microsoft.com/office/drawing/2014/main" id="{64A36C2D-D2F3-41EB-9F35-B945140CB1E4}"/>
                  </a:ext>
                </a:extLst>
              </p:cNvPr>
              <p:cNvSpPr>
                <a:spLocks noEditPoints="1"/>
              </p:cNvSpPr>
              <p:nvPr/>
            </p:nvSpPr>
            <p:spPr bwMode="auto">
              <a:xfrm>
                <a:off x="5860102" y="4872552"/>
                <a:ext cx="351272" cy="456842"/>
              </a:xfrm>
              <a:custGeom>
                <a:avLst/>
                <a:gdLst>
                  <a:gd name="T0" fmla="*/ 157 w 159"/>
                  <a:gd name="T1" fmla="*/ 185 h 207"/>
                  <a:gd name="T2" fmla="*/ 89 w 159"/>
                  <a:gd name="T3" fmla="*/ 79 h 207"/>
                  <a:gd name="T4" fmla="*/ 92 w 159"/>
                  <a:gd name="T5" fmla="*/ 24 h 207"/>
                  <a:gd name="T6" fmla="*/ 42 w 159"/>
                  <a:gd name="T7" fmla="*/ 4 h 207"/>
                  <a:gd name="T8" fmla="*/ 70 w 159"/>
                  <a:gd name="T9" fmla="*/ 48 h 207"/>
                  <a:gd name="T10" fmla="*/ 37 w 159"/>
                  <a:gd name="T11" fmla="*/ 69 h 207"/>
                  <a:gd name="T12" fmla="*/ 10 w 159"/>
                  <a:gd name="T13" fmla="*/ 27 h 207"/>
                  <a:gd name="T14" fmla="*/ 10 w 159"/>
                  <a:gd name="T15" fmla="*/ 77 h 207"/>
                  <a:gd name="T16" fmla="*/ 62 w 159"/>
                  <a:gd name="T17" fmla="*/ 96 h 207"/>
                  <a:gd name="T18" fmla="*/ 130 w 159"/>
                  <a:gd name="T19" fmla="*/ 202 h 207"/>
                  <a:gd name="T20" fmla="*/ 143 w 159"/>
                  <a:gd name="T21" fmla="*/ 205 h 207"/>
                  <a:gd name="T22" fmla="*/ 154 w 159"/>
                  <a:gd name="T23" fmla="*/ 197 h 207"/>
                  <a:gd name="T24" fmla="*/ 157 w 159"/>
                  <a:gd name="T25" fmla="*/ 185 h 207"/>
                  <a:gd name="T26" fmla="*/ 144 w 159"/>
                  <a:gd name="T27" fmla="*/ 193 h 207"/>
                  <a:gd name="T28" fmla="*/ 134 w 159"/>
                  <a:gd name="T29" fmla="*/ 191 h 207"/>
                  <a:gd name="T30" fmla="*/ 137 w 159"/>
                  <a:gd name="T31" fmla="*/ 182 h 207"/>
                  <a:gd name="T32" fmla="*/ 146 w 159"/>
                  <a:gd name="T33" fmla="*/ 184 h 207"/>
                  <a:gd name="T34" fmla="*/ 144 w 159"/>
                  <a:gd name="T35" fmla="*/ 193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9" h="207">
                    <a:moveTo>
                      <a:pt x="157" y="185"/>
                    </a:moveTo>
                    <a:cubicBezTo>
                      <a:pt x="89" y="79"/>
                      <a:pt x="89" y="79"/>
                      <a:pt x="89" y="79"/>
                    </a:cubicBezTo>
                    <a:cubicBezTo>
                      <a:pt x="101" y="63"/>
                      <a:pt x="103" y="42"/>
                      <a:pt x="92" y="24"/>
                    </a:cubicBezTo>
                    <a:cubicBezTo>
                      <a:pt x="81" y="8"/>
                      <a:pt x="61" y="0"/>
                      <a:pt x="42" y="4"/>
                    </a:cubicBezTo>
                    <a:cubicBezTo>
                      <a:pt x="70" y="48"/>
                      <a:pt x="70" y="48"/>
                      <a:pt x="70" y="48"/>
                    </a:cubicBezTo>
                    <a:cubicBezTo>
                      <a:pt x="37" y="69"/>
                      <a:pt x="37" y="69"/>
                      <a:pt x="37" y="69"/>
                    </a:cubicBezTo>
                    <a:cubicBezTo>
                      <a:pt x="10" y="27"/>
                      <a:pt x="10" y="27"/>
                      <a:pt x="10" y="27"/>
                    </a:cubicBezTo>
                    <a:cubicBezTo>
                      <a:pt x="1" y="42"/>
                      <a:pt x="0" y="61"/>
                      <a:pt x="10" y="77"/>
                    </a:cubicBezTo>
                    <a:cubicBezTo>
                      <a:pt x="21" y="95"/>
                      <a:pt x="43" y="102"/>
                      <a:pt x="62" y="96"/>
                    </a:cubicBezTo>
                    <a:cubicBezTo>
                      <a:pt x="130" y="202"/>
                      <a:pt x="130" y="202"/>
                      <a:pt x="130" y="202"/>
                    </a:cubicBezTo>
                    <a:cubicBezTo>
                      <a:pt x="133" y="206"/>
                      <a:pt x="138" y="207"/>
                      <a:pt x="143" y="205"/>
                    </a:cubicBezTo>
                    <a:cubicBezTo>
                      <a:pt x="154" y="197"/>
                      <a:pt x="154" y="197"/>
                      <a:pt x="154" y="197"/>
                    </a:cubicBezTo>
                    <a:cubicBezTo>
                      <a:pt x="158" y="195"/>
                      <a:pt x="159" y="189"/>
                      <a:pt x="157" y="185"/>
                    </a:cubicBezTo>
                    <a:close/>
                    <a:moveTo>
                      <a:pt x="144" y="193"/>
                    </a:moveTo>
                    <a:cubicBezTo>
                      <a:pt x="141" y="195"/>
                      <a:pt x="136" y="195"/>
                      <a:pt x="134" y="191"/>
                    </a:cubicBezTo>
                    <a:cubicBezTo>
                      <a:pt x="132" y="188"/>
                      <a:pt x="133" y="184"/>
                      <a:pt x="137" y="182"/>
                    </a:cubicBezTo>
                    <a:cubicBezTo>
                      <a:pt x="140" y="180"/>
                      <a:pt x="144" y="181"/>
                      <a:pt x="146" y="184"/>
                    </a:cubicBezTo>
                    <a:cubicBezTo>
                      <a:pt x="148" y="187"/>
                      <a:pt x="147" y="191"/>
                      <a:pt x="144" y="19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400">
                  <a:solidFill>
                    <a:prstClr val="black"/>
                  </a:solidFill>
                </a:endParaRPr>
              </a:p>
            </p:txBody>
          </p:sp>
          <p:sp>
            <p:nvSpPr>
              <p:cNvPr id="111" name="Freeform 149">
                <a:extLst>
                  <a:ext uri="{FF2B5EF4-FFF2-40B4-BE49-F238E27FC236}">
                    <a16:creationId xmlns:a16="http://schemas.microsoft.com/office/drawing/2014/main" id="{E0F58C17-92FD-4D7B-AC37-5189BEF177FF}"/>
                  </a:ext>
                </a:extLst>
              </p:cNvPr>
              <p:cNvSpPr>
                <a:spLocks noEditPoints="1"/>
              </p:cNvSpPr>
              <p:nvPr/>
            </p:nvSpPr>
            <p:spPr bwMode="auto">
              <a:xfrm>
                <a:off x="5742794" y="5104243"/>
                <a:ext cx="231693" cy="227954"/>
              </a:xfrm>
              <a:custGeom>
                <a:avLst/>
                <a:gdLst>
                  <a:gd name="T0" fmla="*/ 91 w 105"/>
                  <a:gd name="T1" fmla="*/ 26 h 103"/>
                  <a:gd name="T2" fmla="*/ 97 w 105"/>
                  <a:gd name="T3" fmla="*/ 20 h 103"/>
                  <a:gd name="T4" fmla="*/ 84 w 105"/>
                  <a:gd name="T5" fmla="*/ 7 h 103"/>
                  <a:gd name="T6" fmla="*/ 78 w 105"/>
                  <a:gd name="T7" fmla="*/ 13 h 103"/>
                  <a:gd name="T8" fmla="*/ 62 w 105"/>
                  <a:gd name="T9" fmla="*/ 7 h 103"/>
                  <a:gd name="T10" fmla="*/ 62 w 105"/>
                  <a:gd name="T11" fmla="*/ 0 h 103"/>
                  <a:gd name="T12" fmla="*/ 43 w 105"/>
                  <a:gd name="T13" fmla="*/ 0 h 103"/>
                  <a:gd name="T14" fmla="*/ 43 w 105"/>
                  <a:gd name="T15" fmla="*/ 7 h 103"/>
                  <a:gd name="T16" fmla="*/ 28 w 105"/>
                  <a:gd name="T17" fmla="*/ 13 h 103"/>
                  <a:gd name="T18" fmla="*/ 22 w 105"/>
                  <a:gd name="T19" fmla="*/ 7 h 103"/>
                  <a:gd name="T20" fmla="*/ 8 w 105"/>
                  <a:gd name="T21" fmla="*/ 20 h 103"/>
                  <a:gd name="T22" fmla="*/ 15 w 105"/>
                  <a:gd name="T23" fmla="*/ 27 h 103"/>
                  <a:gd name="T24" fmla="*/ 8 w 105"/>
                  <a:gd name="T25" fmla="*/ 42 h 103"/>
                  <a:gd name="T26" fmla="*/ 0 w 105"/>
                  <a:gd name="T27" fmla="*/ 42 h 103"/>
                  <a:gd name="T28" fmla="*/ 0 w 105"/>
                  <a:gd name="T29" fmla="*/ 61 h 103"/>
                  <a:gd name="T30" fmla="*/ 9 w 105"/>
                  <a:gd name="T31" fmla="*/ 61 h 103"/>
                  <a:gd name="T32" fmla="*/ 15 w 105"/>
                  <a:gd name="T33" fmla="*/ 76 h 103"/>
                  <a:gd name="T34" fmla="*/ 9 w 105"/>
                  <a:gd name="T35" fmla="*/ 82 h 103"/>
                  <a:gd name="T36" fmla="*/ 22 w 105"/>
                  <a:gd name="T37" fmla="*/ 95 h 103"/>
                  <a:gd name="T38" fmla="*/ 28 w 105"/>
                  <a:gd name="T39" fmla="*/ 89 h 103"/>
                  <a:gd name="T40" fmla="*/ 43 w 105"/>
                  <a:gd name="T41" fmla="*/ 95 h 103"/>
                  <a:gd name="T42" fmla="*/ 43 w 105"/>
                  <a:gd name="T43" fmla="*/ 103 h 103"/>
                  <a:gd name="T44" fmla="*/ 62 w 105"/>
                  <a:gd name="T45" fmla="*/ 103 h 103"/>
                  <a:gd name="T46" fmla="*/ 62 w 105"/>
                  <a:gd name="T47" fmla="*/ 95 h 103"/>
                  <a:gd name="T48" fmla="*/ 77 w 105"/>
                  <a:gd name="T49" fmla="*/ 89 h 103"/>
                  <a:gd name="T50" fmla="*/ 83 w 105"/>
                  <a:gd name="T51" fmla="*/ 95 h 103"/>
                  <a:gd name="T52" fmla="*/ 96 w 105"/>
                  <a:gd name="T53" fmla="*/ 82 h 103"/>
                  <a:gd name="T54" fmla="*/ 91 w 105"/>
                  <a:gd name="T55" fmla="*/ 76 h 103"/>
                  <a:gd name="T56" fmla="*/ 97 w 105"/>
                  <a:gd name="T57" fmla="*/ 61 h 103"/>
                  <a:gd name="T58" fmla="*/ 105 w 105"/>
                  <a:gd name="T59" fmla="*/ 61 h 103"/>
                  <a:gd name="T60" fmla="*/ 105 w 105"/>
                  <a:gd name="T61" fmla="*/ 42 h 103"/>
                  <a:gd name="T62" fmla="*/ 97 w 105"/>
                  <a:gd name="T63" fmla="*/ 42 h 103"/>
                  <a:gd name="T64" fmla="*/ 91 w 105"/>
                  <a:gd name="T65" fmla="*/ 26 h 103"/>
                  <a:gd name="T66" fmla="*/ 53 w 105"/>
                  <a:gd name="T67" fmla="*/ 83 h 103"/>
                  <a:gd name="T68" fmla="*/ 21 w 105"/>
                  <a:gd name="T69" fmla="*/ 51 h 103"/>
                  <a:gd name="T70" fmla="*/ 53 w 105"/>
                  <a:gd name="T71" fmla="*/ 19 h 103"/>
                  <a:gd name="T72" fmla="*/ 85 w 105"/>
                  <a:gd name="T73" fmla="*/ 51 h 103"/>
                  <a:gd name="T74" fmla="*/ 53 w 105"/>
                  <a:gd name="T75" fmla="*/ 8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5" h="103">
                    <a:moveTo>
                      <a:pt x="91" y="26"/>
                    </a:moveTo>
                    <a:cubicBezTo>
                      <a:pt x="97" y="20"/>
                      <a:pt x="97" y="20"/>
                      <a:pt x="97" y="20"/>
                    </a:cubicBezTo>
                    <a:cubicBezTo>
                      <a:pt x="84" y="7"/>
                      <a:pt x="84" y="7"/>
                      <a:pt x="84" y="7"/>
                    </a:cubicBezTo>
                    <a:cubicBezTo>
                      <a:pt x="78" y="13"/>
                      <a:pt x="78" y="13"/>
                      <a:pt x="78" y="13"/>
                    </a:cubicBezTo>
                    <a:cubicBezTo>
                      <a:pt x="73" y="10"/>
                      <a:pt x="67" y="8"/>
                      <a:pt x="62" y="7"/>
                    </a:cubicBezTo>
                    <a:cubicBezTo>
                      <a:pt x="62" y="0"/>
                      <a:pt x="62" y="0"/>
                      <a:pt x="62" y="0"/>
                    </a:cubicBezTo>
                    <a:cubicBezTo>
                      <a:pt x="43" y="0"/>
                      <a:pt x="43" y="0"/>
                      <a:pt x="43" y="0"/>
                    </a:cubicBezTo>
                    <a:cubicBezTo>
                      <a:pt x="43" y="7"/>
                      <a:pt x="43" y="7"/>
                      <a:pt x="43" y="7"/>
                    </a:cubicBezTo>
                    <a:cubicBezTo>
                      <a:pt x="38" y="8"/>
                      <a:pt x="33" y="10"/>
                      <a:pt x="28" y="13"/>
                    </a:cubicBezTo>
                    <a:cubicBezTo>
                      <a:pt x="22" y="7"/>
                      <a:pt x="22" y="7"/>
                      <a:pt x="22" y="7"/>
                    </a:cubicBezTo>
                    <a:cubicBezTo>
                      <a:pt x="8" y="20"/>
                      <a:pt x="8" y="20"/>
                      <a:pt x="8" y="20"/>
                    </a:cubicBezTo>
                    <a:cubicBezTo>
                      <a:pt x="15" y="27"/>
                      <a:pt x="15" y="27"/>
                      <a:pt x="15" y="27"/>
                    </a:cubicBezTo>
                    <a:cubicBezTo>
                      <a:pt x="12" y="31"/>
                      <a:pt x="10" y="36"/>
                      <a:pt x="8" y="42"/>
                    </a:cubicBezTo>
                    <a:cubicBezTo>
                      <a:pt x="0" y="42"/>
                      <a:pt x="0" y="42"/>
                      <a:pt x="0" y="42"/>
                    </a:cubicBezTo>
                    <a:cubicBezTo>
                      <a:pt x="0" y="61"/>
                      <a:pt x="0" y="61"/>
                      <a:pt x="0" y="61"/>
                    </a:cubicBezTo>
                    <a:cubicBezTo>
                      <a:pt x="9" y="61"/>
                      <a:pt x="9" y="61"/>
                      <a:pt x="9" y="61"/>
                    </a:cubicBezTo>
                    <a:cubicBezTo>
                      <a:pt x="10" y="66"/>
                      <a:pt x="12" y="71"/>
                      <a:pt x="15" y="76"/>
                    </a:cubicBezTo>
                    <a:cubicBezTo>
                      <a:pt x="9" y="82"/>
                      <a:pt x="9" y="82"/>
                      <a:pt x="9" y="82"/>
                    </a:cubicBezTo>
                    <a:cubicBezTo>
                      <a:pt x="22" y="95"/>
                      <a:pt x="22" y="95"/>
                      <a:pt x="22" y="95"/>
                    </a:cubicBezTo>
                    <a:cubicBezTo>
                      <a:pt x="28" y="89"/>
                      <a:pt x="28" y="89"/>
                      <a:pt x="28" y="89"/>
                    </a:cubicBezTo>
                    <a:cubicBezTo>
                      <a:pt x="33" y="92"/>
                      <a:pt x="38" y="94"/>
                      <a:pt x="43" y="95"/>
                    </a:cubicBezTo>
                    <a:cubicBezTo>
                      <a:pt x="43" y="103"/>
                      <a:pt x="43" y="103"/>
                      <a:pt x="43" y="103"/>
                    </a:cubicBezTo>
                    <a:cubicBezTo>
                      <a:pt x="62" y="103"/>
                      <a:pt x="62" y="103"/>
                      <a:pt x="62" y="103"/>
                    </a:cubicBezTo>
                    <a:cubicBezTo>
                      <a:pt x="62" y="95"/>
                      <a:pt x="62" y="95"/>
                      <a:pt x="62" y="95"/>
                    </a:cubicBezTo>
                    <a:cubicBezTo>
                      <a:pt x="67" y="94"/>
                      <a:pt x="73" y="92"/>
                      <a:pt x="77" y="89"/>
                    </a:cubicBezTo>
                    <a:cubicBezTo>
                      <a:pt x="83" y="95"/>
                      <a:pt x="83" y="95"/>
                      <a:pt x="83" y="95"/>
                    </a:cubicBezTo>
                    <a:cubicBezTo>
                      <a:pt x="96" y="82"/>
                      <a:pt x="96" y="82"/>
                      <a:pt x="96" y="82"/>
                    </a:cubicBezTo>
                    <a:cubicBezTo>
                      <a:pt x="91" y="76"/>
                      <a:pt x="91" y="76"/>
                      <a:pt x="91" y="76"/>
                    </a:cubicBezTo>
                    <a:cubicBezTo>
                      <a:pt x="94" y="71"/>
                      <a:pt x="96" y="66"/>
                      <a:pt x="97" y="61"/>
                    </a:cubicBezTo>
                    <a:cubicBezTo>
                      <a:pt x="105" y="61"/>
                      <a:pt x="105" y="61"/>
                      <a:pt x="105" y="61"/>
                    </a:cubicBezTo>
                    <a:cubicBezTo>
                      <a:pt x="105" y="42"/>
                      <a:pt x="105" y="42"/>
                      <a:pt x="105" y="42"/>
                    </a:cubicBezTo>
                    <a:cubicBezTo>
                      <a:pt x="97" y="42"/>
                      <a:pt x="97" y="42"/>
                      <a:pt x="97" y="42"/>
                    </a:cubicBezTo>
                    <a:cubicBezTo>
                      <a:pt x="96" y="36"/>
                      <a:pt x="94" y="31"/>
                      <a:pt x="91" y="26"/>
                    </a:cubicBezTo>
                    <a:close/>
                    <a:moveTo>
                      <a:pt x="53" y="83"/>
                    </a:moveTo>
                    <a:cubicBezTo>
                      <a:pt x="35" y="83"/>
                      <a:pt x="21" y="69"/>
                      <a:pt x="21" y="51"/>
                    </a:cubicBezTo>
                    <a:cubicBezTo>
                      <a:pt x="21" y="33"/>
                      <a:pt x="35" y="19"/>
                      <a:pt x="53" y="19"/>
                    </a:cubicBezTo>
                    <a:cubicBezTo>
                      <a:pt x="71" y="19"/>
                      <a:pt x="85" y="33"/>
                      <a:pt x="85" y="51"/>
                    </a:cubicBezTo>
                    <a:cubicBezTo>
                      <a:pt x="85" y="69"/>
                      <a:pt x="71" y="83"/>
                      <a:pt x="53" y="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400">
                  <a:solidFill>
                    <a:prstClr val="black"/>
                  </a:solidFill>
                </a:endParaRPr>
              </a:p>
            </p:txBody>
          </p:sp>
          <p:sp>
            <p:nvSpPr>
              <p:cNvPr id="112" name="Oval 150">
                <a:extLst>
                  <a:ext uri="{FF2B5EF4-FFF2-40B4-BE49-F238E27FC236}">
                    <a16:creationId xmlns:a16="http://schemas.microsoft.com/office/drawing/2014/main" id="{CEC967B6-2C11-4E4C-A711-03BC2C4F1D79}"/>
                  </a:ext>
                </a:extLst>
              </p:cNvPr>
              <p:cNvSpPr>
                <a:spLocks noChangeArrowheads="1"/>
              </p:cNvSpPr>
              <p:nvPr/>
            </p:nvSpPr>
            <p:spPr bwMode="auto">
              <a:xfrm>
                <a:off x="6049558" y="5199535"/>
                <a:ext cx="37370" cy="3737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400">
                  <a:solidFill>
                    <a:prstClr val="black"/>
                  </a:solidFill>
                </a:endParaRPr>
              </a:p>
            </p:txBody>
          </p:sp>
        </p:grpSp>
        <p:grpSp>
          <p:nvGrpSpPr>
            <p:cNvPr id="97" name="组合 96">
              <a:extLst>
                <a:ext uri="{FF2B5EF4-FFF2-40B4-BE49-F238E27FC236}">
                  <a16:creationId xmlns:a16="http://schemas.microsoft.com/office/drawing/2014/main" id="{97BED569-1EFB-4794-AF58-992CD80A578C}"/>
                </a:ext>
              </a:extLst>
            </p:cNvPr>
            <p:cNvGrpSpPr/>
            <p:nvPr/>
          </p:nvGrpSpPr>
          <p:grpSpPr>
            <a:xfrm flipH="1">
              <a:off x="4192626" y="3507446"/>
              <a:ext cx="405996" cy="401810"/>
              <a:chOff x="6967126" y="4092464"/>
              <a:chExt cx="453105" cy="448433"/>
            </a:xfrm>
            <a:solidFill>
              <a:schemeClr val="bg1"/>
            </a:solidFill>
            <a:effectLst/>
          </p:grpSpPr>
          <p:sp>
            <p:nvSpPr>
              <p:cNvPr id="108" name="Freeform 136">
                <a:extLst>
                  <a:ext uri="{FF2B5EF4-FFF2-40B4-BE49-F238E27FC236}">
                    <a16:creationId xmlns:a16="http://schemas.microsoft.com/office/drawing/2014/main" id="{D16BDE19-46B2-4111-AA23-04BBF86175DD}"/>
                  </a:ext>
                </a:extLst>
              </p:cNvPr>
              <p:cNvSpPr>
                <a:spLocks/>
              </p:cNvSpPr>
              <p:nvPr/>
            </p:nvSpPr>
            <p:spPr bwMode="auto">
              <a:xfrm>
                <a:off x="6967126" y="4343773"/>
                <a:ext cx="453105" cy="197124"/>
              </a:xfrm>
              <a:custGeom>
                <a:avLst/>
                <a:gdLst>
                  <a:gd name="T0" fmla="*/ 103 w 205"/>
                  <a:gd name="T1" fmla="*/ 19 h 89"/>
                  <a:gd name="T2" fmla="*/ 47 w 205"/>
                  <a:gd name="T3" fmla="*/ 0 h 89"/>
                  <a:gd name="T4" fmla="*/ 0 w 205"/>
                  <a:gd name="T5" fmla="*/ 0 h 89"/>
                  <a:gd name="T6" fmla="*/ 0 w 205"/>
                  <a:gd name="T7" fmla="*/ 67 h 89"/>
                  <a:gd name="T8" fmla="*/ 22 w 205"/>
                  <a:gd name="T9" fmla="*/ 89 h 89"/>
                  <a:gd name="T10" fmla="*/ 183 w 205"/>
                  <a:gd name="T11" fmla="*/ 89 h 89"/>
                  <a:gd name="T12" fmla="*/ 205 w 205"/>
                  <a:gd name="T13" fmla="*/ 67 h 89"/>
                  <a:gd name="T14" fmla="*/ 205 w 205"/>
                  <a:gd name="T15" fmla="*/ 0 h 89"/>
                  <a:gd name="T16" fmla="*/ 158 w 205"/>
                  <a:gd name="T17" fmla="*/ 0 h 89"/>
                  <a:gd name="T18" fmla="*/ 103 w 205"/>
                  <a:gd name="T19" fmla="*/ 1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5" h="89">
                    <a:moveTo>
                      <a:pt x="103" y="19"/>
                    </a:moveTo>
                    <a:cubicBezTo>
                      <a:pt x="82" y="19"/>
                      <a:pt x="62" y="12"/>
                      <a:pt x="47" y="0"/>
                    </a:cubicBezTo>
                    <a:cubicBezTo>
                      <a:pt x="0" y="0"/>
                      <a:pt x="0" y="0"/>
                      <a:pt x="0" y="0"/>
                    </a:cubicBezTo>
                    <a:cubicBezTo>
                      <a:pt x="0" y="67"/>
                      <a:pt x="0" y="67"/>
                      <a:pt x="0" y="67"/>
                    </a:cubicBezTo>
                    <a:cubicBezTo>
                      <a:pt x="0" y="79"/>
                      <a:pt x="10" y="89"/>
                      <a:pt x="22" y="89"/>
                    </a:cubicBezTo>
                    <a:cubicBezTo>
                      <a:pt x="183" y="89"/>
                      <a:pt x="183" y="89"/>
                      <a:pt x="183" y="89"/>
                    </a:cubicBezTo>
                    <a:cubicBezTo>
                      <a:pt x="195" y="89"/>
                      <a:pt x="205" y="79"/>
                      <a:pt x="205" y="67"/>
                    </a:cubicBezTo>
                    <a:cubicBezTo>
                      <a:pt x="205" y="0"/>
                      <a:pt x="205" y="0"/>
                      <a:pt x="205" y="0"/>
                    </a:cubicBezTo>
                    <a:cubicBezTo>
                      <a:pt x="158" y="0"/>
                      <a:pt x="158" y="0"/>
                      <a:pt x="158" y="0"/>
                    </a:cubicBezTo>
                    <a:cubicBezTo>
                      <a:pt x="143" y="12"/>
                      <a:pt x="124" y="19"/>
                      <a:pt x="103"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400">
                  <a:solidFill>
                    <a:prstClr val="black"/>
                  </a:solidFill>
                </a:endParaRPr>
              </a:p>
            </p:txBody>
          </p:sp>
          <p:sp>
            <p:nvSpPr>
              <p:cNvPr id="109" name="Freeform 137">
                <a:extLst>
                  <a:ext uri="{FF2B5EF4-FFF2-40B4-BE49-F238E27FC236}">
                    <a16:creationId xmlns:a16="http://schemas.microsoft.com/office/drawing/2014/main" id="{B032B65F-760D-499E-BBB0-800A623B674A}"/>
                  </a:ext>
                </a:extLst>
              </p:cNvPr>
              <p:cNvSpPr>
                <a:spLocks noEditPoints="1"/>
              </p:cNvSpPr>
              <p:nvPr/>
            </p:nvSpPr>
            <p:spPr bwMode="auto">
              <a:xfrm>
                <a:off x="6967126" y="4092464"/>
                <a:ext cx="453105" cy="260652"/>
              </a:xfrm>
              <a:custGeom>
                <a:avLst/>
                <a:gdLst>
                  <a:gd name="T0" fmla="*/ 183 w 205"/>
                  <a:gd name="T1" fmla="*/ 42 h 118"/>
                  <a:gd name="T2" fmla="*/ 180 w 205"/>
                  <a:gd name="T3" fmla="*/ 42 h 118"/>
                  <a:gd name="T4" fmla="*/ 154 w 205"/>
                  <a:gd name="T5" fmla="*/ 42 h 118"/>
                  <a:gd name="T6" fmla="*/ 154 w 205"/>
                  <a:gd name="T7" fmla="*/ 22 h 118"/>
                  <a:gd name="T8" fmla="*/ 132 w 205"/>
                  <a:gd name="T9" fmla="*/ 0 h 118"/>
                  <a:gd name="T10" fmla="*/ 73 w 205"/>
                  <a:gd name="T11" fmla="*/ 0 h 118"/>
                  <a:gd name="T12" fmla="*/ 51 w 205"/>
                  <a:gd name="T13" fmla="*/ 22 h 118"/>
                  <a:gd name="T14" fmla="*/ 51 w 205"/>
                  <a:gd name="T15" fmla="*/ 42 h 118"/>
                  <a:gd name="T16" fmla="*/ 25 w 205"/>
                  <a:gd name="T17" fmla="*/ 42 h 118"/>
                  <a:gd name="T18" fmla="*/ 22 w 205"/>
                  <a:gd name="T19" fmla="*/ 42 h 118"/>
                  <a:gd name="T20" fmla="*/ 0 w 205"/>
                  <a:gd name="T21" fmla="*/ 64 h 118"/>
                  <a:gd name="T22" fmla="*/ 0 w 205"/>
                  <a:gd name="T23" fmla="*/ 101 h 118"/>
                  <a:gd name="T24" fmla="*/ 54 w 205"/>
                  <a:gd name="T25" fmla="*/ 101 h 118"/>
                  <a:gd name="T26" fmla="*/ 103 w 205"/>
                  <a:gd name="T27" fmla="*/ 118 h 118"/>
                  <a:gd name="T28" fmla="*/ 151 w 205"/>
                  <a:gd name="T29" fmla="*/ 101 h 118"/>
                  <a:gd name="T30" fmla="*/ 205 w 205"/>
                  <a:gd name="T31" fmla="*/ 101 h 118"/>
                  <a:gd name="T32" fmla="*/ 205 w 205"/>
                  <a:gd name="T33" fmla="*/ 64 h 118"/>
                  <a:gd name="T34" fmla="*/ 183 w 205"/>
                  <a:gd name="T35" fmla="*/ 42 h 118"/>
                  <a:gd name="T36" fmla="*/ 67 w 205"/>
                  <a:gd name="T37" fmla="*/ 26 h 118"/>
                  <a:gd name="T38" fmla="*/ 67 w 205"/>
                  <a:gd name="T39" fmla="*/ 22 h 118"/>
                  <a:gd name="T40" fmla="*/ 73 w 205"/>
                  <a:gd name="T41" fmla="*/ 17 h 118"/>
                  <a:gd name="T42" fmla="*/ 132 w 205"/>
                  <a:gd name="T43" fmla="*/ 17 h 118"/>
                  <a:gd name="T44" fmla="*/ 138 w 205"/>
                  <a:gd name="T45" fmla="*/ 22 h 118"/>
                  <a:gd name="T46" fmla="*/ 138 w 205"/>
                  <a:gd name="T47" fmla="*/ 26 h 118"/>
                  <a:gd name="T48" fmla="*/ 138 w 205"/>
                  <a:gd name="T49" fmla="*/ 42 h 118"/>
                  <a:gd name="T50" fmla="*/ 67 w 205"/>
                  <a:gd name="T51" fmla="*/ 42 h 118"/>
                  <a:gd name="T52" fmla="*/ 67 w 205"/>
                  <a:gd name="T53" fmla="*/ 26 h 118"/>
                  <a:gd name="T54" fmla="*/ 101 w 205"/>
                  <a:gd name="T55" fmla="*/ 101 h 118"/>
                  <a:gd name="T56" fmla="*/ 85 w 205"/>
                  <a:gd name="T57" fmla="*/ 86 h 118"/>
                  <a:gd name="T58" fmla="*/ 101 w 205"/>
                  <a:gd name="T59" fmla="*/ 70 h 118"/>
                  <a:gd name="T60" fmla="*/ 117 w 205"/>
                  <a:gd name="T61" fmla="*/ 86 h 118"/>
                  <a:gd name="T62" fmla="*/ 101 w 205"/>
                  <a:gd name="T63" fmla="*/ 10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5" h="118">
                    <a:moveTo>
                      <a:pt x="183" y="42"/>
                    </a:moveTo>
                    <a:cubicBezTo>
                      <a:pt x="180" y="42"/>
                      <a:pt x="180" y="42"/>
                      <a:pt x="180" y="42"/>
                    </a:cubicBezTo>
                    <a:cubicBezTo>
                      <a:pt x="154" y="42"/>
                      <a:pt x="154" y="42"/>
                      <a:pt x="154" y="42"/>
                    </a:cubicBezTo>
                    <a:cubicBezTo>
                      <a:pt x="154" y="22"/>
                      <a:pt x="154" y="22"/>
                      <a:pt x="154" y="22"/>
                    </a:cubicBezTo>
                    <a:cubicBezTo>
                      <a:pt x="154" y="10"/>
                      <a:pt x="144" y="0"/>
                      <a:pt x="132" y="0"/>
                    </a:cubicBezTo>
                    <a:cubicBezTo>
                      <a:pt x="73" y="0"/>
                      <a:pt x="73" y="0"/>
                      <a:pt x="73" y="0"/>
                    </a:cubicBezTo>
                    <a:cubicBezTo>
                      <a:pt x="61" y="0"/>
                      <a:pt x="51" y="10"/>
                      <a:pt x="51" y="22"/>
                    </a:cubicBezTo>
                    <a:cubicBezTo>
                      <a:pt x="51" y="42"/>
                      <a:pt x="51" y="42"/>
                      <a:pt x="51" y="42"/>
                    </a:cubicBezTo>
                    <a:cubicBezTo>
                      <a:pt x="25" y="42"/>
                      <a:pt x="25" y="42"/>
                      <a:pt x="25" y="42"/>
                    </a:cubicBezTo>
                    <a:cubicBezTo>
                      <a:pt x="22" y="42"/>
                      <a:pt x="22" y="42"/>
                      <a:pt x="22" y="42"/>
                    </a:cubicBezTo>
                    <a:cubicBezTo>
                      <a:pt x="10" y="42"/>
                      <a:pt x="0" y="52"/>
                      <a:pt x="0" y="64"/>
                    </a:cubicBezTo>
                    <a:cubicBezTo>
                      <a:pt x="0" y="101"/>
                      <a:pt x="0" y="101"/>
                      <a:pt x="0" y="101"/>
                    </a:cubicBezTo>
                    <a:cubicBezTo>
                      <a:pt x="54" y="101"/>
                      <a:pt x="54" y="101"/>
                      <a:pt x="54" y="101"/>
                    </a:cubicBezTo>
                    <a:cubicBezTo>
                      <a:pt x="67" y="112"/>
                      <a:pt x="84" y="118"/>
                      <a:pt x="103" y="118"/>
                    </a:cubicBezTo>
                    <a:cubicBezTo>
                      <a:pt x="121" y="118"/>
                      <a:pt x="138" y="112"/>
                      <a:pt x="151" y="101"/>
                    </a:cubicBezTo>
                    <a:cubicBezTo>
                      <a:pt x="205" y="101"/>
                      <a:pt x="205" y="101"/>
                      <a:pt x="205" y="101"/>
                    </a:cubicBezTo>
                    <a:cubicBezTo>
                      <a:pt x="205" y="64"/>
                      <a:pt x="205" y="64"/>
                      <a:pt x="205" y="64"/>
                    </a:cubicBezTo>
                    <a:cubicBezTo>
                      <a:pt x="205" y="52"/>
                      <a:pt x="195" y="42"/>
                      <a:pt x="183" y="42"/>
                    </a:cubicBezTo>
                    <a:close/>
                    <a:moveTo>
                      <a:pt x="67" y="26"/>
                    </a:moveTo>
                    <a:cubicBezTo>
                      <a:pt x="67" y="22"/>
                      <a:pt x="67" y="22"/>
                      <a:pt x="67" y="22"/>
                    </a:cubicBezTo>
                    <a:cubicBezTo>
                      <a:pt x="67" y="19"/>
                      <a:pt x="70" y="17"/>
                      <a:pt x="73" y="17"/>
                    </a:cubicBezTo>
                    <a:cubicBezTo>
                      <a:pt x="132" y="17"/>
                      <a:pt x="132" y="17"/>
                      <a:pt x="132" y="17"/>
                    </a:cubicBezTo>
                    <a:cubicBezTo>
                      <a:pt x="135" y="17"/>
                      <a:pt x="138" y="19"/>
                      <a:pt x="138" y="22"/>
                    </a:cubicBezTo>
                    <a:cubicBezTo>
                      <a:pt x="138" y="26"/>
                      <a:pt x="138" y="26"/>
                      <a:pt x="138" y="26"/>
                    </a:cubicBezTo>
                    <a:cubicBezTo>
                      <a:pt x="138" y="42"/>
                      <a:pt x="138" y="42"/>
                      <a:pt x="138" y="42"/>
                    </a:cubicBezTo>
                    <a:cubicBezTo>
                      <a:pt x="67" y="42"/>
                      <a:pt x="67" y="42"/>
                      <a:pt x="67" y="42"/>
                    </a:cubicBezTo>
                    <a:lnTo>
                      <a:pt x="67" y="26"/>
                    </a:lnTo>
                    <a:close/>
                    <a:moveTo>
                      <a:pt x="101" y="101"/>
                    </a:moveTo>
                    <a:cubicBezTo>
                      <a:pt x="92" y="101"/>
                      <a:pt x="85" y="94"/>
                      <a:pt x="85" y="86"/>
                    </a:cubicBezTo>
                    <a:cubicBezTo>
                      <a:pt x="85" y="77"/>
                      <a:pt x="92" y="70"/>
                      <a:pt x="101" y="70"/>
                    </a:cubicBezTo>
                    <a:cubicBezTo>
                      <a:pt x="110" y="70"/>
                      <a:pt x="117" y="77"/>
                      <a:pt x="117" y="86"/>
                    </a:cubicBezTo>
                    <a:cubicBezTo>
                      <a:pt x="117" y="94"/>
                      <a:pt x="110" y="101"/>
                      <a:pt x="101"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400">
                  <a:solidFill>
                    <a:prstClr val="black"/>
                  </a:solidFill>
                </a:endParaRPr>
              </a:p>
            </p:txBody>
          </p:sp>
        </p:grpSp>
        <p:grpSp>
          <p:nvGrpSpPr>
            <p:cNvPr id="98" name="组合 97">
              <a:extLst>
                <a:ext uri="{FF2B5EF4-FFF2-40B4-BE49-F238E27FC236}">
                  <a16:creationId xmlns:a16="http://schemas.microsoft.com/office/drawing/2014/main" id="{5580C613-6D70-4279-A932-2EA6CAEDC864}"/>
                </a:ext>
              </a:extLst>
            </p:cNvPr>
            <p:cNvGrpSpPr/>
            <p:nvPr/>
          </p:nvGrpSpPr>
          <p:grpSpPr>
            <a:xfrm flipH="1">
              <a:off x="9383724" y="3438013"/>
              <a:ext cx="422882" cy="455087"/>
              <a:chOff x="7005429" y="4859473"/>
              <a:chExt cx="466184" cy="501686"/>
            </a:xfrm>
            <a:effectLst/>
          </p:grpSpPr>
          <p:sp>
            <p:nvSpPr>
              <p:cNvPr id="103" name="Freeform 154">
                <a:extLst>
                  <a:ext uri="{FF2B5EF4-FFF2-40B4-BE49-F238E27FC236}">
                    <a16:creationId xmlns:a16="http://schemas.microsoft.com/office/drawing/2014/main" id="{AB3809D4-FBE6-4BF8-BF54-29265109965C}"/>
                  </a:ext>
                </a:extLst>
              </p:cNvPr>
              <p:cNvSpPr>
                <a:spLocks/>
              </p:cNvSpPr>
              <p:nvPr/>
            </p:nvSpPr>
            <p:spPr bwMode="auto">
              <a:xfrm>
                <a:off x="7146499" y="5285485"/>
                <a:ext cx="50449" cy="46712"/>
              </a:xfrm>
              <a:custGeom>
                <a:avLst/>
                <a:gdLst>
                  <a:gd name="T0" fmla="*/ 16 w 23"/>
                  <a:gd name="T1" fmla="*/ 0 h 21"/>
                  <a:gd name="T2" fmla="*/ 16 w 23"/>
                  <a:gd name="T3" fmla="*/ 4 h 21"/>
                  <a:gd name="T4" fmla="*/ 19 w 23"/>
                  <a:gd name="T5" fmla="*/ 11 h 21"/>
                  <a:gd name="T6" fmla="*/ 10 w 23"/>
                  <a:gd name="T7" fmla="*/ 17 h 21"/>
                  <a:gd name="T8" fmla="*/ 4 w 23"/>
                  <a:gd name="T9" fmla="*/ 9 h 21"/>
                  <a:gd name="T10" fmla="*/ 6 w 23"/>
                  <a:gd name="T11" fmla="*/ 5 h 21"/>
                  <a:gd name="T12" fmla="*/ 6 w 23"/>
                  <a:gd name="T13" fmla="*/ 0 h 21"/>
                  <a:gd name="T14" fmla="*/ 0 w 23"/>
                  <a:gd name="T15" fmla="*/ 10 h 21"/>
                  <a:gd name="T16" fmla="*/ 11 w 23"/>
                  <a:gd name="T17" fmla="*/ 21 h 21"/>
                  <a:gd name="T18" fmla="*/ 23 w 23"/>
                  <a:gd name="T19" fmla="*/ 10 h 21"/>
                  <a:gd name="T20" fmla="*/ 16 w 23"/>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21">
                    <a:moveTo>
                      <a:pt x="16" y="0"/>
                    </a:moveTo>
                    <a:cubicBezTo>
                      <a:pt x="16" y="4"/>
                      <a:pt x="16" y="4"/>
                      <a:pt x="16" y="4"/>
                    </a:cubicBezTo>
                    <a:cubicBezTo>
                      <a:pt x="18" y="5"/>
                      <a:pt x="19" y="8"/>
                      <a:pt x="19" y="11"/>
                    </a:cubicBezTo>
                    <a:cubicBezTo>
                      <a:pt x="18" y="15"/>
                      <a:pt x="15" y="18"/>
                      <a:pt x="10" y="17"/>
                    </a:cubicBezTo>
                    <a:cubicBezTo>
                      <a:pt x="6" y="17"/>
                      <a:pt x="3" y="13"/>
                      <a:pt x="4" y="9"/>
                    </a:cubicBezTo>
                    <a:cubicBezTo>
                      <a:pt x="4" y="7"/>
                      <a:pt x="5" y="6"/>
                      <a:pt x="6" y="5"/>
                    </a:cubicBezTo>
                    <a:cubicBezTo>
                      <a:pt x="6" y="0"/>
                      <a:pt x="6" y="0"/>
                      <a:pt x="6" y="0"/>
                    </a:cubicBezTo>
                    <a:cubicBezTo>
                      <a:pt x="3" y="2"/>
                      <a:pt x="0" y="6"/>
                      <a:pt x="0" y="10"/>
                    </a:cubicBezTo>
                    <a:cubicBezTo>
                      <a:pt x="0" y="16"/>
                      <a:pt x="5" y="21"/>
                      <a:pt x="11" y="21"/>
                    </a:cubicBezTo>
                    <a:cubicBezTo>
                      <a:pt x="18" y="21"/>
                      <a:pt x="23" y="16"/>
                      <a:pt x="23" y="10"/>
                    </a:cubicBezTo>
                    <a:cubicBezTo>
                      <a:pt x="23" y="5"/>
                      <a:pt x="20" y="1"/>
                      <a:pt x="16"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400">
                  <a:solidFill>
                    <a:prstClr val="black"/>
                  </a:solidFill>
                </a:endParaRPr>
              </a:p>
            </p:txBody>
          </p:sp>
          <p:sp>
            <p:nvSpPr>
              <p:cNvPr id="104" name="Rectangle 155">
                <a:extLst>
                  <a:ext uri="{FF2B5EF4-FFF2-40B4-BE49-F238E27FC236}">
                    <a16:creationId xmlns:a16="http://schemas.microsoft.com/office/drawing/2014/main" id="{BC47A64F-1661-44D7-8121-87AA8BF1B694}"/>
                  </a:ext>
                </a:extLst>
              </p:cNvPr>
              <p:cNvSpPr>
                <a:spLocks noChangeArrowheads="1"/>
              </p:cNvSpPr>
              <p:nvPr/>
            </p:nvSpPr>
            <p:spPr bwMode="auto">
              <a:xfrm>
                <a:off x="7166118" y="5278945"/>
                <a:ext cx="9342" cy="3269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z="1400">
                  <a:solidFill>
                    <a:prstClr val="black"/>
                  </a:solidFill>
                </a:endParaRPr>
              </a:p>
            </p:txBody>
          </p:sp>
          <p:sp>
            <p:nvSpPr>
              <p:cNvPr id="105" name="Freeform 156">
                <a:extLst>
                  <a:ext uri="{FF2B5EF4-FFF2-40B4-BE49-F238E27FC236}">
                    <a16:creationId xmlns:a16="http://schemas.microsoft.com/office/drawing/2014/main" id="{A4611790-5F2A-4339-9532-328CE9B25E50}"/>
                  </a:ext>
                </a:extLst>
              </p:cNvPr>
              <p:cNvSpPr>
                <a:spLocks noEditPoints="1"/>
              </p:cNvSpPr>
              <p:nvPr/>
            </p:nvSpPr>
            <p:spPr bwMode="auto">
              <a:xfrm>
                <a:off x="7044667" y="4940751"/>
                <a:ext cx="260652" cy="260652"/>
              </a:xfrm>
              <a:custGeom>
                <a:avLst/>
                <a:gdLst>
                  <a:gd name="T0" fmla="*/ 24 w 118"/>
                  <a:gd name="T1" fmla="*/ 19 h 118"/>
                  <a:gd name="T2" fmla="*/ 19 w 118"/>
                  <a:gd name="T3" fmla="*/ 94 h 118"/>
                  <a:gd name="T4" fmla="*/ 94 w 118"/>
                  <a:gd name="T5" fmla="*/ 99 h 118"/>
                  <a:gd name="T6" fmla="*/ 99 w 118"/>
                  <a:gd name="T7" fmla="*/ 24 h 118"/>
                  <a:gd name="T8" fmla="*/ 24 w 118"/>
                  <a:gd name="T9" fmla="*/ 19 h 118"/>
                  <a:gd name="T10" fmla="*/ 64 w 118"/>
                  <a:gd name="T11" fmla="*/ 84 h 118"/>
                  <a:gd name="T12" fmla="*/ 64 w 118"/>
                  <a:gd name="T13" fmla="*/ 93 h 118"/>
                  <a:gd name="T14" fmla="*/ 56 w 118"/>
                  <a:gd name="T15" fmla="*/ 93 h 118"/>
                  <a:gd name="T16" fmla="*/ 56 w 118"/>
                  <a:gd name="T17" fmla="*/ 85 h 118"/>
                  <a:gd name="T18" fmla="*/ 41 w 118"/>
                  <a:gd name="T19" fmla="*/ 81 h 118"/>
                  <a:gd name="T20" fmla="*/ 43 w 118"/>
                  <a:gd name="T21" fmla="*/ 71 h 118"/>
                  <a:gd name="T22" fmla="*/ 58 w 118"/>
                  <a:gd name="T23" fmla="*/ 75 h 118"/>
                  <a:gd name="T24" fmla="*/ 66 w 118"/>
                  <a:gd name="T25" fmla="*/ 70 h 118"/>
                  <a:gd name="T26" fmla="*/ 57 w 118"/>
                  <a:gd name="T27" fmla="*/ 62 h 118"/>
                  <a:gd name="T28" fmla="*/ 41 w 118"/>
                  <a:gd name="T29" fmla="*/ 46 h 118"/>
                  <a:gd name="T30" fmla="*/ 56 w 118"/>
                  <a:gd name="T31" fmla="*/ 31 h 118"/>
                  <a:gd name="T32" fmla="*/ 56 w 118"/>
                  <a:gd name="T33" fmla="*/ 23 h 118"/>
                  <a:gd name="T34" fmla="*/ 64 w 118"/>
                  <a:gd name="T35" fmla="*/ 23 h 118"/>
                  <a:gd name="T36" fmla="*/ 64 w 118"/>
                  <a:gd name="T37" fmla="*/ 30 h 118"/>
                  <a:gd name="T38" fmla="*/ 77 w 118"/>
                  <a:gd name="T39" fmla="*/ 33 h 118"/>
                  <a:gd name="T40" fmla="*/ 74 w 118"/>
                  <a:gd name="T41" fmla="*/ 43 h 118"/>
                  <a:gd name="T42" fmla="*/ 62 w 118"/>
                  <a:gd name="T43" fmla="*/ 40 h 118"/>
                  <a:gd name="T44" fmla="*/ 55 w 118"/>
                  <a:gd name="T45" fmla="*/ 45 h 118"/>
                  <a:gd name="T46" fmla="*/ 65 w 118"/>
                  <a:gd name="T47" fmla="*/ 52 h 118"/>
                  <a:gd name="T48" fmla="*/ 79 w 118"/>
                  <a:gd name="T49" fmla="*/ 69 h 118"/>
                  <a:gd name="T50" fmla="*/ 64 w 118"/>
                  <a:gd name="T51" fmla="*/ 84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8" h="118">
                    <a:moveTo>
                      <a:pt x="24" y="19"/>
                    </a:moveTo>
                    <a:cubicBezTo>
                      <a:pt x="2" y="39"/>
                      <a:pt x="0" y="72"/>
                      <a:pt x="19" y="94"/>
                    </a:cubicBezTo>
                    <a:cubicBezTo>
                      <a:pt x="38" y="116"/>
                      <a:pt x="72" y="118"/>
                      <a:pt x="94" y="99"/>
                    </a:cubicBezTo>
                    <a:cubicBezTo>
                      <a:pt x="115" y="79"/>
                      <a:pt x="118" y="46"/>
                      <a:pt x="99" y="24"/>
                    </a:cubicBezTo>
                    <a:cubicBezTo>
                      <a:pt x="79" y="2"/>
                      <a:pt x="46" y="0"/>
                      <a:pt x="24" y="19"/>
                    </a:cubicBezTo>
                    <a:close/>
                    <a:moveTo>
                      <a:pt x="64" y="84"/>
                    </a:moveTo>
                    <a:cubicBezTo>
                      <a:pt x="64" y="93"/>
                      <a:pt x="64" y="93"/>
                      <a:pt x="64" y="93"/>
                    </a:cubicBezTo>
                    <a:cubicBezTo>
                      <a:pt x="56" y="93"/>
                      <a:pt x="56" y="93"/>
                      <a:pt x="56" y="93"/>
                    </a:cubicBezTo>
                    <a:cubicBezTo>
                      <a:pt x="56" y="85"/>
                      <a:pt x="56" y="85"/>
                      <a:pt x="56" y="85"/>
                    </a:cubicBezTo>
                    <a:cubicBezTo>
                      <a:pt x="50" y="85"/>
                      <a:pt x="44" y="83"/>
                      <a:pt x="41" y="81"/>
                    </a:cubicBezTo>
                    <a:cubicBezTo>
                      <a:pt x="43" y="71"/>
                      <a:pt x="43" y="71"/>
                      <a:pt x="43" y="71"/>
                    </a:cubicBezTo>
                    <a:cubicBezTo>
                      <a:pt x="47" y="73"/>
                      <a:pt x="52" y="75"/>
                      <a:pt x="58" y="75"/>
                    </a:cubicBezTo>
                    <a:cubicBezTo>
                      <a:pt x="63" y="75"/>
                      <a:pt x="66" y="73"/>
                      <a:pt x="66" y="70"/>
                    </a:cubicBezTo>
                    <a:cubicBezTo>
                      <a:pt x="66" y="66"/>
                      <a:pt x="63" y="64"/>
                      <a:pt x="57" y="62"/>
                    </a:cubicBezTo>
                    <a:cubicBezTo>
                      <a:pt x="48" y="59"/>
                      <a:pt x="41" y="55"/>
                      <a:pt x="41" y="46"/>
                    </a:cubicBezTo>
                    <a:cubicBezTo>
                      <a:pt x="41" y="39"/>
                      <a:pt x="47" y="33"/>
                      <a:pt x="56" y="31"/>
                    </a:cubicBezTo>
                    <a:cubicBezTo>
                      <a:pt x="56" y="23"/>
                      <a:pt x="56" y="23"/>
                      <a:pt x="56" y="23"/>
                    </a:cubicBezTo>
                    <a:cubicBezTo>
                      <a:pt x="64" y="23"/>
                      <a:pt x="64" y="23"/>
                      <a:pt x="64" y="23"/>
                    </a:cubicBezTo>
                    <a:cubicBezTo>
                      <a:pt x="64" y="30"/>
                      <a:pt x="64" y="30"/>
                      <a:pt x="64" y="30"/>
                    </a:cubicBezTo>
                    <a:cubicBezTo>
                      <a:pt x="70" y="30"/>
                      <a:pt x="74" y="32"/>
                      <a:pt x="77" y="33"/>
                    </a:cubicBezTo>
                    <a:cubicBezTo>
                      <a:pt x="74" y="43"/>
                      <a:pt x="74" y="43"/>
                      <a:pt x="74" y="43"/>
                    </a:cubicBezTo>
                    <a:cubicBezTo>
                      <a:pt x="72" y="42"/>
                      <a:pt x="68" y="40"/>
                      <a:pt x="62" y="40"/>
                    </a:cubicBezTo>
                    <a:cubicBezTo>
                      <a:pt x="56" y="40"/>
                      <a:pt x="55" y="42"/>
                      <a:pt x="55" y="45"/>
                    </a:cubicBezTo>
                    <a:cubicBezTo>
                      <a:pt x="55" y="48"/>
                      <a:pt x="58" y="50"/>
                      <a:pt x="65" y="52"/>
                    </a:cubicBezTo>
                    <a:cubicBezTo>
                      <a:pt x="75" y="56"/>
                      <a:pt x="79" y="61"/>
                      <a:pt x="79" y="69"/>
                    </a:cubicBezTo>
                    <a:cubicBezTo>
                      <a:pt x="79" y="76"/>
                      <a:pt x="74" y="83"/>
                      <a:pt x="64" y="8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400">
                  <a:solidFill>
                    <a:prstClr val="black"/>
                  </a:solidFill>
                </a:endParaRPr>
              </a:p>
            </p:txBody>
          </p:sp>
          <p:sp>
            <p:nvSpPr>
              <p:cNvPr id="106" name="Freeform 157">
                <a:extLst>
                  <a:ext uri="{FF2B5EF4-FFF2-40B4-BE49-F238E27FC236}">
                    <a16:creationId xmlns:a16="http://schemas.microsoft.com/office/drawing/2014/main" id="{DCBA3101-C48E-40C1-93EF-E42635A18FE5}"/>
                  </a:ext>
                </a:extLst>
              </p:cNvPr>
              <p:cNvSpPr>
                <a:spLocks noEditPoints="1"/>
              </p:cNvSpPr>
              <p:nvPr/>
            </p:nvSpPr>
            <p:spPr bwMode="auto">
              <a:xfrm>
                <a:off x="7005429" y="4859473"/>
                <a:ext cx="338194" cy="501686"/>
              </a:xfrm>
              <a:custGeom>
                <a:avLst/>
                <a:gdLst>
                  <a:gd name="T0" fmla="*/ 138 w 153"/>
                  <a:gd name="T1" fmla="*/ 177 h 227"/>
                  <a:gd name="T2" fmla="*/ 16 w 153"/>
                  <a:gd name="T3" fmla="*/ 177 h 227"/>
                  <a:gd name="T4" fmla="*/ 16 w 153"/>
                  <a:gd name="T5" fmla="*/ 16 h 227"/>
                  <a:gd name="T6" fmla="*/ 138 w 153"/>
                  <a:gd name="T7" fmla="*/ 16 h 227"/>
                  <a:gd name="T8" fmla="*/ 138 w 153"/>
                  <a:gd name="T9" fmla="*/ 103 h 227"/>
                  <a:gd name="T10" fmla="*/ 139 w 153"/>
                  <a:gd name="T11" fmla="*/ 102 h 227"/>
                  <a:gd name="T12" fmla="*/ 153 w 153"/>
                  <a:gd name="T13" fmla="*/ 94 h 227"/>
                  <a:gd name="T14" fmla="*/ 153 w 153"/>
                  <a:gd name="T15" fmla="*/ 13 h 227"/>
                  <a:gd name="T16" fmla="*/ 141 w 153"/>
                  <a:gd name="T17" fmla="*/ 0 h 227"/>
                  <a:gd name="T18" fmla="*/ 12 w 153"/>
                  <a:gd name="T19" fmla="*/ 0 h 227"/>
                  <a:gd name="T20" fmla="*/ 0 w 153"/>
                  <a:gd name="T21" fmla="*/ 13 h 227"/>
                  <a:gd name="T22" fmla="*/ 0 w 153"/>
                  <a:gd name="T23" fmla="*/ 215 h 227"/>
                  <a:gd name="T24" fmla="*/ 12 w 153"/>
                  <a:gd name="T25" fmla="*/ 227 h 227"/>
                  <a:gd name="T26" fmla="*/ 141 w 153"/>
                  <a:gd name="T27" fmla="*/ 227 h 227"/>
                  <a:gd name="T28" fmla="*/ 153 w 153"/>
                  <a:gd name="T29" fmla="*/ 215 h 227"/>
                  <a:gd name="T30" fmla="*/ 153 w 153"/>
                  <a:gd name="T31" fmla="*/ 176 h 227"/>
                  <a:gd name="T32" fmla="*/ 138 w 153"/>
                  <a:gd name="T33" fmla="*/ 166 h 227"/>
                  <a:gd name="T34" fmla="*/ 138 w 153"/>
                  <a:gd name="T35" fmla="*/ 177 h 227"/>
                  <a:gd name="T36" fmla="*/ 75 w 153"/>
                  <a:gd name="T37" fmla="*/ 221 h 227"/>
                  <a:gd name="T38" fmla="*/ 56 w 153"/>
                  <a:gd name="T39" fmla="*/ 201 h 227"/>
                  <a:gd name="T40" fmla="*/ 75 w 153"/>
                  <a:gd name="T41" fmla="*/ 182 h 227"/>
                  <a:gd name="T42" fmla="*/ 95 w 153"/>
                  <a:gd name="T43" fmla="*/ 201 h 227"/>
                  <a:gd name="T44" fmla="*/ 75 w 153"/>
                  <a:gd name="T45" fmla="*/ 221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227">
                    <a:moveTo>
                      <a:pt x="138" y="177"/>
                    </a:moveTo>
                    <a:cubicBezTo>
                      <a:pt x="16" y="177"/>
                      <a:pt x="16" y="177"/>
                      <a:pt x="16" y="177"/>
                    </a:cubicBezTo>
                    <a:cubicBezTo>
                      <a:pt x="16" y="16"/>
                      <a:pt x="16" y="16"/>
                      <a:pt x="16" y="16"/>
                    </a:cubicBezTo>
                    <a:cubicBezTo>
                      <a:pt x="138" y="16"/>
                      <a:pt x="138" y="16"/>
                      <a:pt x="138" y="16"/>
                    </a:cubicBezTo>
                    <a:cubicBezTo>
                      <a:pt x="138" y="103"/>
                      <a:pt x="138" y="103"/>
                      <a:pt x="138" y="103"/>
                    </a:cubicBezTo>
                    <a:cubicBezTo>
                      <a:pt x="138" y="103"/>
                      <a:pt x="139" y="102"/>
                      <a:pt x="139" y="102"/>
                    </a:cubicBezTo>
                    <a:cubicBezTo>
                      <a:pt x="144" y="98"/>
                      <a:pt x="148" y="95"/>
                      <a:pt x="153" y="94"/>
                    </a:cubicBezTo>
                    <a:cubicBezTo>
                      <a:pt x="153" y="13"/>
                      <a:pt x="153" y="13"/>
                      <a:pt x="153" y="13"/>
                    </a:cubicBezTo>
                    <a:cubicBezTo>
                      <a:pt x="153" y="6"/>
                      <a:pt x="148" y="0"/>
                      <a:pt x="141" y="0"/>
                    </a:cubicBezTo>
                    <a:cubicBezTo>
                      <a:pt x="12" y="0"/>
                      <a:pt x="12" y="0"/>
                      <a:pt x="12" y="0"/>
                    </a:cubicBezTo>
                    <a:cubicBezTo>
                      <a:pt x="6" y="0"/>
                      <a:pt x="0" y="6"/>
                      <a:pt x="0" y="13"/>
                    </a:cubicBezTo>
                    <a:cubicBezTo>
                      <a:pt x="0" y="215"/>
                      <a:pt x="0" y="215"/>
                      <a:pt x="0" y="215"/>
                    </a:cubicBezTo>
                    <a:cubicBezTo>
                      <a:pt x="0" y="222"/>
                      <a:pt x="6" y="227"/>
                      <a:pt x="12" y="227"/>
                    </a:cubicBezTo>
                    <a:cubicBezTo>
                      <a:pt x="141" y="227"/>
                      <a:pt x="141" y="227"/>
                      <a:pt x="141" y="227"/>
                    </a:cubicBezTo>
                    <a:cubicBezTo>
                      <a:pt x="148" y="227"/>
                      <a:pt x="153" y="222"/>
                      <a:pt x="153" y="215"/>
                    </a:cubicBezTo>
                    <a:cubicBezTo>
                      <a:pt x="153" y="176"/>
                      <a:pt x="153" y="176"/>
                      <a:pt x="153" y="176"/>
                    </a:cubicBezTo>
                    <a:cubicBezTo>
                      <a:pt x="148" y="174"/>
                      <a:pt x="142" y="170"/>
                      <a:pt x="138" y="166"/>
                    </a:cubicBezTo>
                    <a:lnTo>
                      <a:pt x="138" y="177"/>
                    </a:lnTo>
                    <a:close/>
                    <a:moveTo>
                      <a:pt x="75" y="221"/>
                    </a:moveTo>
                    <a:cubicBezTo>
                      <a:pt x="65" y="221"/>
                      <a:pt x="56" y="212"/>
                      <a:pt x="56" y="201"/>
                    </a:cubicBezTo>
                    <a:cubicBezTo>
                      <a:pt x="56" y="191"/>
                      <a:pt x="65" y="182"/>
                      <a:pt x="75" y="182"/>
                    </a:cubicBezTo>
                    <a:cubicBezTo>
                      <a:pt x="86" y="182"/>
                      <a:pt x="95" y="191"/>
                      <a:pt x="95" y="201"/>
                    </a:cubicBezTo>
                    <a:cubicBezTo>
                      <a:pt x="95" y="212"/>
                      <a:pt x="86" y="221"/>
                      <a:pt x="75" y="22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400">
                  <a:solidFill>
                    <a:prstClr val="black"/>
                  </a:solidFill>
                </a:endParaRPr>
              </a:p>
            </p:txBody>
          </p:sp>
          <p:sp>
            <p:nvSpPr>
              <p:cNvPr id="107" name="Freeform 158">
                <a:extLst>
                  <a:ext uri="{FF2B5EF4-FFF2-40B4-BE49-F238E27FC236}">
                    <a16:creationId xmlns:a16="http://schemas.microsoft.com/office/drawing/2014/main" id="{4AC6CD3A-A9FF-4E30-8CB9-BEA814D3359D}"/>
                  </a:ext>
                </a:extLst>
              </p:cNvPr>
              <p:cNvSpPr>
                <a:spLocks noEditPoints="1"/>
              </p:cNvSpPr>
              <p:nvPr/>
            </p:nvSpPr>
            <p:spPr bwMode="auto">
              <a:xfrm>
                <a:off x="7281029" y="5062202"/>
                <a:ext cx="190584" cy="190584"/>
              </a:xfrm>
              <a:custGeom>
                <a:avLst/>
                <a:gdLst>
                  <a:gd name="T0" fmla="*/ 72 w 86"/>
                  <a:gd name="T1" fmla="*/ 17 h 86"/>
                  <a:gd name="T2" fmla="*/ 18 w 86"/>
                  <a:gd name="T3" fmla="*/ 14 h 86"/>
                  <a:gd name="T4" fmla="*/ 14 w 86"/>
                  <a:gd name="T5" fmla="*/ 68 h 86"/>
                  <a:gd name="T6" fmla="*/ 69 w 86"/>
                  <a:gd name="T7" fmla="*/ 72 h 86"/>
                  <a:gd name="T8" fmla="*/ 72 w 86"/>
                  <a:gd name="T9" fmla="*/ 17 h 86"/>
                  <a:gd name="T10" fmla="*/ 46 w 86"/>
                  <a:gd name="T11" fmla="*/ 63 h 86"/>
                  <a:gd name="T12" fmla="*/ 46 w 86"/>
                  <a:gd name="T13" fmla="*/ 70 h 86"/>
                  <a:gd name="T14" fmla="*/ 40 w 86"/>
                  <a:gd name="T15" fmla="*/ 70 h 86"/>
                  <a:gd name="T16" fmla="*/ 40 w 86"/>
                  <a:gd name="T17" fmla="*/ 64 h 86"/>
                  <a:gd name="T18" fmla="*/ 28 w 86"/>
                  <a:gd name="T19" fmla="*/ 61 h 86"/>
                  <a:gd name="T20" fmla="*/ 30 w 86"/>
                  <a:gd name="T21" fmla="*/ 53 h 86"/>
                  <a:gd name="T22" fmla="*/ 41 w 86"/>
                  <a:gd name="T23" fmla="*/ 56 h 86"/>
                  <a:gd name="T24" fmla="*/ 48 w 86"/>
                  <a:gd name="T25" fmla="*/ 52 h 86"/>
                  <a:gd name="T26" fmla="*/ 41 w 86"/>
                  <a:gd name="T27" fmla="*/ 46 h 86"/>
                  <a:gd name="T28" fmla="*/ 29 w 86"/>
                  <a:gd name="T29" fmla="*/ 34 h 86"/>
                  <a:gd name="T30" fmla="*/ 40 w 86"/>
                  <a:gd name="T31" fmla="*/ 22 h 86"/>
                  <a:gd name="T32" fmla="*/ 40 w 86"/>
                  <a:gd name="T33" fmla="*/ 15 h 86"/>
                  <a:gd name="T34" fmla="*/ 47 w 86"/>
                  <a:gd name="T35" fmla="*/ 15 h 86"/>
                  <a:gd name="T36" fmla="*/ 47 w 86"/>
                  <a:gd name="T37" fmla="*/ 21 h 86"/>
                  <a:gd name="T38" fmla="*/ 56 w 86"/>
                  <a:gd name="T39" fmla="*/ 23 h 86"/>
                  <a:gd name="T40" fmla="*/ 54 w 86"/>
                  <a:gd name="T41" fmla="*/ 31 h 86"/>
                  <a:gd name="T42" fmla="*/ 45 w 86"/>
                  <a:gd name="T43" fmla="*/ 29 h 86"/>
                  <a:gd name="T44" fmla="*/ 39 w 86"/>
                  <a:gd name="T45" fmla="*/ 32 h 86"/>
                  <a:gd name="T46" fmla="*/ 47 w 86"/>
                  <a:gd name="T47" fmla="*/ 38 h 86"/>
                  <a:gd name="T48" fmla="*/ 58 w 86"/>
                  <a:gd name="T49" fmla="*/ 51 h 86"/>
                  <a:gd name="T50" fmla="*/ 46 w 86"/>
                  <a:gd name="T51" fmla="*/ 6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86">
                    <a:moveTo>
                      <a:pt x="72" y="17"/>
                    </a:moveTo>
                    <a:cubicBezTo>
                      <a:pt x="58" y="1"/>
                      <a:pt x="34" y="0"/>
                      <a:pt x="18" y="14"/>
                    </a:cubicBezTo>
                    <a:cubicBezTo>
                      <a:pt x="2" y="28"/>
                      <a:pt x="0" y="52"/>
                      <a:pt x="14" y="68"/>
                    </a:cubicBezTo>
                    <a:cubicBezTo>
                      <a:pt x="28" y="84"/>
                      <a:pt x="53" y="86"/>
                      <a:pt x="69" y="72"/>
                    </a:cubicBezTo>
                    <a:cubicBezTo>
                      <a:pt x="85" y="58"/>
                      <a:pt x="86" y="33"/>
                      <a:pt x="72" y="17"/>
                    </a:cubicBezTo>
                    <a:close/>
                    <a:moveTo>
                      <a:pt x="46" y="63"/>
                    </a:moveTo>
                    <a:cubicBezTo>
                      <a:pt x="46" y="70"/>
                      <a:pt x="46" y="70"/>
                      <a:pt x="46" y="70"/>
                    </a:cubicBezTo>
                    <a:cubicBezTo>
                      <a:pt x="40" y="70"/>
                      <a:pt x="40" y="70"/>
                      <a:pt x="40" y="70"/>
                    </a:cubicBezTo>
                    <a:cubicBezTo>
                      <a:pt x="40" y="64"/>
                      <a:pt x="40" y="64"/>
                      <a:pt x="40" y="64"/>
                    </a:cubicBezTo>
                    <a:cubicBezTo>
                      <a:pt x="35" y="64"/>
                      <a:pt x="31" y="62"/>
                      <a:pt x="28" y="61"/>
                    </a:cubicBezTo>
                    <a:cubicBezTo>
                      <a:pt x="30" y="53"/>
                      <a:pt x="30" y="53"/>
                      <a:pt x="30" y="53"/>
                    </a:cubicBezTo>
                    <a:cubicBezTo>
                      <a:pt x="33" y="55"/>
                      <a:pt x="37" y="56"/>
                      <a:pt x="41" y="56"/>
                    </a:cubicBezTo>
                    <a:cubicBezTo>
                      <a:pt x="45" y="56"/>
                      <a:pt x="48" y="54"/>
                      <a:pt x="48" y="52"/>
                    </a:cubicBezTo>
                    <a:cubicBezTo>
                      <a:pt x="48" y="49"/>
                      <a:pt x="46" y="48"/>
                      <a:pt x="41" y="46"/>
                    </a:cubicBezTo>
                    <a:cubicBezTo>
                      <a:pt x="34" y="44"/>
                      <a:pt x="29" y="40"/>
                      <a:pt x="29" y="34"/>
                    </a:cubicBezTo>
                    <a:cubicBezTo>
                      <a:pt x="29" y="28"/>
                      <a:pt x="33" y="23"/>
                      <a:pt x="40" y="22"/>
                    </a:cubicBezTo>
                    <a:cubicBezTo>
                      <a:pt x="40" y="15"/>
                      <a:pt x="40" y="15"/>
                      <a:pt x="40" y="15"/>
                    </a:cubicBezTo>
                    <a:cubicBezTo>
                      <a:pt x="47" y="15"/>
                      <a:pt x="47" y="15"/>
                      <a:pt x="47" y="15"/>
                    </a:cubicBezTo>
                    <a:cubicBezTo>
                      <a:pt x="47" y="21"/>
                      <a:pt x="47" y="21"/>
                      <a:pt x="47" y="21"/>
                    </a:cubicBezTo>
                    <a:cubicBezTo>
                      <a:pt x="51" y="21"/>
                      <a:pt x="54" y="22"/>
                      <a:pt x="56" y="23"/>
                    </a:cubicBezTo>
                    <a:cubicBezTo>
                      <a:pt x="54" y="31"/>
                      <a:pt x="54" y="31"/>
                      <a:pt x="54" y="31"/>
                    </a:cubicBezTo>
                    <a:cubicBezTo>
                      <a:pt x="53" y="30"/>
                      <a:pt x="50" y="29"/>
                      <a:pt x="45" y="29"/>
                    </a:cubicBezTo>
                    <a:cubicBezTo>
                      <a:pt x="40" y="29"/>
                      <a:pt x="39" y="31"/>
                      <a:pt x="39" y="32"/>
                    </a:cubicBezTo>
                    <a:cubicBezTo>
                      <a:pt x="39" y="35"/>
                      <a:pt x="41" y="36"/>
                      <a:pt x="47" y="38"/>
                    </a:cubicBezTo>
                    <a:cubicBezTo>
                      <a:pt x="55" y="41"/>
                      <a:pt x="58" y="45"/>
                      <a:pt x="58" y="51"/>
                    </a:cubicBezTo>
                    <a:cubicBezTo>
                      <a:pt x="58" y="57"/>
                      <a:pt x="54" y="62"/>
                      <a:pt x="46" y="6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400">
                  <a:solidFill>
                    <a:prstClr val="black"/>
                  </a:solidFill>
                </a:endParaRPr>
              </a:p>
            </p:txBody>
          </p:sp>
        </p:grpSp>
        <p:sp>
          <p:nvSpPr>
            <p:cNvPr id="99" name="文本框 44">
              <a:extLst>
                <a:ext uri="{FF2B5EF4-FFF2-40B4-BE49-F238E27FC236}">
                  <a16:creationId xmlns:a16="http://schemas.microsoft.com/office/drawing/2014/main" id="{0BEB9B63-8244-4DEA-BFAB-C7060507D4C6}"/>
                </a:ext>
              </a:extLst>
            </p:cNvPr>
            <p:cNvSpPr txBox="1"/>
            <p:nvPr/>
          </p:nvSpPr>
          <p:spPr>
            <a:xfrm flipH="1">
              <a:off x="8420095" y="5338749"/>
              <a:ext cx="2457664" cy="700070"/>
            </a:xfrm>
            <a:prstGeom prst="rect">
              <a:avLst/>
            </a:prstGeom>
            <a:noFill/>
            <a:effectLst/>
          </p:spPr>
          <p:txBody>
            <a:bodyPr wrap="square" rtlCol="0">
              <a:spAutoFit/>
            </a:bodyPr>
            <a:lstStyle/>
            <a:p>
              <a:r>
                <a:rPr lang="zh-CN" altLang="en-US" sz="1100" dirty="0">
                  <a:solidFill>
                    <a:srgbClr val="FFFFFF">
                      <a:lumMod val="50000"/>
                    </a:srgbClr>
                  </a:solidFill>
                  <a:latin typeface="微软雅黑" panose="020B0503020204020204" pitchFamily="34" charset="-122"/>
                  <a:ea typeface="微软雅黑" panose="020B0503020204020204" pitchFamily="34" charset="-122"/>
                </a:rPr>
                <a:t>Click to enter the content of the brief text, concise description of the sub-item content</a:t>
              </a:r>
              <a:r>
                <a:rPr lang="en-US" altLang="zh-CN" sz="1100" dirty="0">
                  <a:solidFill>
                    <a:srgbClr val="FFFFFF">
                      <a:lumMod val="50000"/>
                    </a:srgbClr>
                  </a:solidFill>
                  <a:latin typeface="微软雅黑" panose="020B0503020204020204" pitchFamily="34" charset="-122"/>
                  <a:ea typeface="微软雅黑" panose="020B0503020204020204" pitchFamily="34" charset="-122"/>
                </a:rPr>
                <a:t>......</a:t>
              </a:r>
            </a:p>
            <a:p>
              <a:endParaRPr lang="en-US" altLang="zh-CN" sz="1100" dirty="0">
                <a:solidFill>
                  <a:schemeClr val="bg1">
                    <a:lumMod val="50000"/>
                  </a:schemeClr>
                </a:solidFill>
                <a:latin typeface="方正姚体" panose="02010601030101010101" pitchFamily="2" charset="-122"/>
                <a:ea typeface="方正姚体" panose="02010601030101010101" pitchFamily="2" charset="-122"/>
              </a:endParaRPr>
            </a:p>
          </p:txBody>
        </p:sp>
        <p:sp>
          <p:nvSpPr>
            <p:cNvPr id="100" name="文本框 45">
              <a:extLst>
                <a:ext uri="{FF2B5EF4-FFF2-40B4-BE49-F238E27FC236}">
                  <a16:creationId xmlns:a16="http://schemas.microsoft.com/office/drawing/2014/main" id="{0B49FB7D-80D7-4A4E-9297-8F6078FFA631}"/>
                </a:ext>
              </a:extLst>
            </p:cNvPr>
            <p:cNvSpPr txBox="1"/>
            <p:nvPr/>
          </p:nvSpPr>
          <p:spPr>
            <a:xfrm flipH="1">
              <a:off x="6190843" y="2009271"/>
              <a:ext cx="2229251" cy="502615"/>
            </a:xfrm>
            <a:prstGeom prst="rect">
              <a:avLst/>
            </a:prstGeom>
            <a:noFill/>
            <a:effectLst/>
          </p:spPr>
          <p:txBody>
            <a:bodyPr wrap="square" rtlCol="0">
              <a:spAutoFit/>
            </a:bodyPr>
            <a:lstStyle/>
            <a:p>
              <a:pPr lvl="0" algn="just"/>
              <a:r>
                <a:rPr lang="zh-CN" altLang="en-US" sz="1100" dirty="0">
                  <a:solidFill>
                    <a:srgbClr val="FFFFFF">
                      <a:lumMod val="50000"/>
                    </a:srgbClr>
                  </a:solidFill>
                  <a:latin typeface="微软雅黑" panose="020B0503020204020204" pitchFamily="34" charset="-122"/>
                  <a:ea typeface="微软雅黑" panose="020B0503020204020204" pitchFamily="34" charset="-122"/>
                </a:rPr>
                <a:t>Click to enter the content of the brief text, concise description of the sub-item content</a:t>
              </a:r>
              <a:r>
                <a:rPr lang="en-US" altLang="zh-CN" sz="1100" dirty="0">
                  <a:solidFill>
                    <a:srgbClr val="FFFFFF">
                      <a:lumMod val="50000"/>
                    </a:srgbClr>
                  </a:solidFill>
                  <a:latin typeface="微软雅黑" panose="020B0503020204020204" pitchFamily="34" charset="-122"/>
                  <a:ea typeface="微软雅黑" panose="020B0503020204020204" pitchFamily="34" charset="-122"/>
                </a:rPr>
                <a:t>......</a:t>
              </a:r>
            </a:p>
          </p:txBody>
        </p:sp>
        <p:sp>
          <p:nvSpPr>
            <p:cNvPr id="101" name="文本框 46">
              <a:extLst>
                <a:ext uri="{FF2B5EF4-FFF2-40B4-BE49-F238E27FC236}">
                  <a16:creationId xmlns:a16="http://schemas.microsoft.com/office/drawing/2014/main" id="{8F5D65DD-E6E2-4DB6-AEE4-6FE13DF51A1E}"/>
                </a:ext>
              </a:extLst>
            </p:cNvPr>
            <p:cNvSpPr txBox="1"/>
            <p:nvPr/>
          </p:nvSpPr>
          <p:spPr>
            <a:xfrm flipH="1">
              <a:off x="3172669" y="5296788"/>
              <a:ext cx="2413138" cy="700070"/>
            </a:xfrm>
            <a:prstGeom prst="rect">
              <a:avLst/>
            </a:prstGeom>
            <a:noFill/>
            <a:effectLst/>
          </p:spPr>
          <p:txBody>
            <a:bodyPr wrap="square" rtlCol="0">
              <a:spAutoFit/>
            </a:bodyPr>
            <a:lstStyle/>
            <a:p>
              <a:r>
                <a:rPr lang="zh-CN" altLang="en-US" sz="1100" dirty="0">
                  <a:solidFill>
                    <a:srgbClr val="FFFFFF">
                      <a:lumMod val="50000"/>
                    </a:srgbClr>
                  </a:solidFill>
                  <a:latin typeface="微软雅黑" panose="020B0503020204020204" pitchFamily="34" charset="-122"/>
                  <a:ea typeface="微软雅黑" panose="020B0503020204020204" pitchFamily="34" charset="-122"/>
                </a:rPr>
                <a:t>Click to enter the content of the brief text, concise description of the sub-item content</a:t>
              </a:r>
              <a:r>
                <a:rPr lang="en-US" altLang="zh-CN" sz="1100" dirty="0">
                  <a:solidFill>
                    <a:srgbClr val="FFFFFF">
                      <a:lumMod val="50000"/>
                    </a:srgbClr>
                  </a:solidFill>
                  <a:latin typeface="微软雅黑" panose="020B0503020204020204" pitchFamily="34" charset="-122"/>
                  <a:ea typeface="微软雅黑" panose="020B0503020204020204" pitchFamily="34" charset="-122"/>
                </a:rPr>
                <a:t>......</a:t>
              </a:r>
            </a:p>
            <a:p>
              <a:endParaRPr lang="en-US" altLang="zh-CN" sz="1100" dirty="0">
                <a:solidFill>
                  <a:schemeClr val="bg1">
                    <a:lumMod val="50000"/>
                  </a:schemeClr>
                </a:solidFill>
                <a:latin typeface="方正姚体" panose="02010601030101010101" pitchFamily="2" charset="-122"/>
                <a:ea typeface="方正姚体" panose="02010601030101010101" pitchFamily="2" charset="-122"/>
              </a:endParaRPr>
            </a:p>
          </p:txBody>
        </p:sp>
        <p:sp>
          <p:nvSpPr>
            <p:cNvPr id="102" name="文本框 47">
              <a:extLst>
                <a:ext uri="{FF2B5EF4-FFF2-40B4-BE49-F238E27FC236}">
                  <a16:creationId xmlns:a16="http://schemas.microsoft.com/office/drawing/2014/main" id="{B0A11F90-D2D9-41CA-BB34-8FAFD8EF30E7}"/>
                </a:ext>
              </a:extLst>
            </p:cNvPr>
            <p:cNvSpPr txBox="1"/>
            <p:nvPr/>
          </p:nvSpPr>
          <p:spPr>
            <a:xfrm flipH="1">
              <a:off x="1035922" y="1993900"/>
              <a:ext cx="2354461" cy="700070"/>
            </a:xfrm>
            <a:prstGeom prst="rect">
              <a:avLst/>
            </a:prstGeom>
            <a:noFill/>
            <a:effectLst/>
          </p:spPr>
          <p:txBody>
            <a:bodyPr wrap="square" rtlCol="0">
              <a:spAutoFit/>
            </a:bodyPr>
            <a:lstStyle/>
            <a:p>
              <a:r>
                <a:rPr lang="zh-CN" altLang="en-US" sz="1100" dirty="0">
                  <a:solidFill>
                    <a:srgbClr val="FFFFFF">
                      <a:lumMod val="50000"/>
                    </a:srgbClr>
                  </a:solidFill>
                  <a:latin typeface="微软雅黑" panose="020B0503020204020204" pitchFamily="34" charset="-122"/>
                  <a:ea typeface="微软雅黑" panose="020B0503020204020204" pitchFamily="34" charset="-122"/>
                </a:rPr>
                <a:t>Click to enter the content of the brief text, concise description of the sub-item content</a:t>
              </a:r>
              <a:r>
                <a:rPr lang="en-US" altLang="zh-CN" sz="1100" dirty="0">
                  <a:solidFill>
                    <a:srgbClr val="FFFFFF">
                      <a:lumMod val="50000"/>
                    </a:srgbClr>
                  </a:solidFill>
                  <a:latin typeface="微软雅黑" panose="020B0503020204020204" pitchFamily="34" charset="-122"/>
                  <a:ea typeface="微软雅黑" panose="020B0503020204020204" pitchFamily="34" charset="-122"/>
                </a:rPr>
                <a:t>......</a:t>
              </a:r>
            </a:p>
            <a:p>
              <a:endParaRPr lang="en-US" altLang="zh-CN" sz="1100" dirty="0">
                <a:solidFill>
                  <a:schemeClr val="bg1">
                    <a:lumMod val="50000"/>
                  </a:schemeClr>
                </a:solidFill>
                <a:latin typeface="方正姚体" panose="02010601030101010101" pitchFamily="2" charset="-122"/>
                <a:ea typeface="方正姚体" panose="02010601030101010101" pitchFamily="2" charset="-122"/>
              </a:endParaRPr>
            </a:p>
          </p:txBody>
        </p:sp>
      </p:grpSp>
    </p:spTree>
    <p:extLst>
      <p:ext uri="{BB962C8B-B14F-4D97-AF65-F5344CB8AC3E}">
        <p14:creationId xmlns:p14="http://schemas.microsoft.com/office/powerpoint/2010/main" val="4140833135"/>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a14="http://schemas.microsoft.com/office/drawing/2010/main" xmlns:a16="http://schemas.microsoft.com/office/drawing/2014/main"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ppt_x</p:attrName>
                                        </p:attrNameLst>
                                      </p:cBhvr>
                                      <p:tavLst>
                                        <p:tav tm="0">
                                          <p:val>
                                            <p:strVal val="#ppt_x"/>
                                          </p:val>
                                        </p:tav>
                                        <p:tav tm="100000">
                                          <p:val>
                                            <p:strVal val="#ppt_x"/>
                                          </p:val>
                                        </p:tav>
                                      </p:tavLst>
                                    </p:anim>
                                    <p:anim calcmode="lin" valueType="num">
                                      <p:cBhvr>
                                        <p:cTn id="9" dur="75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42" presetClass="entr" presetSubtype="0" fill="hold" nodeType="afterEffect">
                                  <p:stCondLst>
                                    <p:cond delay="0"/>
                                  </p:stCondLst>
                                  <p:childTnLst>
                                    <p:set>
                                      <p:cBhvr>
                                        <p:cTn id="12" dur="1" fill="hold">
                                          <p:stCondLst>
                                            <p:cond delay="0"/>
                                          </p:stCondLst>
                                        </p:cTn>
                                        <p:tgtEl>
                                          <p:spTgt spid="82"/>
                                        </p:tgtEl>
                                        <p:attrNameLst>
                                          <p:attrName>style.visibility</p:attrName>
                                        </p:attrNameLst>
                                      </p:cBhvr>
                                      <p:to>
                                        <p:strVal val="visible"/>
                                      </p:to>
                                    </p:set>
                                    <p:animEffect transition="in" filter="fade">
                                      <p:cBhvr>
                                        <p:cTn id="13" dur="1000"/>
                                        <p:tgtEl>
                                          <p:spTgt spid="82"/>
                                        </p:tgtEl>
                                      </p:cBhvr>
                                    </p:animEffect>
                                    <p:anim calcmode="lin" valueType="num">
                                      <p:cBhvr>
                                        <p:cTn id="14" dur="1000" fill="hold"/>
                                        <p:tgtEl>
                                          <p:spTgt spid="82"/>
                                        </p:tgtEl>
                                        <p:attrNameLst>
                                          <p:attrName>ppt_x</p:attrName>
                                        </p:attrNameLst>
                                      </p:cBhvr>
                                      <p:tavLst>
                                        <p:tav tm="0">
                                          <p:val>
                                            <p:strVal val="#ppt_x"/>
                                          </p:val>
                                        </p:tav>
                                        <p:tav tm="100000">
                                          <p:val>
                                            <p:strVal val="#ppt_x"/>
                                          </p:val>
                                        </p:tav>
                                      </p:tavLst>
                                    </p:anim>
                                    <p:anim calcmode="lin" valueType="num">
                                      <p:cBhvr>
                                        <p:cTn id="15" dur="1000" fill="hold"/>
                                        <p:tgtEl>
                                          <p:spTgt spid="8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B6AF139C-43E6-411B-A619-7FAD1B72CCB7}"/>
              </a:ext>
            </a:extLst>
          </p:cNvPr>
          <p:cNvGrpSpPr/>
          <p:nvPr/>
        </p:nvGrpSpPr>
        <p:grpSpPr>
          <a:xfrm>
            <a:off x="4614542" y="542068"/>
            <a:ext cx="3005951" cy="646635"/>
            <a:chOff x="4614542" y="542068"/>
            <a:chExt cx="3005951" cy="646635"/>
          </a:xfrm>
        </p:grpSpPr>
        <p:sp>
          <p:nvSpPr>
            <p:cNvPr id="9" name="TextBox 2">
              <a:extLst>
                <a:ext uri="{FF2B5EF4-FFF2-40B4-BE49-F238E27FC236}">
                  <a16:creationId xmlns:a16="http://schemas.microsoft.com/office/drawing/2014/main" id="{844C6E56-4371-420A-984E-D15EE326A08C}"/>
                </a:ext>
              </a:extLst>
            </p:cNvPr>
            <p:cNvSpPr txBox="1"/>
            <p:nvPr/>
          </p:nvSpPr>
          <p:spPr>
            <a:xfrm>
              <a:off x="4614542" y="542068"/>
              <a:ext cx="3005951" cy="430887"/>
            </a:xfrm>
            <a:prstGeom prst="rect">
              <a:avLst/>
            </a:prstGeom>
            <a:noFill/>
          </p:spPr>
          <p:txBody>
            <a:bodyPr wrap="none" rtlCol="0">
              <a:spAutoFit/>
            </a:bodyPr>
            <a:lstStyle/>
            <a:p>
              <a:pPr algn="ctr"/>
              <a:r>
                <a:rPr lang="zh-CN" altLang="en-US" sz="2200" dirty="0">
                  <a:solidFill>
                    <a:srgbClr val="72AE4A"/>
                  </a:solidFill>
                  <a:latin typeface="微软雅黑" panose="020B0503020204020204" pitchFamily="34" charset="-122"/>
                  <a:ea typeface="微软雅黑" panose="020B0503020204020204" pitchFamily="34" charset="-122"/>
                </a:rPr>
                <a:t>Click the input phase</a:t>
              </a:r>
              <a:r>
                <a:rPr lang="zh-CN" altLang="en-US" sz="2200" dirty="0">
                  <a:solidFill>
                    <a:srgbClr val="92488E"/>
                  </a:solidFill>
                  <a:latin typeface="微软雅黑" panose="020B0503020204020204" pitchFamily="34" charset="-122"/>
                  <a:ea typeface="微软雅黑" panose="020B0503020204020204" pitchFamily="34" charset="-122"/>
                </a:rPr>
                <a:t>Off text title</a:t>
              </a:r>
            </a:p>
          </p:txBody>
        </p:sp>
        <p:grpSp>
          <p:nvGrpSpPr>
            <p:cNvPr id="5" name="组合 4">
              <a:extLst>
                <a:ext uri="{FF2B5EF4-FFF2-40B4-BE49-F238E27FC236}">
                  <a16:creationId xmlns:a16="http://schemas.microsoft.com/office/drawing/2014/main" id="{56D5688A-93BF-40F0-978F-63F4F1995311}"/>
                </a:ext>
              </a:extLst>
            </p:cNvPr>
            <p:cNvGrpSpPr/>
            <p:nvPr/>
          </p:nvGrpSpPr>
          <p:grpSpPr>
            <a:xfrm>
              <a:off x="4717059" y="1093449"/>
              <a:ext cx="2767715" cy="95254"/>
              <a:chOff x="1839287" y="5184146"/>
              <a:chExt cx="2767715" cy="95254"/>
            </a:xfrm>
          </p:grpSpPr>
          <p:grpSp>
            <p:nvGrpSpPr>
              <p:cNvPr id="7" name="组合 6">
                <a:extLst>
                  <a:ext uri="{FF2B5EF4-FFF2-40B4-BE49-F238E27FC236}">
                    <a16:creationId xmlns:a16="http://schemas.microsoft.com/office/drawing/2014/main" id="{C27DEE17-C96C-4E40-BFA8-638FCE1C0EF2}"/>
                  </a:ext>
                </a:extLst>
              </p:cNvPr>
              <p:cNvGrpSpPr/>
              <p:nvPr/>
            </p:nvGrpSpPr>
            <p:grpSpPr>
              <a:xfrm>
                <a:off x="2591031" y="5184150"/>
                <a:ext cx="2015971" cy="95250"/>
                <a:chOff x="2425983" y="5170170"/>
                <a:chExt cx="2015971" cy="156210"/>
              </a:xfrm>
            </p:grpSpPr>
            <p:grpSp>
              <p:nvGrpSpPr>
                <p:cNvPr id="21" name="组合 20">
                  <a:extLst>
                    <a:ext uri="{FF2B5EF4-FFF2-40B4-BE49-F238E27FC236}">
                      <a16:creationId xmlns:a16="http://schemas.microsoft.com/office/drawing/2014/main" id="{FE382F16-5693-496B-8803-16352DBF1117}"/>
                    </a:ext>
                  </a:extLst>
                </p:cNvPr>
                <p:cNvGrpSpPr/>
                <p:nvPr/>
              </p:nvGrpSpPr>
              <p:grpSpPr>
                <a:xfrm>
                  <a:off x="2425983" y="5179695"/>
                  <a:ext cx="1009343" cy="146685"/>
                  <a:chOff x="2425983" y="5179695"/>
                  <a:chExt cx="1009343" cy="146685"/>
                </a:xfrm>
              </p:grpSpPr>
              <p:grpSp>
                <p:nvGrpSpPr>
                  <p:cNvPr id="37" name="组合 36">
                    <a:extLst>
                      <a:ext uri="{FF2B5EF4-FFF2-40B4-BE49-F238E27FC236}">
                        <a16:creationId xmlns:a16="http://schemas.microsoft.com/office/drawing/2014/main" id="{26CD294B-0CFD-41D5-AAA5-8419F1384677}"/>
                      </a:ext>
                    </a:extLst>
                  </p:cNvPr>
                  <p:cNvGrpSpPr/>
                  <p:nvPr/>
                </p:nvGrpSpPr>
                <p:grpSpPr>
                  <a:xfrm>
                    <a:off x="2425983" y="5186045"/>
                    <a:ext cx="504518" cy="140335"/>
                    <a:chOff x="2425983" y="5186045"/>
                    <a:chExt cx="504518" cy="140335"/>
                  </a:xfrm>
                </p:grpSpPr>
                <p:grpSp>
                  <p:nvGrpSpPr>
                    <p:cNvPr id="45" name="组合 44">
                      <a:extLst>
                        <a:ext uri="{FF2B5EF4-FFF2-40B4-BE49-F238E27FC236}">
                          <a16:creationId xmlns:a16="http://schemas.microsoft.com/office/drawing/2014/main" id="{04498B8B-3DDC-474D-8E15-1320BCE4385E}"/>
                        </a:ext>
                      </a:extLst>
                    </p:cNvPr>
                    <p:cNvGrpSpPr/>
                    <p:nvPr/>
                  </p:nvGrpSpPr>
                  <p:grpSpPr>
                    <a:xfrm>
                      <a:off x="2425983" y="5189220"/>
                      <a:ext cx="253693" cy="137160"/>
                      <a:chOff x="2425983" y="5189220"/>
                      <a:chExt cx="253693" cy="137160"/>
                    </a:xfrm>
                  </p:grpSpPr>
                  <p:cxnSp>
                    <p:nvCxnSpPr>
                      <p:cNvPr id="49" name="直接连接符 48">
                        <a:extLst>
                          <a:ext uri="{FF2B5EF4-FFF2-40B4-BE49-F238E27FC236}">
                            <a16:creationId xmlns:a16="http://schemas.microsoft.com/office/drawing/2014/main" id="{6F838BEA-2AD7-401E-BB9A-615BDD3605DB}"/>
                          </a:ext>
                        </a:extLst>
                      </p:cNvPr>
                      <p:cNvCxnSpPr/>
                      <p:nvPr/>
                    </p:nvCxnSpPr>
                    <p:spPr>
                      <a:xfrm>
                        <a:off x="2425983"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cxnSp>
                    <p:nvCxnSpPr>
                      <p:cNvPr id="50" name="直接连接符 49">
                        <a:extLst>
                          <a:ext uri="{FF2B5EF4-FFF2-40B4-BE49-F238E27FC236}">
                            <a16:creationId xmlns:a16="http://schemas.microsoft.com/office/drawing/2014/main" id="{FB28EBFF-31FF-4BCB-B7AD-B44CB8A51999}"/>
                          </a:ext>
                        </a:extLst>
                      </p:cNvPr>
                      <p:cNvCxnSpPr>
                        <a:cxnSpLocks/>
                      </p:cNvCxnSpPr>
                      <p:nvPr/>
                    </p:nvCxnSpPr>
                    <p:spPr>
                      <a:xfrm flipH="1">
                        <a:off x="2552959"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grpSp>
                <p:grpSp>
                  <p:nvGrpSpPr>
                    <p:cNvPr id="46" name="组合 45">
                      <a:extLst>
                        <a:ext uri="{FF2B5EF4-FFF2-40B4-BE49-F238E27FC236}">
                          <a16:creationId xmlns:a16="http://schemas.microsoft.com/office/drawing/2014/main" id="{6CFD3D9D-122D-4600-B392-4BE511326AA6}"/>
                        </a:ext>
                      </a:extLst>
                    </p:cNvPr>
                    <p:cNvGrpSpPr/>
                    <p:nvPr/>
                  </p:nvGrpSpPr>
                  <p:grpSpPr>
                    <a:xfrm>
                      <a:off x="2676808" y="5186045"/>
                      <a:ext cx="253693" cy="137160"/>
                      <a:chOff x="2425983" y="5189220"/>
                      <a:chExt cx="253693" cy="137160"/>
                    </a:xfrm>
                  </p:grpSpPr>
                  <p:cxnSp>
                    <p:nvCxnSpPr>
                      <p:cNvPr id="47" name="直接连接符 46">
                        <a:extLst>
                          <a:ext uri="{FF2B5EF4-FFF2-40B4-BE49-F238E27FC236}">
                            <a16:creationId xmlns:a16="http://schemas.microsoft.com/office/drawing/2014/main" id="{282CF34B-27EC-4067-8F20-918A67CC8FC0}"/>
                          </a:ext>
                        </a:extLst>
                      </p:cNvPr>
                      <p:cNvCxnSpPr/>
                      <p:nvPr/>
                    </p:nvCxnSpPr>
                    <p:spPr>
                      <a:xfrm>
                        <a:off x="2425983"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cxnSp>
                    <p:nvCxnSpPr>
                      <p:cNvPr id="48" name="直接连接符 47">
                        <a:extLst>
                          <a:ext uri="{FF2B5EF4-FFF2-40B4-BE49-F238E27FC236}">
                            <a16:creationId xmlns:a16="http://schemas.microsoft.com/office/drawing/2014/main" id="{671D23FD-0BAE-4B6B-BB45-BE40FA258A58}"/>
                          </a:ext>
                        </a:extLst>
                      </p:cNvPr>
                      <p:cNvCxnSpPr>
                        <a:cxnSpLocks/>
                      </p:cNvCxnSpPr>
                      <p:nvPr/>
                    </p:nvCxnSpPr>
                    <p:spPr>
                      <a:xfrm flipH="1">
                        <a:off x="2552959"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grpSp>
              </p:grpSp>
              <p:grpSp>
                <p:nvGrpSpPr>
                  <p:cNvPr id="38" name="组合 37">
                    <a:extLst>
                      <a:ext uri="{FF2B5EF4-FFF2-40B4-BE49-F238E27FC236}">
                        <a16:creationId xmlns:a16="http://schemas.microsoft.com/office/drawing/2014/main" id="{C3D1C0E1-8BAB-48BC-8766-52019CF68103}"/>
                      </a:ext>
                    </a:extLst>
                  </p:cNvPr>
                  <p:cNvGrpSpPr/>
                  <p:nvPr/>
                </p:nvGrpSpPr>
                <p:grpSpPr>
                  <a:xfrm>
                    <a:off x="2930808" y="5179695"/>
                    <a:ext cx="504518" cy="140335"/>
                    <a:chOff x="2425983" y="5186045"/>
                    <a:chExt cx="504518" cy="140335"/>
                  </a:xfrm>
                </p:grpSpPr>
                <p:grpSp>
                  <p:nvGrpSpPr>
                    <p:cNvPr id="39" name="组合 38">
                      <a:extLst>
                        <a:ext uri="{FF2B5EF4-FFF2-40B4-BE49-F238E27FC236}">
                          <a16:creationId xmlns:a16="http://schemas.microsoft.com/office/drawing/2014/main" id="{6BBFB50F-473D-4DC7-A0D7-2F790CED8FF9}"/>
                        </a:ext>
                      </a:extLst>
                    </p:cNvPr>
                    <p:cNvGrpSpPr/>
                    <p:nvPr/>
                  </p:nvGrpSpPr>
                  <p:grpSpPr>
                    <a:xfrm>
                      <a:off x="2425983" y="5189220"/>
                      <a:ext cx="253693" cy="137160"/>
                      <a:chOff x="2425983" y="5189220"/>
                      <a:chExt cx="253693" cy="137160"/>
                    </a:xfrm>
                  </p:grpSpPr>
                  <p:cxnSp>
                    <p:nvCxnSpPr>
                      <p:cNvPr id="43" name="直接连接符 42">
                        <a:extLst>
                          <a:ext uri="{FF2B5EF4-FFF2-40B4-BE49-F238E27FC236}">
                            <a16:creationId xmlns:a16="http://schemas.microsoft.com/office/drawing/2014/main" id="{A74ACC12-9B02-4733-9A86-310149B6263B}"/>
                          </a:ext>
                        </a:extLst>
                      </p:cNvPr>
                      <p:cNvCxnSpPr/>
                      <p:nvPr/>
                    </p:nvCxnSpPr>
                    <p:spPr>
                      <a:xfrm>
                        <a:off x="2425983"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cxnSp>
                    <p:nvCxnSpPr>
                      <p:cNvPr id="44" name="直接连接符 43">
                        <a:extLst>
                          <a:ext uri="{FF2B5EF4-FFF2-40B4-BE49-F238E27FC236}">
                            <a16:creationId xmlns:a16="http://schemas.microsoft.com/office/drawing/2014/main" id="{015D4CF8-9F99-4DF9-A6C6-536440F02CE1}"/>
                          </a:ext>
                        </a:extLst>
                      </p:cNvPr>
                      <p:cNvCxnSpPr>
                        <a:cxnSpLocks/>
                      </p:cNvCxnSpPr>
                      <p:nvPr/>
                    </p:nvCxnSpPr>
                    <p:spPr>
                      <a:xfrm flipH="1">
                        <a:off x="2552959"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grpSp>
                <p:grpSp>
                  <p:nvGrpSpPr>
                    <p:cNvPr id="40" name="组合 39">
                      <a:extLst>
                        <a:ext uri="{FF2B5EF4-FFF2-40B4-BE49-F238E27FC236}">
                          <a16:creationId xmlns:a16="http://schemas.microsoft.com/office/drawing/2014/main" id="{0CAF391D-FB16-4134-B697-F491E88B93FB}"/>
                        </a:ext>
                      </a:extLst>
                    </p:cNvPr>
                    <p:cNvGrpSpPr/>
                    <p:nvPr/>
                  </p:nvGrpSpPr>
                  <p:grpSpPr>
                    <a:xfrm>
                      <a:off x="2676808" y="5186045"/>
                      <a:ext cx="253693" cy="137160"/>
                      <a:chOff x="2425983" y="5189220"/>
                      <a:chExt cx="253693" cy="137160"/>
                    </a:xfrm>
                  </p:grpSpPr>
                  <p:cxnSp>
                    <p:nvCxnSpPr>
                      <p:cNvPr id="41" name="直接连接符 40">
                        <a:extLst>
                          <a:ext uri="{FF2B5EF4-FFF2-40B4-BE49-F238E27FC236}">
                            <a16:creationId xmlns:a16="http://schemas.microsoft.com/office/drawing/2014/main" id="{A80DD78D-CC34-4535-A668-A494B4924532}"/>
                          </a:ext>
                        </a:extLst>
                      </p:cNvPr>
                      <p:cNvCxnSpPr/>
                      <p:nvPr/>
                    </p:nvCxnSpPr>
                    <p:spPr>
                      <a:xfrm>
                        <a:off x="2425983"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a16="http://schemas.microsoft.com/office/drawing/2014/main" id="{EDD95978-4A89-4422-A655-8D011CB10009}"/>
                          </a:ext>
                        </a:extLst>
                      </p:cNvPr>
                      <p:cNvCxnSpPr>
                        <a:cxnSpLocks/>
                      </p:cNvCxnSpPr>
                      <p:nvPr/>
                    </p:nvCxnSpPr>
                    <p:spPr>
                      <a:xfrm flipH="1">
                        <a:off x="2552959"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grpSp>
              </p:grpSp>
            </p:grpSp>
            <p:grpSp>
              <p:nvGrpSpPr>
                <p:cNvPr id="22" name="组合 21">
                  <a:extLst>
                    <a:ext uri="{FF2B5EF4-FFF2-40B4-BE49-F238E27FC236}">
                      <a16:creationId xmlns:a16="http://schemas.microsoft.com/office/drawing/2014/main" id="{925FC68A-EBA8-47B3-9E3F-B681606B440C}"/>
                    </a:ext>
                  </a:extLst>
                </p:cNvPr>
                <p:cNvGrpSpPr/>
                <p:nvPr/>
              </p:nvGrpSpPr>
              <p:grpSpPr>
                <a:xfrm>
                  <a:off x="3432611" y="5170170"/>
                  <a:ext cx="1009343" cy="146685"/>
                  <a:chOff x="2425983" y="5179695"/>
                  <a:chExt cx="1009343" cy="146685"/>
                </a:xfrm>
              </p:grpSpPr>
              <p:grpSp>
                <p:nvGrpSpPr>
                  <p:cNvPr id="23" name="组合 22">
                    <a:extLst>
                      <a:ext uri="{FF2B5EF4-FFF2-40B4-BE49-F238E27FC236}">
                        <a16:creationId xmlns:a16="http://schemas.microsoft.com/office/drawing/2014/main" id="{8C6C09A9-16BC-4620-98D2-AFAEF49B7AA8}"/>
                      </a:ext>
                    </a:extLst>
                  </p:cNvPr>
                  <p:cNvGrpSpPr/>
                  <p:nvPr/>
                </p:nvGrpSpPr>
                <p:grpSpPr>
                  <a:xfrm>
                    <a:off x="2425983" y="5186045"/>
                    <a:ext cx="504518" cy="140335"/>
                    <a:chOff x="2425983" y="5186045"/>
                    <a:chExt cx="504518" cy="140335"/>
                  </a:xfrm>
                </p:grpSpPr>
                <p:grpSp>
                  <p:nvGrpSpPr>
                    <p:cNvPr id="31" name="组合 30">
                      <a:extLst>
                        <a:ext uri="{FF2B5EF4-FFF2-40B4-BE49-F238E27FC236}">
                          <a16:creationId xmlns:a16="http://schemas.microsoft.com/office/drawing/2014/main" id="{675C59DD-7F05-4E43-85EF-5C20B12C4B68}"/>
                        </a:ext>
                      </a:extLst>
                    </p:cNvPr>
                    <p:cNvGrpSpPr/>
                    <p:nvPr/>
                  </p:nvGrpSpPr>
                  <p:grpSpPr>
                    <a:xfrm>
                      <a:off x="2425983" y="5189220"/>
                      <a:ext cx="253693" cy="137160"/>
                      <a:chOff x="2425983" y="5189220"/>
                      <a:chExt cx="253693" cy="137160"/>
                    </a:xfrm>
                  </p:grpSpPr>
                  <p:cxnSp>
                    <p:nvCxnSpPr>
                      <p:cNvPr id="35" name="直接连接符 34">
                        <a:extLst>
                          <a:ext uri="{FF2B5EF4-FFF2-40B4-BE49-F238E27FC236}">
                            <a16:creationId xmlns:a16="http://schemas.microsoft.com/office/drawing/2014/main" id="{7165276F-6AE8-476E-93E7-DFC153C2804F}"/>
                          </a:ext>
                        </a:extLst>
                      </p:cNvPr>
                      <p:cNvCxnSpPr/>
                      <p:nvPr/>
                    </p:nvCxnSpPr>
                    <p:spPr>
                      <a:xfrm>
                        <a:off x="2425983"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cxnSp>
                    <p:nvCxnSpPr>
                      <p:cNvPr id="36" name="直接连接符 35">
                        <a:extLst>
                          <a:ext uri="{FF2B5EF4-FFF2-40B4-BE49-F238E27FC236}">
                            <a16:creationId xmlns:a16="http://schemas.microsoft.com/office/drawing/2014/main" id="{CBE34CEE-C0CB-4EA1-9CCD-D80AD02FCF91}"/>
                          </a:ext>
                        </a:extLst>
                      </p:cNvPr>
                      <p:cNvCxnSpPr>
                        <a:cxnSpLocks/>
                      </p:cNvCxnSpPr>
                      <p:nvPr/>
                    </p:nvCxnSpPr>
                    <p:spPr>
                      <a:xfrm flipH="1">
                        <a:off x="2552959"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grpSp>
                <p:grpSp>
                  <p:nvGrpSpPr>
                    <p:cNvPr id="32" name="组合 31">
                      <a:extLst>
                        <a:ext uri="{FF2B5EF4-FFF2-40B4-BE49-F238E27FC236}">
                          <a16:creationId xmlns:a16="http://schemas.microsoft.com/office/drawing/2014/main" id="{C4A2E864-7925-455E-85E6-67F2B9C1B20B}"/>
                        </a:ext>
                      </a:extLst>
                    </p:cNvPr>
                    <p:cNvGrpSpPr/>
                    <p:nvPr/>
                  </p:nvGrpSpPr>
                  <p:grpSpPr>
                    <a:xfrm>
                      <a:off x="2676808" y="5186045"/>
                      <a:ext cx="253693" cy="137160"/>
                      <a:chOff x="2425983" y="5189220"/>
                      <a:chExt cx="253693" cy="137160"/>
                    </a:xfrm>
                  </p:grpSpPr>
                  <p:cxnSp>
                    <p:nvCxnSpPr>
                      <p:cNvPr id="33" name="直接连接符 32">
                        <a:extLst>
                          <a:ext uri="{FF2B5EF4-FFF2-40B4-BE49-F238E27FC236}">
                            <a16:creationId xmlns:a16="http://schemas.microsoft.com/office/drawing/2014/main" id="{17F6F445-5370-414C-801A-6E6D9CF360A4}"/>
                          </a:ext>
                        </a:extLst>
                      </p:cNvPr>
                      <p:cNvCxnSpPr/>
                      <p:nvPr/>
                    </p:nvCxnSpPr>
                    <p:spPr>
                      <a:xfrm>
                        <a:off x="2425983"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cxnSp>
                    <p:nvCxnSpPr>
                      <p:cNvPr id="34" name="直接连接符 33">
                        <a:extLst>
                          <a:ext uri="{FF2B5EF4-FFF2-40B4-BE49-F238E27FC236}">
                            <a16:creationId xmlns:a16="http://schemas.microsoft.com/office/drawing/2014/main" id="{1DD3CFB6-7248-44C7-B621-32E3997465CE}"/>
                          </a:ext>
                        </a:extLst>
                      </p:cNvPr>
                      <p:cNvCxnSpPr>
                        <a:cxnSpLocks/>
                      </p:cNvCxnSpPr>
                      <p:nvPr/>
                    </p:nvCxnSpPr>
                    <p:spPr>
                      <a:xfrm flipH="1">
                        <a:off x="2552959"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grpSp>
              </p:grpSp>
              <p:grpSp>
                <p:nvGrpSpPr>
                  <p:cNvPr id="24" name="组合 23">
                    <a:extLst>
                      <a:ext uri="{FF2B5EF4-FFF2-40B4-BE49-F238E27FC236}">
                        <a16:creationId xmlns:a16="http://schemas.microsoft.com/office/drawing/2014/main" id="{C7A33C78-0E83-4ACC-94CD-C9B34363CA2E}"/>
                      </a:ext>
                    </a:extLst>
                  </p:cNvPr>
                  <p:cNvGrpSpPr/>
                  <p:nvPr/>
                </p:nvGrpSpPr>
                <p:grpSpPr>
                  <a:xfrm>
                    <a:off x="2930808" y="5179695"/>
                    <a:ext cx="504518" cy="140335"/>
                    <a:chOff x="2425983" y="5186045"/>
                    <a:chExt cx="504518" cy="140335"/>
                  </a:xfrm>
                </p:grpSpPr>
                <p:grpSp>
                  <p:nvGrpSpPr>
                    <p:cNvPr id="25" name="组合 24">
                      <a:extLst>
                        <a:ext uri="{FF2B5EF4-FFF2-40B4-BE49-F238E27FC236}">
                          <a16:creationId xmlns:a16="http://schemas.microsoft.com/office/drawing/2014/main" id="{305E0FE4-799B-44B6-AB69-4BDEA45726A9}"/>
                        </a:ext>
                      </a:extLst>
                    </p:cNvPr>
                    <p:cNvGrpSpPr/>
                    <p:nvPr/>
                  </p:nvGrpSpPr>
                  <p:grpSpPr>
                    <a:xfrm>
                      <a:off x="2425983" y="5189220"/>
                      <a:ext cx="253693" cy="137160"/>
                      <a:chOff x="2425983" y="5189220"/>
                      <a:chExt cx="253693" cy="137160"/>
                    </a:xfrm>
                  </p:grpSpPr>
                  <p:cxnSp>
                    <p:nvCxnSpPr>
                      <p:cNvPr id="29" name="直接连接符 28">
                        <a:extLst>
                          <a:ext uri="{FF2B5EF4-FFF2-40B4-BE49-F238E27FC236}">
                            <a16:creationId xmlns:a16="http://schemas.microsoft.com/office/drawing/2014/main" id="{3066E43D-3464-4352-A432-7B050BE271B6}"/>
                          </a:ext>
                        </a:extLst>
                      </p:cNvPr>
                      <p:cNvCxnSpPr/>
                      <p:nvPr/>
                    </p:nvCxnSpPr>
                    <p:spPr>
                      <a:xfrm>
                        <a:off x="2425983"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cxnSp>
                    <p:nvCxnSpPr>
                      <p:cNvPr id="30" name="直接连接符 29">
                        <a:extLst>
                          <a:ext uri="{FF2B5EF4-FFF2-40B4-BE49-F238E27FC236}">
                            <a16:creationId xmlns:a16="http://schemas.microsoft.com/office/drawing/2014/main" id="{20C3C202-75A0-447F-9C94-C4627FE51CF9}"/>
                          </a:ext>
                        </a:extLst>
                      </p:cNvPr>
                      <p:cNvCxnSpPr>
                        <a:cxnSpLocks/>
                      </p:cNvCxnSpPr>
                      <p:nvPr/>
                    </p:nvCxnSpPr>
                    <p:spPr>
                      <a:xfrm flipH="1">
                        <a:off x="2552959"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grpSp>
                <p:grpSp>
                  <p:nvGrpSpPr>
                    <p:cNvPr id="26" name="组合 25">
                      <a:extLst>
                        <a:ext uri="{FF2B5EF4-FFF2-40B4-BE49-F238E27FC236}">
                          <a16:creationId xmlns:a16="http://schemas.microsoft.com/office/drawing/2014/main" id="{245DE4A9-C637-47F4-8E27-EB5D21AF1700}"/>
                        </a:ext>
                      </a:extLst>
                    </p:cNvPr>
                    <p:cNvGrpSpPr/>
                    <p:nvPr/>
                  </p:nvGrpSpPr>
                  <p:grpSpPr>
                    <a:xfrm>
                      <a:off x="2676808" y="5186045"/>
                      <a:ext cx="253693" cy="137160"/>
                      <a:chOff x="2425983" y="5189220"/>
                      <a:chExt cx="253693" cy="137160"/>
                    </a:xfrm>
                  </p:grpSpPr>
                  <p:cxnSp>
                    <p:nvCxnSpPr>
                      <p:cNvPr id="27" name="直接连接符 26">
                        <a:extLst>
                          <a:ext uri="{FF2B5EF4-FFF2-40B4-BE49-F238E27FC236}">
                            <a16:creationId xmlns:a16="http://schemas.microsoft.com/office/drawing/2014/main" id="{453AF694-8F9C-4A68-A82A-981B4A4AF92C}"/>
                          </a:ext>
                        </a:extLst>
                      </p:cNvPr>
                      <p:cNvCxnSpPr/>
                      <p:nvPr/>
                    </p:nvCxnSpPr>
                    <p:spPr>
                      <a:xfrm>
                        <a:off x="2425983"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cxnSp>
                    <p:nvCxnSpPr>
                      <p:cNvPr id="28" name="直接连接符 27">
                        <a:extLst>
                          <a:ext uri="{FF2B5EF4-FFF2-40B4-BE49-F238E27FC236}">
                            <a16:creationId xmlns:a16="http://schemas.microsoft.com/office/drawing/2014/main" id="{1FEFBA4E-3E3A-4C80-8E43-4908A0A0BC52}"/>
                          </a:ext>
                        </a:extLst>
                      </p:cNvPr>
                      <p:cNvCxnSpPr>
                        <a:cxnSpLocks/>
                      </p:cNvCxnSpPr>
                      <p:nvPr/>
                    </p:nvCxnSpPr>
                    <p:spPr>
                      <a:xfrm flipH="1">
                        <a:off x="2552959"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grpSp>
              </p:grpSp>
            </p:grpSp>
          </p:grpSp>
          <p:grpSp>
            <p:nvGrpSpPr>
              <p:cNvPr id="8" name="组合 7">
                <a:extLst>
                  <a:ext uri="{FF2B5EF4-FFF2-40B4-BE49-F238E27FC236}">
                    <a16:creationId xmlns:a16="http://schemas.microsoft.com/office/drawing/2014/main" id="{FC8EC533-1574-4F5C-B56F-AD843D7A5675}"/>
                  </a:ext>
                </a:extLst>
              </p:cNvPr>
              <p:cNvGrpSpPr/>
              <p:nvPr/>
            </p:nvGrpSpPr>
            <p:grpSpPr>
              <a:xfrm>
                <a:off x="1839287" y="5184146"/>
                <a:ext cx="758518" cy="87506"/>
                <a:chOff x="2676808" y="5179695"/>
                <a:chExt cx="758518" cy="143510"/>
              </a:xfrm>
            </p:grpSpPr>
            <p:grpSp>
              <p:nvGrpSpPr>
                <p:cNvPr id="11" name="组合 10">
                  <a:extLst>
                    <a:ext uri="{FF2B5EF4-FFF2-40B4-BE49-F238E27FC236}">
                      <a16:creationId xmlns:a16="http://schemas.microsoft.com/office/drawing/2014/main" id="{70C3FBBF-FA74-40CD-88AF-C1954172407F}"/>
                    </a:ext>
                  </a:extLst>
                </p:cNvPr>
                <p:cNvGrpSpPr/>
                <p:nvPr/>
              </p:nvGrpSpPr>
              <p:grpSpPr>
                <a:xfrm>
                  <a:off x="2676808" y="5186045"/>
                  <a:ext cx="253693" cy="137160"/>
                  <a:chOff x="2425983" y="5189220"/>
                  <a:chExt cx="253693" cy="137160"/>
                </a:xfrm>
              </p:grpSpPr>
              <p:cxnSp>
                <p:nvCxnSpPr>
                  <p:cNvPr id="19" name="直接连接符 18">
                    <a:extLst>
                      <a:ext uri="{FF2B5EF4-FFF2-40B4-BE49-F238E27FC236}">
                        <a16:creationId xmlns:a16="http://schemas.microsoft.com/office/drawing/2014/main" id="{922004AC-7522-496A-B3F6-EFBEBA23246E}"/>
                      </a:ext>
                    </a:extLst>
                  </p:cNvPr>
                  <p:cNvCxnSpPr/>
                  <p:nvPr/>
                </p:nvCxnSpPr>
                <p:spPr>
                  <a:xfrm>
                    <a:off x="2425983"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cxnSp>
                <p:nvCxnSpPr>
                  <p:cNvPr id="20" name="直接连接符 19">
                    <a:extLst>
                      <a:ext uri="{FF2B5EF4-FFF2-40B4-BE49-F238E27FC236}">
                        <a16:creationId xmlns:a16="http://schemas.microsoft.com/office/drawing/2014/main" id="{42ED82BF-3200-4645-A79E-52E6159B1474}"/>
                      </a:ext>
                    </a:extLst>
                  </p:cNvPr>
                  <p:cNvCxnSpPr>
                    <a:cxnSpLocks/>
                  </p:cNvCxnSpPr>
                  <p:nvPr/>
                </p:nvCxnSpPr>
                <p:spPr>
                  <a:xfrm flipH="1">
                    <a:off x="2552959"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grpSp>
            <p:grpSp>
              <p:nvGrpSpPr>
                <p:cNvPr id="12" name="组合 11">
                  <a:extLst>
                    <a:ext uri="{FF2B5EF4-FFF2-40B4-BE49-F238E27FC236}">
                      <a16:creationId xmlns:a16="http://schemas.microsoft.com/office/drawing/2014/main" id="{474AE321-2D62-4BB7-96C7-8CF36027EAC1}"/>
                    </a:ext>
                  </a:extLst>
                </p:cNvPr>
                <p:cNvGrpSpPr/>
                <p:nvPr/>
              </p:nvGrpSpPr>
              <p:grpSpPr>
                <a:xfrm>
                  <a:off x="2930808" y="5179695"/>
                  <a:ext cx="504518" cy="140335"/>
                  <a:chOff x="2425983" y="5186045"/>
                  <a:chExt cx="504518" cy="140335"/>
                </a:xfrm>
              </p:grpSpPr>
              <p:grpSp>
                <p:nvGrpSpPr>
                  <p:cNvPr id="13" name="组合 12">
                    <a:extLst>
                      <a:ext uri="{FF2B5EF4-FFF2-40B4-BE49-F238E27FC236}">
                        <a16:creationId xmlns:a16="http://schemas.microsoft.com/office/drawing/2014/main" id="{8E1F7574-EA4E-4C37-8374-0870727A14B7}"/>
                      </a:ext>
                    </a:extLst>
                  </p:cNvPr>
                  <p:cNvGrpSpPr/>
                  <p:nvPr/>
                </p:nvGrpSpPr>
                <p:grpSpPr>
                  <a:xfrm>
                    <a:off x="2425983" y="5189220"/>
                    <a:ext cx="253693" cy="137160"/>
                    <a:chOff x="2425983" y="5189220"/>
                    <a:chExt cx="253693" cy="137160"/>
                  </a:xfrm>
                </p:grpSpPr>
                <p:cxnSp>
                  <p:nvCxnSpPr>
                    <p:cNvPr id="17" name="直接连接符 16">
                      <a:extLst>
                        <a:ext uri="{FF2B5EF4-FFF2-40B4-BE49-F238E27FC236}">
                          <a16:creationId xmlns:a16="http://schemas.microsoft.com/office/drawing/2014/main" id="{6DA2AAE8-BEE5-43C8-87A0-2F7F5DC0CE70}"/>
                        </a:ext>
                      </a:extLst>
                    </p:cNvPr>
                    <p:cNvCxnSpPr/>
                    <p:nvPr/>
                  </p:nvCxnSpPr>
                  <p:spPr>
                    <a:xfrm>
                      <a:off x="2425983"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a16="http://schemas.microsoft.com/office/drawing/2014/main" id="{C628ECFF-B406-4AF0-A9F3-5B7AB915BC75}"/>
                        </a:ext>
                      </a:extLst>
                    </p:cNvPr>
                    <p:cNvCxnSpPr>
                      <a:cxnSpLocks/>
                    </p:cNvCxnSpPr>
                    <p:nvPr/>
                  </p:nvCxnSpPr>
                  <p:spPr>
                    <a:xfrm flipH="1">
                      <a:off x="2552959"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grpSp>
              <p:grpSp>
                <p:nvGrpSpPr>
                  <p:cNvPr id="14" name="组合 13">
                    <a:extLst>
                      <a:ext uri="{FF2B5EF4-FFF2-40B4-BE49-F238E27FC236}">
                        <a16:creationId xmlns:a16="http://schemas.microsoft.com/office/drawing/2014/main" id="{5679FF55-AAEC-42A5-B948-4C5A7D2CB41F}"/>
                      </a:ext>
                    </a:extLst>
                  </p:cNvPr>
                  <p:cNvGrpSpPr/>
                  <p:nvPr/>
                </p:nvGrpSpPr>
                <p:grpSpPr>
                  <a:xfrm>
                    <a:off x="2676808" y="5186045"/>
                    <a:ext cx="253693" cy="137160"/>
                    <a:chOff x="2425983" y="5189220"/>
                    <a:chExt cx="253693" cy="137160"/>
                  </a:xfrm>
                </p:grpSpPr>
                <p:cxnSp>
                  <p:nvCxnSpPr>
                    <p:cNvPr id="15" name="直接连接符 14">
                      <a:extLst>
                        <a:ext uri="{FF2B5EF4-FFF2-40B4-BE49-F238E27FC236}">
                          <a16:creationId xmlns:a16="http://schemas.microsoft.com/office/drawing/2014/main" id="{8906CE6E-A718-48BE-9430-F26AC873E044}"/>
                        </a:ext>
                      </a:extLst>
                    </p:cNvPr>
                    <p:cNvCxnSpPr/>
                    <p:nvPr/>
                  </p:nvCxnSpPr>
                  <p:spPr>
                    <a:xfrm>
                      <a:off x="2425983"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cxnSp>
                  <p:nvCxnSpPr>
                    <p:cNvPr id="16" name="直接连接符 15">
                      <a:extLst>
                        <a:ext uri="{FF2B5EF4-FFF2-40B4-BE49-F238E27FC236}">
                          <a16:creationId xmlns:a16="http://schemas.microsoft.com/office/drawing/2014/main" id="{3234D0ED-BB74-4653-AF4C-B451F9A0593D}"/>
                        </a:ext>
                      </a:extLst>
                    </p:cNvPr>
                    <p:cNvCxnSpPr>
                      <a:cxnSpLocks/>
                    </p:cNvCxnSpPr>
                    <p:nvPr/>
                  </p:nvCxnSpPr>
                  <p:spPr>
                    <a:xfrm flipH="1">
                      <a:off x="2552959"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grpSp>
            </p:grpSp>
          </p:grpSp>
        </p:grpSp>
      </p:grpSp>
      <p:sp>
        <p:nvSpPr>
          <p:cNvPr id="51" name="TextBox 54">
            <a:extLst>
              <a:ext uri="{FF2B5EF4-FFF2-40B4-BE49-F238E27FC236}">
                <a16:creationId xmlns:a16="http://schemas.microsoft.com/office/drawing/2014/main" id="{B2107B00-7B86-4F3C-881A-1234E7519D63}"/>
              </a:ext>
            </a:extLst>
          </p:cNvPr>
          <p:cNvSpPr txBox="1"/>
          <p:nvPr/>
        </p:nvSpPr>
        <p:spPr>
          <a:xfrm>
            <a:off x="6538648" y="3123585"/>
            <a:ext cx="553631" cy="711838"/>
          </a:xfrm>
          <a:prstGeom prst="rect">
            <a:avLst/>
          </a:prstGeom>
          <a:noFill/>
        </p:spPr>
        <p:txBody>
          <a:bodyPr wrap="square" lIns="49634" tIns="24817" rIns="49634" bIns="24817" rtlCol="0">
            <a:spAutoFit/>
          </a:bodyPr>
          <a:lstStyle/>
          <a:p>
            <a:r>
              <a:rPr lang="id-ID" sz="4300" dirty="0">
                <a:solidFill>
                  <a:schemeClr val="bg1">
                    <a:lumMod val="50000"/>
                  </a:schemeClr>
                </a:solidFill>
                <a:latin typeface="+mj-lt"/>
              </a:rPr>
              <a:t>1</a:t>
            </a:r>
            <a:r>
              <a:rPr lang="en-US" sz="4300" dirty="0">
                <a:solidFill>
                  <a:schemeClr val="bg1">
                    <a:lumMod val="50000"/>
                  </a:schemeClr>
                </a:solidFill>
                <a:latin typeface="+mj-lt"/>
              </a:rPr>
              <a:t>.</a:t>
            </a:r>
            <a:endParaRPr lang="id-ID" sz="4300" dirty="0">
              <a:solidFill>
                <a:schemeClr val="bg1">
                  <a:lumMod val="50000"/>
                </a:schemeClr>
              </a:solidFill>
              <a:latin typeface="+mj-lt"/>
            </a:endParaRPr>
          </a:p>
        </p:txBody>
      </p:sp>
      <p:sp>
        <p:nvSpPr>
          <p:cNvPr id="52" name="Rectangle 19">
            <a:extLst>
              <a:ext uri="{FF2B5EF4-FFF2-40B4-BE49-F238E27FC236}">
                <a16:creationId xmlns:a16="http://schemas.microsoft.com/office/drawing/2014/main" id="{9B6B4BD9-E7D7-4D5F-967C-C4ED29A949A8}"/>
              </a:ext>
            </a:extLst>
          </p:cNvPr>
          <p:cNvSpPr/>
          <p:nvPr/>
        </p:nvSpPr>
        <p:spPr>
          <a:xfrm>
            <a:off x="7019735" y="3423134"/>
            <a:ext cx="3925109" cy="263960"/>
          </a:xfrm>
          <a:prstGeom prst="rect">
            <a:avLst/>
          </a:prstGeom>
        </p:spPr>
        <p:txBody>
          <a:bodyPr wrap="square" lIns="49634" tIns="24817" rIns="49634" bIns="24817">
            <a:spAutoFit/>
          </a:bodyPr>
          <a:lstStyle/>
          <a:p>
            <a:pPr>
              <a:lnSpc>
                <a:spcPct val="150000"/>
              </a:lnSpc>
            </a:pPr>
            <a:r>
              <a:rPr lang="zh-CN" altLang="en-US" sz="1050" dirty="0">
                <a:solidFill>
                  <a:schemeClr val="bg1">
                    <a:lumMod val="50000"/>
                  </a:schemeClr>
                </a:solidFill>
                <a:latin typeface="微软雅黑" pitchFamily="34" charset="-122"/>
                <a:ea typeface="微软雅黑" pitchFamily="34" charset="-122"/>
              </a:rPr>
              <a:t>Select paste in this box and choose to keep only text.</a:t>
            </a:r>
            <a:endParaRPr lang="en-US" altLang="zh-CN" sz="1050" dirty="0">
              <a:solidFill>
                <a:schemeClr val="bg1">
                  <a:lumMod val="50000"/>
                </a:schemeClr>
              </a:solidFill>
              <a:latin typeface="微软雅黑" pitchFamily="34" charset="-122"/>
              <a:ea typeface="微软雅黑" pitchFamily="34" charset="-122"/>
            </a:endParaRPr>
          </a:p>
        </p:txBody>
      </p:sp>
      <p:sp>
        <p:nvSpPr>
          <p:cNvPr id="53" name="TextBox 56">
            <a:extLst>
              <a:ext uri="{FF2B5EF4-FFF2-40B4-BE49-F238E27FC236}">
                <a16:creationId xmlns:a16="http://schemas.microsoft.com/office/drawing/2014/main" id="{38AEF92C-486E-45E9-BD0D-C86E58393B7F}"/>
              </a:ext>
            </a:extLst>
          </p:cNvPr>
          <p:cNvSpPr txBox="1"/>
          <p:nvPr/>
        </p:nvSpPr>
        <p:spPr>
          <a:xfrm>
            <a:off x="6538648" y="4086569"/>
            <a:ext cx="553631" cy="711838"/>
          </a:xfrm>
          <a:prstGeom prst="rect">
            <a:avLst/>
          </a:prstGeom>
          <a:noFill/>
        </p:spPr>
        <p:txBody>
          <a:bodyPr wrap="square" lIns="49634" tIns="24817" rIns="49634" bIns="24817" rtlCol="0">
            <a:spAutoFit/>
          </a:bodyPr>
          <a:lstStyle/>
          <a:p>
            <a:r>
              <a:rPr lang="en-US" sz="4300" dirty="0">
                <a:solidFill>
                  <a:schemeClr val="bg1">
                    <a:lumMod val="50000"/>
                  </a:schemeClr>
                </a:solidFill>
                <a:latin typeface="+mj-lt"/>
              </a:rPr>
              <a:t>2.</a:t>
            </a:r>
            <a:endParaRPr lang="id-ID" sz="4300" dirty="0">
              <a:solidFill>
                <a:schemeClr val="bg1">
                  <a:lumMod val="50000"/>
                </a:schemeClr>
              </a:solidFill>
              <a:latin typeface="+mj-lt"/>
            </a:endParaRPr>
          </a:p>
        </p:txBody>
      </p:sp>
      <p:sp>
        <p:nvSpPr>
          <p:cNvPr id="54" name="Rectangle 19">
            <a:extLst>
              <a:ext uri="{FF2B5EF4-FFF2-40B4-BE49-F238E27FC236}">
                <a16:creationId xmlns:a16="http://schemas.microsoft.com/office/drawing/2014/main" id="{B5163D7B-9842-45FB-909C-2C12800F6638}"/>
              </a:ext>
            </a:extLst>
          </p:cNvPr>
          <p:cNvSpPr/>
          <p:nvPr/>
        </p:nvSpPr>
        <p:spPr>
          <a:xfrm>
            <a:off x="7019734" y="4385113"/>
            <a:ext cx="3925109" cy="263960"/>
          </a:xfrm>
          <a:prstGeom prst="rect">
            <a:avLst/>
          </a:prstGeom>
        </p:spPr>
        <p:txBody>
          <a:bodyPr wrap="square" lIns="49634" tIns="24817" rIns="49634" bIns="24817">
            <a:spAutoFit/>
          </a:bodyPr>
          <a:lstStyle/>
          <a:p>
            <a:pPr>
              <a:lnSpc>
                <a:spcPct val="150000"/>
              </a:lnSpc>
            </a:pPr>
            <a:r>
              <a:rPr lang="zh-CN" altLang="en-US" sz="1050" dirty="0">
                <a:solidFill>
                  <a:schemeClr val="bg1">
                    <a:lumMod val="50000"/>
                  </a:schemeClr>
                </a:solidFill>
                <a:latin typeface="微软雅黑" pitchFamily="34" charset="-122"/>
                <a:ea typeface="微软雅黑" pitchFamily="34" charset="-122"/>
              </a:rPr>
              <a:t>Select paste in this box and choose to keep only text.</a:t>
            </a:r>
            <a:endParaRPr lang="en-US" altLang="zh-CN" sz="1050" dirty="0">
              <a:solidFill>
                <a:schemeClr val="bg1">
                  <a:lumMod val="50000"/>
                </a:schemeClr>
              </a:solidFill>
              <a:latin typeface="微软雅黑" pitchFamily="34" charset="-122"/>
              <a:ea typeface="微软雅黑" pitchFamily="34" charset="-122"/>
            </a:endParaRPr>
          </a:p>
        </p:txBody>
      </p:sp>
      <p:sp>
        <p:nvSpPr>
          <p:cNvPr id="55" name="TextBox 58">
            <a:extLst>
              <a:ext uri="{FF2B5EF4-FFF2-40B4-BE49-F238E27FC236}">
                <a16:creationId xmlns:a16="http://schemas.microsoft.com/office/drawing/2014/main" id="{E81F19CF-A0AD-4EE5-AEFA-EDD8AE0E5867}"/>
              </a:ext>
            </a:extLst>
          </p:cNvPr>
          <p:cNvSpPr txBox="1"/>
          <p:nvPr/>
        </p:nvSpPr>
        <p:spPr>
          <a:xfrm>
            <a:off x="6538648" y="5050374"/>
            <a:ext cx="553631" cy="711838"/>
          </a:xfrm>
          <a:prstGeom prst="rect">
            <a:avLst/>
          </a:prstGeom>
          <a:noFill/>
        </p:spPr>
        <p:txBody>
          <a:bodyPr wrap="square" lIns="49634" tIns="24817" rIns="49634" bIns="24817" rtlCol="0">
            <a:spAutoFit/>
          </a:bodyPr>
          <a:lstStyle/>
          <a:p>
            <a:r>
              <a:rPr lang="en-US" sz="4300" dirty="0">
                <a:solidFill>
                  <a:schemeClr val="bg1">
                    <a:lumMod val="50000"/>
                  </a:schemeClr>
                </a:solidFill>
                <a:latin typeface="+mj-lt"/>
              </a:rPr>
              <a:t>3.</a:t>
            </a:r>
            <a:endParaRPr lang="id-ID" sz="4300" dirty="0">
              <a:solidFill>
                <a:schemeClr val="bg1">
                  <a:lumMod val="50000"/>
                </a:schemeClr>
              </a:solidFill>
              <a:latin typeface="+mj-lt"/>
            </a:endParaRPr>
          </a:p>
        </p:txBody>
      </p:sp>
      <p:sp>
        <p:nvSpPr>
          <p:cNvPr id="56" name="Rectangle 19">
            <a:extLst>
              <a:ext uri="{FF2B5EF4-FFF2-40B4-BE49-F238E27FC236}">
                <a16:creationId xmlns:a16="http://schemas.microsoft.com/office/drawing/2014/main" id="{E6E4AA6E-F731-4F8D-9D14-EE79C993C334}"/>
              </a:ext>
            </a:extLst>
          </p:cNvPr>
          <p:cNvSpPr/>
          <p:nvPr/>
        </p:nvSpPr>
        <p:spPr>
          <a:xfrm>
            <a:off x="7016190" y="5295761"/>
            <a:ext cx="3925109" cy="263960"/>
          </a:xfrm>
          <a:prstGeom prst="rect">
            <a:avLst/>
          </a:prstGeom>
        </p:spPr>
        <p:txBody>
          <a:bodyPr wrap="square" lIns="49634" tIns="24817" rIns="49634" bIns="24817">
            <a:spAutoFit/>
          </a:bodyPr>
          <a:lstStyle/>
          <a:p>
            <a:pPr>
              <a:lnSpc>
                <a:spcPct val="150000"/>
              </a:lnSpc>
            </a:pPr>
            <a:r>
              <a:rPr lang="zh-CN" altLang="en-US" sz="1050" dirty="0">
                <a:solidFill>
                  <a:schemeClr val="bg1">
                    <a:lumMod val="50000"/>
                  </a:schemeClr>
                </a:solidFill>
                <a:latin typeface="微软雅黑" pitchFamily="34" charset="-122"/>
                <a:ea typeface="微软雅黑" pitchFamily="34" charset="-122"/>
              </a:rPr>
              <a:t>Select paste in this box and choose to keep only text.</a:t>
            </a:r>
            <a:endParaRPr lang="en-US" altLang="zh-CN" sz="1050" dirty="0">
              <a:solidFill>
                <a:schemeClr val="bg1">
                  <a:lumMod val="50000"/>
                </a:schemeClr>
              </a:solidFill>
              <a:latin typeface="微软雅黑" pitchFamily="34" charset="-122"/>
              <a:ea typeface="微软雅黑" pitchFamily="34" charset="-122"/>
            </a:endParaRPr>
          </a:p>
        </p:txBody>
      </p:sp>
      <p:cxnSp>
        <p:nvCxnSpPr>
          <p:cNvPr id="57" name="直接连接符 56">
            <a:extLst>
              <a:ext uri="{FF2B5EF4-FFF2-40B4-BE49-F238E27FC236}">
                <a16:creationId xmlns:a16="http://schemas.microsoft.com/office/drawing/2014/main" id="{5BBA81FD-221A-4A80-B4D2-A3217B398516}"/>
              </a:ext>
            </a:extLst>
          </p:cNvPr>
          <p:cNvCxnSpPr/>
          <p:nvPr/>
        </p:nvCxnSpPr>
        <p:spPr>
          <a:xfrm>
            <a:off x="6686028" y="4036103"/>
            <a:ext cx="425881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8" name="直接连接符 57">
            <a:extLst>
              <a:ext uri="{FF2B5EF4-FFF2-40B4-BE49-F238E27FC236}">
                <a16:creationId xmlns:a16="http://schemas.microsoft.com/office/drawing/2014/main" id="{66B6716A-C361-467A-8528-63233BCC64C3}"/>
              </a:ext>
            </a:extLst>
          </p:cNvPr>
          <p:cNvCxnSpPr/>
          <p:nvPr/>
        </p:nvCxnSpPr>
        <p:spPr>
          <a:xfrm>
            <a:off x="6686028" y="4946752"/>
            <a:ext cx="425881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9" name="圆角矩形 6">
            <a:extLst>
              <a:ext uri="{FF2B5EF4-FFF2-40B4-BE49-F238E27FC236}">
                <a16:creationId xmlns:a16="http://schemas.microsoft.com/office/drawing/2014/main" id="{248EEF2A-C12C-48A5-AC6C-657BE8A4D5F7}"/>
              </a:ext>
            </a:extLst>
          </p:cNvPr>
          <p:cNvSpPr>
            <a:spLocks noChangeArrowheads="1"/>
          </p:cNvSpPr>
          <p:nvPr/>
        </p:nvSpPr>
        <p:spPr bwMode="auto">
          <a:xfrm>
            <a:off x="6625443" y="2381983"/>
            <a:ext cx="2471738" cy="461963"/>
          </a:xfrm>
          <a:prstGeom prst="roundRect">
            <a:avLst>
              <a:gd name="adj" fmla="val 16667"/>
            </a:avLst>
          </a:prstGeom>
          <a:solidFill>
            <a:srgbClr val="72AE4A"/>
          </a:solidFill>
          <a:ln>
            <a:noFill/>
          </a:ln>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60" name="文本框 7">
            <a:extLst>
              <a:ext uri="{FF2B5EF4-FFF2-40B4-BE49-F238E27FC236}">
                <a16:creationId xmlns:a16="http://schemas.microsoft.com/office/drawing/2014/main" id="{6C36097D-A4FF-442B-969C-8E27AE21279C}"/>
              </a:ext>
            </a:extLst>
          </p:cNvPr>
          <p:cNvSpPr txBox="1">
            <a:spLocks noChangeArrowheads="1"/>
          </p:cNvSpPr>
          <p:nvPr/>
        </p:nvSpPr>
        <p:spPr bwMode="auto">
          <a:xfrm>
            <a:off x="6830508" y="2429608"/>
            <a:ext cx="206002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b="1">
                <a:solidFill>
                  <a:schemeClr val="bg1"/>
                </a:solidFill>
                <a:latin typeface="Arial" panose="020B0604020202020204" pitchFamily="34" charset="0"/>
                <a:ea typeface="微软雅黑" panose="020B0503020204020204" pitchFamily="34" charset="-122"/>
                <a:sym typeface="Arial" panose="020B0604020202020204" pitchFamily="34" charset="0"/>
              </a:rPr>
              <a:t>Click Edit Title</a:t>
            </a:r>
            <a:endParaRPr lang="en-US" altLang="zh-CN"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61" name="组合 60">
            <a:extLst>
              <a:ext uri="{FF2B5EF4-FFF2-40B4-BE49-F238E27FC236}">
                <a16:creationId xmlns:a16="http://schemas.microsoft.com/office/drawing/2014/main" id="{29986E96-B567-402B-AD81-5FD09BD9EB4D}"/>
              </a:ext>
            </a:extLst>
          </p:cNvPr>
          <p:cNvGrpSpPr/>
          <p:nvPr/>
        </p:nvGrpSpPr>
        <p:grpSpPr>
          <a:xfrm>
            <a:off x="1647755" y="2344031"/>
            <a:ext cx="3947882" cy="3384143"/>
            <a:chOff x="7703840" y="2548919"/>
            <a:chExt cx="2880321" cy="2376264"/>
          </a:xfrm>
        </p:grpSpPr>
        <p:sp>
          <p:nvSpPr>
            <p:cNvPr id="62" name="Пятиугольник 2">
              <a:extLst>
                <a:ext uri="{FF2B5EF4-FFF2-40B4-BE49-F238E27FC236}">
                  <a16:creationId xmlns:a16="http://schemas.microsoft.com/office/drawing/2014/main" id="{36A46C8B-DBC2-4B5B-8878-933CE588F64D}"/>
                </a:ext>
              </a:extLst>
            </p:cNvPr>
            <p:cNvSpPr/>
            <p:nvPr/>
          </p:nvSpPr>
          <p:spPr>
            <a:xfrm rot="5400000">
              <a:off x="8567936" y="2908959"/>
              <a:ext cx="1152128" cy="2880320"/>
            </a:xfrm>
            <a:prstGeom prst="homePlate">
              <a:avLst>
                <a:gd name="adj" fmla="val 27874"/>
              </a:avLst>
            </a:prstGeom>
            <a:solidFill>
              <a:srgbClr val="72AE4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63" name="Пятиугольник 3">
              <a:extLst>
                <a:ext uri="{FF2B5EF4-FFF2-40B4-BE49-F238E27FC236}">
                  <a16:creationId xmlns:a16="http://schemas.microsoft.com/office/drawing/2014/main" id="{DEE7BA15-06E2-4A47-9C75-E57D3DD0DEFE}"/>
                </a:ext>
              </a:extLst>
            </p:cNvPr>
            <p:cNvSpPr/>
            <p:nvPr/>
          </p:nvSpPr>
          <p:spPr>
            <a:xfrm rot="5400000">
              <a:off x="8531933" y="2224883"/>
              <a:ext cx="1224136" cy="2880320"/>
            </a:xfrm>
            <a:prstGeom prst="homePlate">
              <a:avLst>
                <a:gd name="adj" fmla="val 27874"/>
              </a:avLst>
            </a:prstGeom>
            <a:solidFill>
              <a:srgbClr val="92488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64" name="Пятиугольник 4">
              <a:extLst>
                <a:ext uri="{FF2B5EF4-FFF2-40B4-BE49-F238E27FC236}">
                  <a16:creationId xmlns:a16="http://schemas.microsoft.com/office/drawing/2014/main" id="{90B95012-DC40-4718-8766-E12A55B563AB}"/>
                </a:ext>
              </a:extLst>
            </p:cNvPr>
            <p:cNvSpPr/>
            <p:nvPr/>
          </p:nvSpPr>
          <p:spPr>
            <a:xfrm rot="5400000">
              <a:off x="8603940" y="1648819"/>
              <a:ext cx="1080120" cy="2880320"/>
            </a:xfrm>
            <a:prstGeom prst="homePlate">
              <a:avLst>
                <a:gd name="adj" fmla="val 27874"/>
              </a:avLst>
            </a:prstGeom>
            <a:solidFill>
              <a:srgbClr val="72AE4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65" name="Freeform 8">
              <a:extLst>
                <a:ext uri="{FF2B5EF4-FFF2-40B4-BE49-F238E27FC236}">
                  <a16:creationId xmlns:a16="http://schemas.microsoft.com/office/drawing/2014/main" id="{3A95AC4C-E1B6-463F-9BCD-3F8624785995}"/>
                </a:ext>
              </a:extLst>
            </p:cNvPr>
            <p:cNvSpPr>
              <a:spLocks noEditPoints="1"/>
            </p:cNvSpPr>
            <p:nvPr/>
          </p:nvSpPr>
          <p:spPr bwMode="auto">
            <a:xfrm>
              <a:off x="8920131" y="4386213"/>
              <a:ext cx="454632" cy="398730"/>
            </a:xfrm>
            <a:custGeom>
              <a:avLst/>
              <a:gdLst>
                <a:gd name="T0" fmla="*/ 168 w 336"/>
                <a:gd name="T1" fmla="*/ 0 h 294"/>
                <a:gd name="T2" fmla="*/ 0 w 336"/>
                <a:gd name="T3" fmla="*/ 126 h 294"/>
                <a:gd name="T4" fmla="*/ 74 w 336"/>
                <a:gd name="T5" fmla="*/ 230 h 294"/>
                <a:gd name="T6" fmla="*/ 74 w 336"/>
                <a:gd name="T7" fmla="*/ 231 h 294"/>
                <a:gd name="T8" fmla="*/ 53 w 336"/>
                <a:gd name="T9" fmla="*/ 281 h 294"/>
                <a:gd name="T10" fmla="*/ 53 w 336"/>
                <a:gd name="T11" fmla="*/ 281 h 294"/>
                <a:gd name="T12" fmla="*/ 53 w 336"/>
                <a:gd name="T13" fmla="*/ 284 h 294"/>
                <a:gd name="T14" fmla="*/ 62 w 336"/>
                <a:gd name="T15" fmla="*/ 294 h 294"/>
                <a:gd name="T16" fmla="*/ 65 w 336"/>
                <a:gd name="T17" fmla="*/ 294 h 294"/>
                <a:gd name="T18" fmla="*/ 136 w 336"/>
                <a:gd name="T19" fmla="*/ 250 h 294"/>
                <a:gd name="T20" fmla="*/ 168 w 336"/>
                <a:gd name="T21" fmla="*/ 252 h 294"/>
                <a:gd name="T22" fmla="*/ 336 w 336"/>
                <a:gd name="T23" fmla="*/ 126 h 294"/>
                <a:gd name="T24" fmla="*/ 168 w 336"/>
                <a:gd name="T25" fmla="*/ 0 h 294"/>
                <a:gd name="T26" fmla="*/ 168 w 336"/>
                <a:gd name="T27" fmla="*/ 231 h 294"/>
                <a:gd name="T28" fmla="*/ 139 w 336"/>
                <a:gd name="T29" fmla="*/ 229 h 294"/>
                <a:gd name="T30" fmla="*/ 136 w 336"/>
                <a:gd name="T31" fmla="*/ 229 h 294"/>
                <a:gd name="T32" fmla="*/ 119 w 336"/>
                <a:gd name="T33" fmla="*/ 236 h 294"/>
                <a:gd name="T34" fmla="*/ 87 w 336"/>
                <a:gd name="T35" fmla="*/ 263 h 294"/>
                <a:gd name="T36" fmla="*/ 94 w 336"/>
                <a:gd name="T37" fmla="*/ 232 h 294"/>
                <a:gd name="T38" fmla="*/ 95 w 336"/>
                <a:gd name="T39" fmla="*/ 230 h 294"/>
                <a:gd name="T40" fmla="*/ 83 w 336"/>
                <a:gd name="T41" fmla="*/ 212 h 294"/>
                <a:gd name="T42" fmla="*/ 21 w 336"/>
                <a:gd name="T43" fmla="*/ 126 h 294"/>
                <a:gd name="T44" fmla="*/ 168 w 336"/>
                <a:gd name="T45" fmla="*/ 21 h 294"/>
                <a:gd name="T46" fmla="*/ 315 w 336"/>
                <a:gd name="T47" fmla="*/ 126 h 294"/>
                <a:gd name="T48" fmla="*/ 168 w 336"/>
                <a:gd name="T49" fmla="*/ 23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36" h="294">
                  <a:moveTo>
                    <a:pt x="168" y="0"/>
                  </a:moveTo>
                  <a:cubicBezTo>
                    <a:pt x="75" y="0"/>
                    <a:pt x="0" y="56"/>
                    <a:pt x="0" y="126"/>
                  </a:cubicBezTo>
                  <a:cubicBezTo>
                    <a:pt x="0" y="169"/>
                    <a:pt x="29" y="208"/>
                    <a:pt x="74" y="230"/>
                  </a:cubicBezTo>
                  <a:cubicBezTo>
                    <a:pt x="74" y="231"/>
                    <a:pt x="74" y="231"/>
                    <a:pt x="74" y="231"/>
                  </a:cubicBezTo>
                  <a:cubicBezTo>
                    <a:pt x="74" y="250"/>
                    <a:pt x="59" y="270"/>
                    <a:pt x="53" y="281"/>
                  </a:cubicBezTo>
                  <a:cubicBezTo>
                    <a:pt x="53" y="281"/>
                    <a:pt x="53" y="281"/>
                    <a:pt x="53" y="281"/>
                  </a:cubicBezTo>
                  <a:cubicBezTo>
                    <a:pt x="53" y="282"/>
                    <a:pt x="53" y="283"/>
                    <a:pt x="53" y="284"/>
                  </a:cubicBezTo>
                  <a:cubicBezTo>
                    <a:pt x="53" y="290"/>
                    <a:pt x="57" y="294"/>
                    <a:pt x="62" y="294"/>
                  </a:cubicBezTo>
                  <a:cubicBezTo>
                    <a:pt x="63" y="294"/>
                    <a:pt x="65" y="294"/>
                    <a:pt x="65" y="294"/>
                  </a:cubicBezTo>
                  <a:cubicBezTo>
                    <a:pt x="98" y="288"/>
                    <a:pt x="128" y="258"/>
                    <a:pt x="136" y="250"/>
                  </a:cubicBezTo>
                  <a:cubicBezTo>
                    <a:pt x="146" y="251"/>
                    <a:pt x="157" y="252"/>
                    <a:pt x="168" y="252"/>
                  </a:cubicBezTo>
                  <a:cubicBezTo>
                    <a:pt x="261" y="252"/>
                    <a:pt x="336" y="196"/>
                    <a:pt x="336" y="126"/>
                  </a:cubicBezTo>
                  <a:cubicBezTo>
                    <a:pt x="336" y="56"/>
                    <a:pt x="261" y="0"/>
                    <a:pt x="168" y="0"/>
                  </a:cubicBezTo>
                  <a:close/>
                  <a:moveTo>
                    <a:pt x="168" y="231"/>
                  </a:moveTo>
                  <a:cubicBezTo>
                    <a:pt x="158" y="231"/>
                    <a:pt x="148" y="230"/>
                    <a:pt x="139" y="229"/>
                  </a:cubicBezTo>
                  <a:cubicBezTo>
                    <a:pt x="138" y="229"/>
                    <a:pt x="137" y="229"/>
                    <a:pt x="136" y="229"/>
                  </a:cubicBezTo>
                  <a:cubicBezTo>
                    <a:pt x="129" y="229"/>
                    <a:pt x="123" y="231"/>
                    <a:pt x="119" y="236"/>
                  </a:cubicBezTo>
                  <a:cubicBezTo>
                    <a:pt x="115" y="242"/>
                    <a:pt x="102" y="254"/>
                    <a:pt x="87" y="263"/>
                  </a:cubicBezTo>
                  <a:cubicBezTo>
                    <a:pt x="91" y="254"/>
                    <a:pt x="94" y="243"/>
                    <a:pt x="94" y="232"/>
                  </a:cubicBezTo>
                  <a:cubicBezTo>
                    <a:pt x="95" y="231"/>
                    <a:pt x="95" y="231"/>
                    <a:pt x="95" y="230"/>
                  </a:cubicBezTo>
                  <a:cubicBezTo>
                    <a:pt x="95" y="222"/>
                    <a:pt x="90" y="215"/>
                    <a:pt x="83" y="212"/>
                  </a:cubicBezTo>
                  <a:cubicBezTo>
                    <a:pt x="44" y="192"/>
                    <a:pt x="21" y="160"/>
                    <a:pt x="21" y="126"/>
                  </a:cubicBezTo>
                  <a:cubicBezTo>
                    <a:pt x="21" y="68"/>
                    <a:pt x="87" y="21"/>
                    <a:pt x="168" y="21"/>
                  </a:cubicBezTo>
                  <a:cubicBezTo>
                    <a:pt x="249" y="21"/>
                    <a:pt x="315" y="68"/>
                    <a:pt x="315" y="126"/>
                  </a:cubicBezTo>
                  <a:cubicBezTo>
                    <a:pt x="315" y="184"/>
                    <a:pt x="249" y="231"/>
                    <a:pt x="168" y="23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id-ID"/>
            </a:p>
          </p:txBody>
        </p:sp>
        <p:sp>
          <p:nvSpPr>
            <p:cNvPr id="66" name="Freeform 11">
              <a:extLst>
                <a:ext uri="{FF2B5EF4-FFF2-40B4-BE49-F238E27FC236}">
                  <a16:creationId xmlns:a16="http://schemas.microsoft.com/office/drawing/2014/main" id="{743D2EE1-4A2D-414A-9158-2128DFD3DCA4}"/>
                </a:ext>
              </a:extLst>
            </p:cNvPr>
            <p:cNvSpPr>
              <a:spLocks noEditPoints="1"/>
            </p:cNvSpPr>
            <p:nvPr/>
          </p:nvSpPr>
          <p:spPr bwMode="auto">
            <a:xfrm>
              <a:off x="8901880" y="2879419"/>
              <a:ext cx="446326" cy="445000"/>
            </a:xfrm>
            <a:custGeom>
              <a:avLst/>
              <a:gdLst>
                <a:gd name="T0" fmla="*/ 839 w 852"/>
                <a:gd name="T1" fmla="*/ 4 h 850"/>
                <a:gd name="T2" fmla="*/ 824 w 852"/>
                <a:gd name="T3" fmla="*/ 0 h 850"/>
                <a:gd name="T4" fmla="*/ 810 w 852"/>
                <a:gd name="T5" fmla="*/ 5 h 850"/>
                <a:gd name="T6" fmla="*/ 13 w 852"/>
                <a:gd name="T7" fmla="*/ 536 h 850"/>
                <a:gd name="T8" fmla="*/ 1 w 852"/>
                <a:gd name="T9" fmla="*/ 561 h 850"/>
                <a:gd name="T10" fmla="*/ 18 w 852"/>
                <a:gd name="T11" fmla="*/ 583 h 850"/>
                <a:gd name="T12" fmla="*/ 225 w 852"/>
                <a:gd name="T13" fmla="*/ 666 h 850"/>
                <a:gd name="T14" fmla="*/ 323 w 852"/>
                <a:gd name="T15" fmla="*/ 837 h 850"/>
                <a:gd name="T16" fmla="*/ 346 w 852"/>
                <a:gd name="T17" fmla="*/ 850 h 850"/>
                <a:gd name="T18" fmla="*/ 346 w 852"/>
                <a:gd name="T19" fmla="*/ 850 h 850"/>
                <a:gd name="T20" fmla="*/ 369 w 852"/>
                <a:gd name="T21" fmla="*/ 837 h 850"/>
                <a:gd name="T22" fmla="*/ 424 w 852"/>
                <a:gd name="T23" fmla="*/ 745 h 850"/>
                <a:gd name="T24" fmla="*/ 682 w 852"/>
                <a:gd name="T25" fmla="*/ 848 h 850"/>
                <a:gd name="T26" fmla="*/ 691 w 852"/>
                <a:gd name="T27" fmla="*/ 850 h 850"/>
                <a:gd name="T28" fmla="*/ 705 w 852"/>
                <a:gd name="T29" fmla="*/ 847 h 850"/>
                <a:gd name="T30" fmla="*/ 718 w 852"/>
                <a:gd name="T31" fmla="*/ 828 h 850"/>
                <a:gd name="T32" fmla="*/ 850 w 852"/>
                <a:gd name="T33" fmla="*/ 31 h 850"/>
                <a:gd name="T34" fmla="*/ 839 w 852"/>
                <a:gd name="T35" fmla="*/ 4 h 850"/>
                <a:gd name="T36" fmla="*/ 84 w 852"/>
                <a:gd name="T37" fmla="*/ 552 h 850"/>
                <a:gd name="T38" fmla="*/ 700 w 852"/>
                <a:gd name="T39" fmla="*/ 142 h 850"/>
                <a:gd name="T40" fmla="*/ 252 w 852"/>
                <a:gd name="T41" fmla="*/ 621 h 850"/>
                <a:gd name="T42" fmla="*/ 245 w 852"/>
                <a:gd name="T43" fmla="*/ 616 h 850"/>
                <a:gd name="T44" fmla="*/ 84 w 852"/>
                <a:gd name="T45" fmla="*/ 552 h 850"/>
                <a:gd name="T46" fmla="*/ 272 w 852"/>
                <a:gd name="T47" fmla="*/ 639 h 850"/>
                <a:gd name="T48" fmla="*/ 271 w 852"/>
                <a:gd name="T49" fmla="*/ 639 h 850"/>
                <a:gd name="T50" fmla="*/ 774 w 852"/>
                <a:gd name="T51" fmla="*/ 101 h 850"/>
                <a:gd name="T52" fmla="*/ 346 w 852"/>
                <a:gd name="T53" fmla="*/ 769 h 850"/>
                <a:gd name="T54" fmla="*/ 272 w 852"/>
                <a:gd name="T55" fmla="*/ 639 h 850"/>
                <a:gd name="T56" fmla="*/ 671 w 852"/>
                <a:gd name="T57" fmla="*/ 787 h 850"/>
                <a:gd name="T58" fmla="*/ 444 w 852"/>
                <a:gd name="T59" fmla="*/ 696 h 850"/>
                <a:gd name="T60" fmla="*/ 427 w 852"/>
                <a:gd name="T61" fmla="*/ 693 h 850"/>
                <a:gd name="T62" fmla="*/ 777 w 852"/>
                <a:gd name="T63" fmla="*/ 151 h 850"/>
                <a:gd name="T64" fmla="*/ 671 w 852"/>
                <a:gd name="T65" fmla="*/ 787 h 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2" h="850">
                  <a:moveTo>
                    <a:pt x="839" y="4"/>
                  </a:moveTo>
                  <a:cubicBezTo>
                    <a:pt x="834" y="2"/>
                    <a:pt x="829" y="0"/>
                    <a:pt x="824" y="0"/>
                  </a:cubicBezTo>
                  <a:cubicBezTo>
                    <a:pt x="819" y="0"/>
                    <a:pt x="814" y="2"/>
                    <a:pt x="810" y="5"/>
                  </a:cubicBezTo>
                  <a:cubicBezTo>
                    <a:pt x="13" y="536"/>
                    <a:pt x="13" y="536"/>
                    <a:pt x="13" y="536"/>
                  </a:cubicBezTo>
                  <a:cubicBezTo>
                    <a:pt x="5" y="541"/>
                    <a:pt x="0" y="551"/>
                    <a:pt x="1" y="561"/>
                  </a:cubicBezTo>
                  <a:cubicBezTo>
                    <a:pt x="2" y="570"/>
                    <a:pt x="9" y="579"/>
                    <a:pt x="18" y="583"/>
                  </a:cubicBezTo>
                  <a:cubicBezTo>
                    <a:pt x="225" y="666"/>
                    <a:pt x="225" y="666"/>
                    <a:pt x="225" y="666"/>
                  </a:cubicBezTo>
                  <a:cubicBezTo>
                    <a:pt x="323" y="837"/>
                    <a:pt x="323" y="837"/>
                    <a:pt x="323" y="837"/>
                  </a:cubicBezTo>
                  <a:cubicBezTo>
                    <a:pt x="328" y="845"/>
                    <a:pt x="337" y="850"/>
                    <a:pt x="346" y="850"/>
                  </a:cubicBezTo>
                  <a:cubicBezTo>
                    <a:pt x="346" y="850"/>
                    <a:pt x="346" y="850"/>
                    <a:pt x="346" y="850"/>
                  </a:cubicBezTo>
                  <a:cubicBezTo>
                    <a:pt x="356" y="850"/>
                    <a:pt x="364" y="845"/>
                    <a:pt x="369" y="837"/>
                  </a:cubicBezTo>
                  <a:cubicBezTo>
                    <a:pt x="424" y="745"/>
                    <a:pt x="424" y="745"/>
                    <a:pt x="424" y="745"/>
                  </a:cubicBezTo>
                  <a:cubicBezTo>
                    <a:pt x="682" y="848"/>
                    <a:pt x="682" y="848"/>
                    <a:pt x="682" y="848"/>
                  </a:cubicBezTo>
                  <a:cubicBezTo>
                    <a:pt x="685" y="849"/>
                    <a:pt x="688" y="850"/>
                    <a:pt x="691" y="850"/>
                  </a:cubicBezTo>
                  <a:cubicBezTo>
                    <a:pt x="696" y="850"/>
                    <a:pt x="700" y="849"/>
                    <a:pt x="705" y="847"/>
                  </a:cubicBezTo>
                  <a:cubicBezTo>
                    <a:pt x="712" y="843"/>
                    <a:pt x="716" y="836"/>
                    <a:pt x="718" y="828"/>
                  </a:cubicBezTo>
                  <a:cubicBezTo>
                    <a:pt x="850" y="31"/>
                    <a:pt x="850" y="31"/>
                    <a:pt x="850" y="31"/>
                  </a:cubicBezTo>
                  <a:cubicBezTo>
                    <a:pt x="852" y="21"/>
                    <a:pt x="848" y="10"/>
                    <a:pt x="839" y="4"/>
                  </a:cubicBezTo>
                  <a:close/>
                  <a:moveTo>
                    <a:pt x="84" y="552"/>
                  </a:moveTo>
                  <a:cubicBezTo>
                    <a:pt x="700" y="142"/>
                    <a:pt x="700" y="142"/>
                    <a:pt x="700" y="142"/>
                  </a:cubicBezTo>
                  <a:cubicBezTo>
                    <a:pt x="252" y="621"/>
                    <a:pt x="252" y="621"/>
                    <a:pt x="252" y="621"/>
                  </a:cubicBezTo>
                  <a:cubicBezTo>
                    <a:pt x="250" y="619"/>
                    <a:pt x="248" y="617"/>
                    <a:pt x="245" y="616"/>
                  </a:cubicBezTo>
                  <a:lnTo>
                    <a:pt x="84" y="552"/>
                  </a:lnTo>
                  <a:close/>
                  <a:moveTo>
                    <a:pt x="272" y="639"/>
                  </a:moveTo>
                  <a:cubicBezTo>
                    <a:pt x="272" y="639"/>
                    <a:pt x="271" y="639"/>
                    <a:pt x="271" y="639"/>
                  </a:cubicBezTo>
                  <a:cubicBezTo>
                    <a:pt x="774" y="101"/>
                    <a:pt x="774" y="101"/>
                    <a:pt x="774" y="101"/>
                  </a:cubicBezTo>
                  <a:cubicBezTo>
                    <a:pt x="346" y="769"/>
                    <a:pt x="346" y="769"/>
                    <a:pt x="346" y="769"/>
                  </a:cubicBezTo>
                  <a:lnTo>
                    <a:pt x="272" y="639"/>
                  </a:lnTo>
                  <a:close/>
                  <a:moveTo>
                    <a:pt x="671" y="787"/>
                  </a:moveTo>
                  <a:cubicBezTo>
                    <a:pt x="444" y="696"/>
                    <a:pt x="444" y="696"/>
                    <a:pt x="444" y="696"/>
                  </a:cubicBezTo>
                  <a:cubicBezTo>
                    <a:pt x="438" y="694"/>
                    <a:pt x="433" y="693"/>
                    <a:pt x="427" y="693"/>
                  </a:cubicBezTo>
                  <a:cubicBezTo>
                    <a:pt x="777" y="151"/>
                    <a:pt x="777" y="151"/>
                    <a:pt x="777" y="151"/>
                  </a:cubicBezTo>
                  <a:lnTo>
                    <a:pt x="671" y="78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grpSp>
          <p:nvGrpSpPr>
            <p:cNvPr id="67" name="Group 83">
              <a:extLst>
                <a:ext uri="{FF2B5EF4-FFF2-40B4-BE49-F238E27FC236}">
                  <a16:creationId xmlns:a16="http://schemas.microsoft.com/office/drawing/2014/main" id="{4FF55F82-B2C0-4B62-9F57-DC70069D135A}"/>
                </a:ext>
              </a:extLst>
            </p:cNvPr>
            <p:cNvGrpSpPr/>
            <p:nvPr/>
          </p:nvGrpSpPr>
          <p:grpSpPr>
            <a:xfrm>
              <a:off x="8936473" y="3741103"/>
              <a:ext cx="435094" cy="435095"/>
              <a:chOff x="-2771775" y="66675"/>
              <a:chExt cx="827087" cy="827088"/>
            </a:xfrm>
            <a:solidFill>
              <a:schemeClr val="bg1"/>
            </a:solidFill>
          </p:grpSpPr>
          <p:sp>
            <p:nvSpPr>
              <p:cNvPr id="68" name="Freeform 19">
                <a:extLst>
                  <a:ext uri="{FF2B5EF4-FFF2-40B4-BE49-F238E27FC236}">
                    <a16:creationId xmlns:a16="http://schemas.microsoft.com/office/drawing/2014/main" id="{95C31DAB-78E5-481E-9820-CBA14719C0FE}"/>
                  </a:ext>
                </a:extLst>
              </p:cNvPr>
              <p:cNvSpPr>
                <a:spLocks noEditPoints="1"/>
              </p:cNvSpPr>
              <p:nvPr/>
            </p:nvSpPr>
            <p:spPr bwMode="auto">
              <a:xfrm>
                <a:off x="-2771775" y="66675"/>
                <a:ext cx="827087" cy="827088"/>
              </a:xfrm>
              <a:custGeom>
                <a:avLst/>
                <a:gdLst>
                  <a:gd name="T0" fmla="*/ 188 w 220"/>
                  <a:gd name="T1" fmla="*/ 83 h 220"/>
                  <a:gd name="T2" fmla="*/ 196 w 220"/>
                  <a:gd name="T3" fmla="*/ 56 h 220"/>
                  <a:gd name="T4" fmla="*/ 181 w 220"/>
                  <a:gd name="T5" fmla="*/ 26 h 220"/>
                  <a:gd name="T6" fmla="*/ 164 w 220"/>
                  <a:gd name="T7" fmla="*/ 24 h 220"/>
                  <a:gd name="T8" fmla="*/ 137 w 220"/>
                  <a:gd name="T9" fmla="*/ 32 h 220"/>
                  <a:gd name="T10" fmla="*/ 119 w 220"/>
                  <a:gd name="T11" fmla="*/ 0 h 220"/>
                  <a:gd name="T12" fmla="*/ 87 w 220"/>
                  <a:gd name="T13" fmla="*/ 11 h 220"/>
                  <a:gd name="T14" fmla="*/ 74 w 220"/>
                  <a:gd name="T15" fmla="*/ 36 h 220"/>
                  <a:gd name="T16" fmla="*/ 49 w 220"/>
                  <a:gd name="T17" fmla="*/ 22 h 220"/>
                  <a:gd name="T18" fmla="*/ 26 w 220"/>
                  <a:gd name="T19" fmla="*/ 39 h 220"/>
                  <a:gd name="T20" fmla="*/ 36 w 220"/>
                  <a:gd name="T21" fmla="*/ 74 h 220"/>
                  <a:gd name="T22" fmla="*/ 11 w 220"/>
                  <a:gd name="T23" fmla="*/ 87 h 220"/>
                  <a:gd name="T24" fmla="*/ 0 w 220"/>
                  <a:gd name="T25" fmla="*/ 119 h 220"/>
                  <a:gd name="T26" fmla="*/ 32 w 220"/>
                  <a:gd name="T27" fmla="*/ 137 h 220"/>
                  <a:gd name="T28" fmla="*/ 24 w 220"/>
                  <a:gd name="T29" fmla="*/ 164 h 220"/>
                  <a:gd name="T30" fmla="*/ 39 w 220"/>
                  <a:gd name="T31" fmla="*/ 194 h 220"/>
                  <a:gd name="T32" fmla="*/ 56 w 220"/>
                  <a:gd name="T33" fmla="*/ 196 h 220"/>
                  <a:gd name="T34" fmla="*/ 83 w 220"/>
                  <a:gd name="T35" fmla="*/ 188 h 220"/>
                  <a:gd name="T36" fmla="*/ 101 w 220"/>
                  <a:gd name="T37" fmla="*/ 220 h 220"/>
                  <a:gd name="T38" fmla="*/ 133 w 220"/>
                  <a:gd name="T39" fmla="*/ 209 h 220"/>
                  <a:gd name="T40" fmla="*/ 146 w 220"/>
                  <a:gd name="T41" fmla="*/ 184 h 220"/>
                  <a:gd name="T42" fmla="*/ 171 w 220"/>
                  <a:gd name="T43" fmla="*/ 198 h 220"/>
                  <a:gd name="T44" fmla="*/ 194 w 220"/>
                  <a:gd name="T45" fmla="*/ 181 h 220"/>
                  <a:gd name="T46" fmla="*/ 184 w 220"/>
                  <a:gd name="T47" fmla="*/ 146 h 220"/>
                  <a:gd name="T48" fmla="*/ 209 w 220"/>
                  <a:gd name="T49" fmla="*/ 133 h 220"/>
                  <a:gd name="T50" fmla="*/ 220 w 220"/>
                  <a:gd name="T51" fmla="*/ 101 h 220"/>
                  <a:gd name="T52" fmla="*/ 185 w 220"/>
                  <a:gd name="T53" fmla="*/ 124 h 220"/>
                  <a:gd name="T54" fmla="*/ 172 w 220"/>
                  <a:gd name="T55" fmla="*/ 140 h 220"/>
                  <a:gd name="T56" fmla="*/ 185 w 220"/>
                  <a:gd name="T57" fmla="*/ 171 h 220"/>
                  <a:gd name="T58" fmla="*/ 154 w 220"/>
                  <a:gd name="T59" fmla="*/ 173 h 220"/>
                  <a:gd name="T60" fmla="*/ 140 w 220"/>
                  <a:gd name="T61" fmla="*/ 172 h 220"/>
                  <a:gd name="T62" fmla="*/ 124 w 220"/>
                  <a:gd name="T63" fmla="*/ 185 h 220"/>
                  <a:gd name="T64" fmla="*/ 101 w 220"/>
                  <a:gd name="T65" fmla="*/ 206 h 220"/>
                  <a:gd name="T66" fmla="*/ 87 w 220"/>
                  <a:gd name="T67" fmla="*/ 175 h 220"/>
                  <a:gd name="T68" fmla="*/ 74 w 220"/>
                  <a:gd name="T69" fmla="*/ 170 h 220"/>
                  <a:gd name="T70" fmla="*/ 49 w 220"/>
                  <a:gd name="T71" fmla="*/ 185 h 220"/>
                  <a:gd name="T72" fmla="*/ 47 w 220"/>
                  <a:gd name="T73" fmla="*/ 154 h 220"/>
                  <a:gd name="T74" fmla="*/ 45 w 220"/>
                  <a:gd name="T75" fmla="*/ 133 h 220"/>
                  <a:gd name="T76" fmla="*/ 14 w 220"/>
                  <a:gd name="T77" fmla="*/ 119 h 220"/>
                  <a:gd name="T78" fmla="*/ 35 w 220"/>
                  <a:gd name="T79" fmla="*/ 96 h 220"/>
                  <a:gd name="T80" fmla="*/ 48 w 220"/>
                  <a:gd name="T81" fmla="*/ 80 h 220"/>
                  <a:gd name="T82" fmla="*/ 35 w 220"/>
                  <a:gd name="T83" fmla="*/ 49 h 220"/>
                  <a:gd name="T84" fmla="*/ 66 w 220"/>
                  <a:gd name="T85" fmla="*/ 47 h 220"/>
                  <a:gd name="T86" fmla="*/ 80 w 220"/>
                  <a:gd name="T87" fmla="*/ 48 h 220"/>
                  <a:gd name="T88" fmla="*/ 96 w 220"/>
                  <a:gd name="T89" fmla="*/ 35 h 220"/>
                  <a:gd name="T90" fmla="*/ 119 w 220"/>
                  <a:gd name="T91" fmla="*/ 14 h 220"/>
                  <a:gd name="T92" fmla="*/ 133 w 220"/>
                  <a:gd name="T93" fmla="*/ 45 h 220"/>
                  <a:gd name="T94" fmla="*/ 146 w 220"/>
                  <a:gd name="T95" fmla="*/ 50 h 220"/>
                  <a:gd name="T96" fmla="*/ 171 w 220"/>
                  <a:gd name="T97" fmla="*/ 35 h 220"/>
                  <a:gd name="T98" fmla="*/ 173 w 220"/>
                  <a:gd name="T99" fmla="*/ 66 h 220"/>
                  <a:gd name="T100" fmla="*/ 175 w 220"/>
                  <a:gd name="T101" fmla="*/ 87 h 220"/>
                  <a:gd name="T102" fmla="*/ 206 w 220"/>
                  <a:gd name="T103" fmla="*/ 101 h 220"/>
                  <a:gd name="T104" fmla="*/ 185 w 220"/>
                  <a:gd name="T105" fmla="*/ 124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0" h="220">
                    <a:moveTo>
                      <a:pt x="209" y="87"/>
                    </a:moveTo>
                    <a:cubicBezTo>
                      <a:pt x="188" y="83"/>
                      <a:pt x="188" y="83"/>
                      <a:pt x="188" y="83"/>
                    </a:cubicBezTo>
                    <a:cubicBezTo>
                      <a:pt x="187" y="80"/>
                      <a:pt x="186" y="77"/>
                      <a:pt x="184" y="74"/>
                    </a:cubicBezTo>
                    <a:cubicBezTo>
                      <a:pt x="196" y="56"/>
                      <a:pt x="196" y="56"/>
                      <a:pt x="196" y="56"/>
                    </a:cubicBezTo>
                    <a:cubicBezTo>
                      <a:pt x="200" y="51"/>
                      <a:pt x="199" y="43"/>
                      <a:pt x="194" y="39"/>
                    </a:cubicBezTo>
                    <a:cubicBezTo>
                      <a:pt x="181" y="26"/>
                      <a:pt x="181" y="26"/>
                      <a:pt x="181" y="26"/>
                    </a:cubicBezTo>
                    <a:cubicBezTo>
                      <a:pt x="179" y="23"/>
                      <a:pt x="175" y="22"/>
                      <a:pt x="171" y="22"/>
                    </a:cubicBezTo>
                    <a:cubicBezTo>
                      <a:pt x="169" y="22"/>
                      <a:pt x="166" y="22"/>
                      <a:pt x="164" y="24"/>
                    </a:cubicBezTo>
                    <a:cubicBezTo>
                      <a:pt x="146" y="36"/>
                      <a:pt x="146" y="36"/>
                      <a:pt x="146" y="36"/>
                    </a:cubicBezTo>
                    <a:cubicBezTo>
                      <a:pt x="143" y="34"/>
                      <a:pt x="140" y="33"/>
                      <a:pt x="137" y="32"/>
                    </a:cubicBezTo>
                    <a:cubicBezTo>
                      <a:pt x="133" y="11"/>
                      <a:pt x="133" y="11"/>
                      <a:pt x="133" y="11"/>
                    </a:cubicBezTo>
                    <a:cubicBezTo>
                      <a:pt x="132" y="5"/>
                      <a:pt x="126" y="0"/>
                      <a:pt x="119" y="0"/>
                    </a:cubicBezTo>
                    <a:cubicBezTo>
                      <a:pt x="101" y="0"/>
                      <a:pt x="101" y="0"/>
                      <a:pt x="101" y="0"/>
                    </a:cubicBezTo>
                    <a:cubicBezTo>
                      <a:pt x="94" y="0"/>
                      <a:pt x="88" y="5"/>
                      <a:pt x="87" y="11"/>
                    </a:cubicBezTo>
                    <a:cubicBezTo>
                      <a:pt x="83" y="32"/>
                      <a:pt x="83" y="32"/>
                      <a:pt x="83" y="32"/>
                    </a:cubicBezTo>
                    <a:cubicBezTo>
                      <a:pt x="80" y="33"/>
                      <a:pt x="77" y="34"/>
                      <a:pt x="74" y="36"/>
                    </a:cubicBezTo>
                    <a:cubicBezTo>
                      <a:pt x="56" y="24"/>
                      <a:pt x="56" y="24"/>
                      <a:pt x="56" y="24"/>
                    </a:cubicBezTo>
                    <a:cubicBezTo>
                      <a:pt x="54" y="22"/>
                      <a:pt x="51" y="22"/>
                      <a:pt x="49" y="22"/>
                    </a:cubicBezTo>
                    <a:cubicBezTo>
                      <a:pt x="45" y="22"/>
                      <a:pt x="41" y="23"/>
                      <a:pt x="39" y="26"/>
                    </a:cubicBezTo>
                    <a:cubicBezTo>
                      <a:pt x="26" y="39"/>
                      <a:pt x="26" y="39"/>
                      <a:pt x="26" y="39"/>
                    </a:cubicBezTo>
                    <a:cubicBezTo>
                      <a:pt x="21" y="43"/>
                      <a:pt x="20" y="51"/>
                      <a:pt x="24" y="56"/>
                    </a:cubicBezTo>
                    <a:cubicBezTo>
                      <a:pt x="36" y="74"/>
                      <a:pt x="36" y="74"/>
                      <a:pt x="36" y="74"/>
                    </a:cubicBezTo>
                    <a:cubicBezTo>
                      <a:pt x="34" y="77"/>
                      <a:pt x="33" y="80"/>
                      <a:pt x="32" y="83"/>
                    </a:cubicBezTo>
                    <a:cubicBezTo>
                      <a:pt x="11" y="87"/>
                      <a:pt x="11" y="87"/>
                      <a:pt x="11" y="87"/>
                    </a:cubicBezTo>
                    <a:cubicBezTo>
                      <a:pt x="5" y="88"/>
                      <a:pt x="0" y="94"/>
                      <a:pt x="0" y="101"/>
                    </a:cubicBezTo>
                    <a:cubicBezTo>
                      <a:pt x="0" y="119"/>
                      <a:pt x="0" y="119"/>
                      <a:pt x="0" y="119"/>
                    </a:cubicBezTo>
                    <a:cubicBezTo>
                      <a:pt x="0" y="126"/>
                      <a:pt x="5" y="132"/>
                      <a:pt x="11" y="133"/>
                    </a:cubicBezTo>
                    <a:cubicBezTo>
                      <a:pt x="32" y="137"/>
                      <a:pt x="32" y="137"/>
                      <a:pt x="32" y="137"/>
                    </a:cubicBezTo>
                    <a:cubicBezTo>
                      <a:pt x="33" y="140"/>
                      <a:pt x="34" y="143"/>
                      <a:pt x="36" y="146"/>
                    </a:cubicBezTo>
                    <a:cubicBezTo>
                      <a:pt x="24" y="164"/>
                      <a:pt x="24" y="164"/>
                      <a:pt x="24" y="164"/>
                    </a:cubicBezTo>
                    <a:cubicBezTo>
                      <a:pt x="20" y="169"/>
                      <a:pt x="21" y="177"/>
                      <a:pt x="26" y="181"/>
                    </a:cubicBezTo>
                    <a:cubicBezTo>
                      <a:pt x="39" y="194"/>
                      <a:pt x="39" y="194"/>
                      <a:pt x="39" y="194"/>
                    </a:cubicBezTo>
                    <a:cubicBezTo>
                      <a:pt x="41" y="197"/>
                      <a:pt x="45" y="198"/>
                      <a:pt x="49" y="198"/>
                    </a:cubicBezTo>
                    <a:cubicBezTo>
                      <a:pt x="51" y="198"/>
                      <a:pt x="54" y="198"/>
                      <a:pt x="56" y="196"/>
                    </a:cubicBezTo>
                    <a:cubicBezTo>
                      <a:pt x="74" y="184"/>
                      <a:pt x="74" y="184"/>
                      <a:pt x="74" y="184"/>
                    </a:cubicBezTo>
                    <a:cubicBezTo>
                      <a:pt x="77" y="186"/>
                      <a:pt x="80" y="187"/>
                      <a:pt x="83" y="188"/>
                    </a:cubicBezTo>
                    <a:cubicBezTo>
                      <a:pt x="87" y="209"/>
                      <a:pt x="87" y="209"/>
                      <a:pt x="87" y="209"/>
                    </a:cubicBezTo>
                    <a:cubicBezTo>
                      <a:pt x="88" y="215"/>
                      <a:pt x="94" y="220"/>
                      <a:pt x="101" y="220"/>
                    </a:cubicBezTo>
                    <a:cubicBezTo>
                      <a:pt x="119" y="220"/>
                      <a:pt x="119" y="220"/>
                      <a:pt x="119" y="220"/>
                    </a:cubicBezTo>
                    <a:cubicBezTo>
                      <a:pt x="126" y="220"/>
                      <a:pt x="132" y="215"/>
                      <a:pt x="133" y="209"/>
                    </a:cubicBezTo>
                    <a:cubicBezTo>
                      <a:pt x="137" y="188"/>
                      <a:pt x="137" y="188"/>
                      <a:pt x="137" y="188"/>
                    </a:cubicBezTo>
                    <a:cubicBezTo>
                      <a:pt x="140" y="187"/>
                      <a:pt x="143" y="186"/>
                      <a:pt x="146" y="184"/>
                    </a:cubicBezTo>
                    <a:cubicBezTo>
                      <a:pt x="164" y="196"/>
                      <a:pt x="164" y="196"/>
                      <a:pt x="164" y="196"/>
                    </a:cubicBezTo>
                    <a:cubicBezTo>
                      <a:pt x="166" y="198"/>
                      <a:pt x="169" y="198"/>
                      <a:pt x="171" y="198"/>
                    </a:cubicBezTo>
                    <a:cubicBezTo>
                      <a:pt x="175" y="198"/>
                      <a:pt x="179" y="197"/>
                      <a:pt x="181" y="194"/>
                    </a:cubicBezTo>
                    <a:cubicBezTo>
                      <a:pt x="194" y="181"/>
                      <a:pt x="194" y="181"/>
                      <a:pt x="194" y="181"/>
                    </a:cubicBezTo>
                    <a:cubicBezTo>
                      <a:pt x="199" y="177"/>
                      <a:pt x="200" y="169"/>
                      <a:pt x="196" y="164"/>
                    </a:cubicBezTo>
                    <a:cubicBezTo>
                      <a:pt x="184" y="146"/>
                      <a:pt x="184" y="146"/>
                      <a:pt x="184" y="146"/>
                    </a:cubicBezTo>
                    <a:cubicBezTo>
                      <a:pt x="186" y="143"/>
                      <a:pt x="187" y="140"/>
                      <a:pt x="188" y="137"/>
                    </a:cubicBezTo>
                    <a:cubicBezTo>
                      <a:pt x="209" y="133"/>
                      <a:pt x="209" y="133"/>
                      <a:pt x="209" y="133"/>
                    </a:cubicBezTo>
                    <a:cubicBezTo>
                      <a:pt x="215" y="132"/>
                      <a:pt x="220" y="126"/>
                      <a:pt x="220" y="119"/>
                    </a:cubicBezTo>
                    <a:cubicBezTo>
                      <a:pt x="220" y="101"/>
                      <a:pt x="220" y="101"/>
                      <a:pt x="220" y="101"/>
                    </a:cubicBezTo>
                    <a:cubicBezTo>
                      <a:pt x="220" y="94"/>
                      <a:pt x="215" y="88"/>
                      <a:pt x="209" y="87"/>
                    </a:cubicBezTo>
                    <a:close/>
                    <a:moveTo>
                      <a:pt x="185" y="124"/>
                    </a:moveTo>
                    <a:cubicBezTo>
                      <a:pt x="180" y="125"/>
                      <a:pt x="176" y="128"/>
                      <a:pt x="175" y="133"/>
                    </a:cubicBezTo>
                    <a:cubicBezTo>
                      <a:pt x="174" y="135"/>
                      <a:pt x="173" y="138"/>
                      <a:pt x="172" y="140"/>
                    </a:cubicBezTo>
                    <a:cubicBezTo>
                      <a:pt x="170" y="144"/>
                      <a:pt x="170" y="149"/>
                      <a:pt x="173" y="154"/>
                    </a:cubicBezTo>
                    <a:cubicBezTo>
                      <a:pt x="185" y="171"/>
                      <a:pt x="185" y="171"/>
                      <a:pt x="185" y="171"/>
                    </a:cubicBezTo>
                    <a:cubicBezTo>
                      <a:pt x="171" y="185"/>
                      <a:pt x="171" y="185"/>
                      <a:pt x="171" y="185"/>
                    </a:cubicBezTo>
                    <a:cubicBezTo>
                      <a:pt x="154" y="173"/>
                      <a:pt x="154" y="173"/>
                      <a:pt x="154" y="173"/>
                    </a:cubicBezTo>
                    <a:cubicBezTo>
                      <a:pt x="151" y="171"/>
                      <a:pt x="149" y="170"/>
                      <a:pt x="146" y="170"/>
                    </a:cubicBezTo>
                    <a:cubicBezTo>
                      <a:pt x="144" y="170"/>
                      <a:pt x="142" y="171"/>
                      <a:pt x="140" y="172"/>
                    </a:cubicBezTo>
                    <a:cubicBezTo>
                      <a:pt x="138" y="173"/>
                      <a:pt x="135" y="174"/>
                      <a:pt x="133" y="175"/>
                    </a:cubicBezTo>
                    <a:cubicBezTo>
                      <a:pt x="128" y="176"/>
                      <a:pt x="125" y="180"/>
                      <a:pt x="124" y="185"/>
                    </a:cubicBezTo>
                    <a:cubicBezTo>
                      <a:pt x="119" y="206"/>
                      <a:pt x="119" y="206"/>
                      <a:pt x="119" y="206"/>
                    </a:cubicBezTo>
                    <a:cubicBezTo>
                      <a:pt x="101" y="206"/>
                      <a:pt x="101" y="206"/>
                      <a:pt x="101" y="206"/>
                    </a:cubicBezTo>
                    <a:cubicBezTo>
                      <a:pt x="96" y="185"/>
                      <a:pt x="96" y="185"/>
                      <a:pt x="96" y="185"/>
                    </a:cubicBezTo>
                    <a:cubicBezTo>
                      <a:pt x="95" y="180"/>
                      <a:pt x="92" y="176"/>
                      <a:pt x="87" y="175"/>
                    </a:cubicBezTo>
                    <a:cubicBezTo>
                      <a:pt x="85" y="174"/>
                      <a:pt x="82" y="173"/>
                      <a:pt x="80" y="172"/>
                    </a:cubicBezTo>
                    <a:cubicBezTo>
                      <a:pt x="78" y="171"/>
                      <a:pt x="76" y="170"/>
                      <a:pt x="74" y="170"/>
                    </a:cubicBezTo>
                    <a:cubicBezTo>
                      <a:pt x="71" y="170"/>
                      <a:pt x="69" y="171"/>
                      <a:pt x="66" y="173"/>
                    </a:cubicBezTo>
                    <a:cubicBezTo>
                      <a:pt x="49" y="185"/>
                      <a:pt x="49" y="185"/>
                      <a:pt x="49" y="185"/>
                    </a:cubicBezTo>
                    <a:cubicBezTo>
                      <a:pt x="35" y="171"/>
                      <a:pt x="35" y="171"/>
                      <a:pt x="35" y="171"/>
                    </a:cubicBezTo>
                    <a:cubicBezTo>
                      <a:pt x="47" y="154"/>
                      <a:pt x="47" y="154"/>
                      <a:pt x="47" y="154"/>
                    </a:cubicBezTo>
                    <a:cubicBezTo>
                      <a:pt x="50" y="149"/>
                      <a:pt x="50" y="144"/>
                      <a:pt x="48" y="140"/>
                    </a:cubicBezTo>
                    <a:cubicBezTo>
                      <a:pt x="47" y="138"/>
                      <a:pt x="46" y="135"/>
                      <a:pt x="45" y="133"/>
                    </a:cubicBezTo>
                    <a:cubicBezTo>
                      <a:pt x="44" y="128"/>
                      <a:pt x="40" y="125"/>
                      <a:pt x="35" y="124"/>
                    </a:cubicBezTo>
                    <a:cubicBezTo>
                      <a:pt x="14" y="119"/>
                      <a:pt x="14" y="119"/>
                      <a:pt x="14" y="119"/>
                    </a:cubicBezTo>
                    <a:cubicBezTo>
                      <a:pt x="14" y="101"/>
                      <a:pt x="14" y="101"/>
                      <a:pt x="14" y="101"/>
                    </a:cubicBezTo>
                    <a:cubicBezTo>
                      <a:pt x="35" y="96"/>
                      <a:pt x="35" y="96"/>
                      <a:pt x="35" y="96"/>
                    </a:cubicBezTo>
                    <a:cubicBezTo>
                      <a:pt x="40" y="95"/>
                      <a:pt x="44" y="92"/>
                      <a:pt x="45" y="87"/>
                    </a:cubicBezTo>
                    <a:cubicBezTo>
                      <a:pt x="46" y="85"/>
                      <a:pt x="47" y="82"/>
                      <a:pt x="48" y="80"/>
                    </a:cubicBezTo>
                    <a:cubicBezTo>
                      <a:pt x="50" y="76"/>
                      <a:pt x="50" y="71"/>
                      <a:pt x="47" y="66"/>
                    </a:cubicBezTo>
                    <a:cubicBezTo>
                      <a:pt x="35" y="49"/>
                      <a:pt x="35" y="49"/>
                      <a:pt x="35" y="49"/>
                    </a:cubicBezTo>
                    <a:cubicBezTo>
                      <a:pt x="49" y="35"/>
                      <a:pt x="49" y="35"/>
                      <a:pt x="49" y="35"/>
                    </a:cubicBezTo>
                    <a:cubicBezTo>
                      <a:pt x="66" y="47"/>
                      <a:pt x="66" y="47"/>
                      <a:pt x="66" y="47"/>
                    </a:cubicBezTo>
                    <a:cubicBezTo>
                      <a:pt x="69" y="49"/>
                      <a:pt x="71" y="50"/>
                      <a:pt x="74" y="50"/>
                    </a:cubicBezTo>
                    <a:cubicBezTo>
                      <a:pt x="76" y="50"/>
                      <a:pt x="78" y="49"/>
                      <a:pt x="80" y="48"/>
                    </a:cubicBezTo>
                    <a:cubicBezTo>
                      <a:pt x="82" y="47"/>
                      <a:pt x="85" y="46"/>
                      <a:pt x="87" y="45"/>
                    </a:cubicBezTo>
                    <a:cubicBezTo>
                      <a:pt x="92" y="44"/>
                      <a:pt x="95" y="40"/>
                      <a:pt x="96" y="35"/>
                    </a:cubicBezTo>
                    <a:cubicBezTo>
                      <a:pt x="101" y="14"/>
                      <a:pt x="101" y="14"/>
                      <a:pt x="101" y="14"/>
                    </a:cubicBezTo>
                    <a:cubicBezTo>
                      <a:pt x="119" y="14"/>
                      <a:pt x="119" y="14"/>
                      <a:pt x="119" y="14"/>
                    </a:cubicBezTo>
                    <a:cubicBezTo>
                      <a:pt x="124" y="35"/>
                      <a:pt x="124" y="35"/>
                      <a:pt x="124" y="35"/>
                    </a:cubicBezTo>
                    <a:cubicBezTo>
                      <a:pt x="125" y="40"/>
                      <a:pt x="128" y="44"/>
                      <a:pt x="133" y="45"/>
                    </a:cubicBezTo>
                    <a:cubicBezTo>
                      <a:pt x="135" y="46"/>
                      <a:pt x="138" y="47"/>
                      <a:pt x="140" y="48"/>
                    </a:cubicBezTo>
                    <a:cubicBezTo>
                      <a:pt x="142" y="49"/>
                      <a:pt x="144" y="50"/>
                      <a:pt x="146" y="50"/>
                    </a:cubicBezTo>
                    <a:cubicBezTo>
                      <a:pt x="149" y="50"/>
                      <a:pt x="151" y="49"/>
                      <a:pt x="154" y="47"/>
                    </a:cubicBezTo>
                    <a:cubicBezTo>
                      <a:pt x="171" y="35"/>
                      <a:pt x="171" y="35"/>
                      <a:pt x="171" y="35"/>
                    </a:cubicBezTo>
                    <a:cubicBezTo>
                      <a:pt x="185" y="49"/>
                      <a:pt x="185" y="49"/>
                      <a:pt x="185" y="49"/>
                    </a:cubicBezTo>
                    <a:cubicBezTo>
                      <a:pt x="173" y="66"/>
                      <a:pt x="173" y="66"/>
                      <a:pt x="173" y="66"/>
                    </a:cubicBezTo>
                    <a:cubicBezTo>
                      <a:pt x="170" y="71"/>
                      <a:pt x="170" y="76"/>
                      <a:pt x="172" y="80"/>
                    </a:cubicBezTo>
                    <a:cubicBezTo>
                      <a:pt x="173" y="82"/>
                      <a:pt x="174" y="85"/>
                      <a:pt x="175" y="87"/>
                    </a:cubicBezTo>
                    <a:cubicBezTo>
                      <a:pt x="176" y="92"/>
                      <a:pt x="180" y="95"/>
                      <a:pt x="185" y="96"/>
                    </a:cubicBezTo>
                    <a:cubicBezTo>
                      <a:pt x="206" y="101"/>
                      <a:pt x="206" y="101"/>
                      <a:pt x="206" y="101"/>
                    </a:cubicBezTo>
                    <a:cubicBezTo>
                      <a:pt x="206" y="119"/>
                      <a:pt x="206" y="119"/>
                      <a:pt x="206" y="119"/>
                    </a:cubicBezTo>
                    <a:lnTo>
                      <a:pt x="185" y="1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9" name="Freeform 20">
                <a:extLst>
                  <a:ext uri="{FF2B5EF4-FFF2-40B4-BE49-F238E27FC236}">
                    <a16:creationId xmlns:a16="http://schemas.microsoft.com/office/drawing/2014/main" id="{2901AE8A-BAFF-4C63-84BC-303A7D9B6953}"/>
                  </a:ext>
                </a:extLst>
              </p:cNvPr>
              <p:cNvSpPr>
                <a:spLocks noEditPoints="1"/>
              </p:cNvSpPr>
              <p:nvPr/>
            </p:nvSpPr>
            <p:spPr bwMode="auto">
              <a:xfrm>
                <a:off x="-2538413" y="300038"/>
                <a:ext cx="360362" cy="360363"/>
              </a:xfrm>
              <a:custGeom>
                <a:avLst/>
                <a:gdLst>
                  <a:gd name="T0" fmla="*/ 48 w 96"/>
                  <a:gd name="T1" fmla="*/ 0 h 96"/>
                  <a:gd name="T2" fmla="*/ 0 w 96"/>
                  <a:gd name="T3" fmla="*/ 48 h 96"/>
                  <a:gd name="T4" fmla="*/ 48 w 96"/>
                  <a:gd name="T5" fmla="*/ 96 h 96"/>
                  <a:gd name="T6" fmla="*/ 96 w 96"/>
                  <a:gd name="T7" fmla="*/ 48 h 96"/>
                  <a:gd name="T8" fmla="*/ 48 w 96"/>
                  <a:gd name="T9" fmla="*/ 0 h 96"/>
                  <a:gd name="T10" fmla="*/ 48 w 96"/>
                  <a:gd name="T11" fmla="*/ 90 h 96"/>
                  <a:gd name="T12" fmla="*/ 6 w 96"/>
                  <a:gd name="T13" fmla="*/ 48 h 96"/>
                  <a:gd name="T14" fmla="*/ 48 w 96"/>
                  <a:gd name="T15" fmla="*/ 6 h 96"/>
                  <a:gd name="T16" fmla="*/ 90 w 96"/>
                  <a:gd name="T17" fmla="*/ 48 h 96"/>
                  <a:gd name="T18" fmla="*/ 48 w 96"/>
                  <a:gd name="T19" fmla="*/ 9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48" y="0"/>
                    </a:moveTo>
                    <a:cubicBezTo>
                      <a:pt x="21" y="0"/>
                      <a:pt x="0" y="21"/>
                      <a:pt x="0" y="48"/>
                    </a:cubicBezTo>
                    <a:cubicBezTo>
                      <a:pt x="0" y="75"/>
                      <a:pt x="21" y="96"/>
                      <a:pt x="48" y="96"/>
                    </a:cubicBezTo>
                    <a:cubicBezTo>
                      <a:pt x="75" y="96"/>
                      <a:pt x="96" y="75"/>
                      <a:pt x="96" y="48"/>
                    </a:cubicBezTo>
                    <a:cubicBezTo>
                      <a:pt x="96" y="21"/>
                      <a:pt x="75" y="0"/>
                      <a:pt x="48" y="0"/>
                    </a:cubicBezTo>
                    <a:close/>
                    <a:moveTo>
                      <a:pt x="48" y="90"/>
                    </a:moveTo>
                    <a:cubicBezTo>
                      <a:pt x="25" y="90"/>
                      <a:pt x="6" y="71"/>
                      <a:pt x="6" y="48"/>
                    </a:cubicBezTo>
                    <a:cubicBezTo>
                      <a:pt x="6" y="25"/>
                      <a:pt x="25" y="6"/>
                      <a:pt x="48" y="6"/>
                    </a:cubicBezTo>
                    <a:cubicBezTo>
                      <a:pt x="71" y="6"/>
                      <a:pt x="90" y="25"/>
                      <a:pt x="90" y="48"/>
                    </a:cubicBezTo>
                    <a:cubicBezTo>
                      <a:pt x="90" y="71"/>
                      <a:pt x="71" y="90"/>
                      <a:pt x="48" y="9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0" name="Freeform 21">
                <a:extLst>
                  <a:ext uri="{FF2B5EF4-FFF2-40B4-BE49-F238E27FC236}">
                    <a16:creationId xmlns:a16="http://schemas.microsoft.com/office/drawing/2014/main" id="{C1933739-A953-41E5-A0C8-E95EA393663A}"/>
                  </a:ext>
                </a:extLst>
              </p:cNvPr>
              <p:cNvSpPr>
                <a:spLocks noEditPoints="1"/>
              </p:cNvSpPr>
              <p:nvPr/>
            </p:nvSpPr>
            <p:spPr bwMode="auto">
              <a:xfrm>
                <a:off x="-2460625" y="374650"/>
                <a:ext cx="207962" cy="206375"/>
              </a:xfrm>
              <a:custGeom>
                <a:avLst/>
                <a:gdLst>
                  <a:gd name="T0" fmla="*/ 27 w 55"/>
                  <a:gd name="T1" fmla="*/ 0 h 55"/>
                  <a:gd name="T2" fmla="*/ 0 w 55"/>
                  <a:gd name="T3" fmla="*/ 28 h 55"/>
                  <a:gd name="T4" fmla="*/ 27 w 55"/>
                  <a:gd name="T5" fmla="*/ 55 h 55"/>
                  <a:gd name="T6" fmla="*/ 55 w 55"/>
                  <a:gd name="T7" fmla="*/ 28 h 55"/>
                  <a:gd name="T8" fmla="*/ 27 w 55"/>
                  <a:gd name="T9" fmla="*/ 0 h 55"/>
                  <a:gd name="T10" fmla="*/ 27 w 55"/>
                  <a:gd name="T11" fmla="*/ 49 h 55"/>
                  <a:gd name="T12" fmla="*/ 6 w 55"/>
                  <a:gd name="T13" fmla="*/ 28 h 55"/>
                  <a:gd name="T14" fmla="*/ 27 w 55"/>
                  <a:gd name="T15" fmla="*/ 7 h 55"/>
                  <a:gd name="T16" fmla="*/ 48 w 55"/>
                  <a:gd name="T17" fmla="*/ 28 h 55"/>
                  <a:gd name="T18" fmla="*/ 27 w 55"/>
                  <a:gd name="T19" fmla="*/ 49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55">
                    <a:moveTo>
                      <a:pt x="27" y="0"/>
                    </a:moveTo>
                    <a:cubicBezTo>
                      <a:pt x="12" y="0"/>
                      <a:pt x="0" y="13"/>
                      <a:pt x="0" y="28"/>
                    </a:cubicBezTo>
                    <a:cubicBezTo>
                      <a:pt x="0" y="43"/>
                      <a:pt x="12" y="55"/>
                      <a:pt x="27" y="55"/>
                    </a:cubicBezTo>
                    <a:cubicBezTo>
                      <a:pt x="42" y="55"/>
                      <a:pt x="55" y="43"/>
                      <a:pt x="55" y="28"/>
                    </a:cubicBezTo>
                    <a:cubicBezTo>
                      <a:pt x="55" y="13"/>
                      <a:pt x="42" y="0"/>
                      <a:pt x="27" y="0"/>
                    </a:cubicBezTo>
                    <a:close/>
                    <a:moveTo>
                      <a:pt x="27" y="49"/>
                    </a:moveTo>
                    <a:cubicBezTo>
                      <a:pt x="16" y="49"/>
                      <a:pt x="6" y="39"/>
                      <a:pt x="6" y="28"/>
                    </a:cubicBezTo>
                    <a:cubicBezTo>
                      <a:pt x="6" y="17"/>
                      <a:pt x="16" y="7"/>
                      <a:pt x="27" y="7"/>
                    </a:cubicBezTo>
                    <a:cubicBezTo>
                      <a:pt x="38" y="7"/>
                      <a:pt x="48" y="17"/>
                      <a:pt x="48" y="28"/>
                    </a:cubicBezTo>
                    <a:cubicBezTo>
                      <a:pt x="48" y="39"/>
                      <a:pt x="38" y="49"/>
                      <a:pt x="27"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spTree>
    <p:extLst>
      <p:ext uri="{BB962C8B-B14F-4D97-AF65-F5344CB8AC3E}">
        <p14:creationId xmlns:p14="http://schemas.microsoft.com/office/powerpoint/2010/main" val="3565446203"/>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a14="http://schemas.microsoft.com/office/drawing/2010/main" xmlns:a16="http://schemas.microsoft.com/office/drawing/2014/main"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ppt_x</p:attrName>
                                        </p:attrNameLst>
                                      </p:cBhvr>
                                      <p:tavLst>
                                        <p:tav tm="0">
                                          <p:val>
                                            <p:strVal val="#ppt_x"/>
                                          </p:val>
                                        </p:tav>
                                        <p:tav tm="100000">
                                          <p:val>
                                            <p:strVal val="#ppt_x"/>
                                          </p:val>
                                        </p:tav>
                                      </p:tavLst>
                                    </p:anim>
                                    <p:anim calcmode="lin" valueType="num">
                                      <p:cBhvr>
                                        <p:cTn id="9" dur="75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2" presetClass="entr" presetSubtype="4" fill="hold" nodeType="afterEffect">
                                  <p:stCondLst>
                                    <p:cond delay="0"/>
                                  </p:stCondLst>
                                  <p:childTnLst>
                                    <p:set>
                                      <p:cBhvr>
                                        <p:cTn id="12" dur="1" fill="hold">
                                          <p:stCondLst>
                                            <p:cond delay="0"/>
                                          </p:stCondLst>
                                        </p:cTn>
                                        <p:tgtEl>
                                          <p:spTgt spid="61"/>
                                        </p:tgtEl>
                                        <p:attrNameLst>
                                          <p:attrName>style.visibility</p:attrName>
                                        </p:attrNameLst>
                                      </p:cBhvr>
                                      <p:to>
                                        <p:strVal val="visible"/>
                                      </p:to>
                                    </p:set>
                                    <p:anim calcmode="lin" valueType="num">
                                      <p:cBhvr additive="base">
                                        <p:cTn id="13" dur="500" fill="hold"/>
                                        <p:tgtEl>
                                          <p:spTgt spid="61"/>
                                        </p:tgtEl>
                                        <p:attrNameLst>
                                          <p:attrName>ppt_x</p:attrName>
                                        </p:attrNameLst>
                                      </p:cBhvr>
                                      <p:tavLst>
                                        <p:tav tm="0">
                                          <p:val>
                                            <p:strVal val="#ppt_x"/>
                                          </p:val>
                                        </p:tav>
                                        <p:tav tm="100000">
                                          <p:val>
                                            <p:strVal val="#ppt_x"/>
                                          </p:val>
                                        </p:tav>
                                      </p:tavLst>
                                    </p:anim>
                                    <p:anim calcmode="lin" valueType="num">
                                      <p:cBhvr additive="base">
                                        <p:cTn id="14" dur="500" fill="hold"/>
                                        <p:tgtEl>
                                          <p:spTgt spid="61"/>
                                        </p:tgtEl>
                                        <p:attrNameLst>
                                          <p:attrName>ppt_y</p:attrName>
                                        </p:attrNameLst>
                                      </p:cBhvr>
                                      <p:tavLst>
                                        <p:tav tm="0">
                                          <p:val>
                                            <p:strVal val="1+#ppt_h/2"/>
                                          </p:val>
                                        </p:tav>
                                        <p:tav tm="100000">
                                          <p:val>
                                            <p:strVal val="#ppt_y"/>
                                          </p:val>
                                        </p:tav>
                                      </p:tavLst>
                                    </p:anim>
                                  </p:childTnLst>
                                </p:cTn>
                              </p:par>
                            </p:childTnLst>
                          </p:cTn>
                        </p:par>
                        <p:par>
                          <p:cTn id="15" fill="hold">
                            <p:stCondLst>
                              <p:cond delay="1250"/>
                            </p:stCondLst>
                            <p:childTnLst>
                              <p:par>
                                <p:cTn id="16" presetID="14" presetClass="entr" presetSubtype="1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randombar(horizontal)">
                                      <p:cBhvr>
                                        <p:cTn id="18" dur="500"/>
                                        <p:tgtEl>
                                          <p:spTgt spid="51"/>
                                        </p:tgtEl>
                                      </p:cBhvr>
                                    </p:animEffect>
                                  </p:childTnLst>
                                </p:cTn>
                              </p:par>
                            </p:childTnLst>
                          </p:cTn>
                        </p:par>
                        <p:par>
                          <p:cTn id="19" fill="hold">
                            <p:stCondLst>
                              <p:cond delay="1750"/>
                            </p:stCondLst>
                            <p:childTnLst>
                              <p:par>
                                <p:cTn id="20" presetID="12" presetClass="entr" presetSubtype="4"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additive="base">
                                        <p:cTn id="22" dur="500"/>
                                        <p:tgtEl>
                                          <p:spTgt spid="52"/>
                                        </p:tgtEl>
                                        <p:attrNameLst>
                                          <p:attrName>ppt_y</p:attrName>
                                        </p:attrNameLst>
                                      </p:cBhvr>
                                      <p:tavLst>
                                        <p:tav tm="0">
                                          <p:val>
                                            <p:strVal val="#ppt_y+#ppt_h*1.125000"/>
                                          </p:val>
                                        </p:tav>
                                        <p:tav tm="100000">
                                          <p:val>
                                            <p:strVal val="#ppt_y"/>
                                          </p:val>
                                        </p:tav>
                                      </p:tavLst>
                                    </p:anim>
                                    <p:animEffect transition="in" filter="wipe(up)">
                                      <p:cBhvr>
                                        <p:cTn id="23" dur="500"/>
                                        <p:tgtEl>
                                          <p:spTgt spid="52"/>
                                        </p:tgtEl>
                                      </p:cBhvr>
                                    </p:animEffect>
                                  </p:childTnLst>
                                </p:cTn>
                              </p:par>
                            </p:childTnLst>
                          </p:cTn>
                        </p:par>
                        <p:par>
                          <p:cTn id="24" fill="hold">
                            <p:stCondLst>
                              <p:cond delay="2250"/>
                            </p:stCondLst>
                            <p:childTnLst>
                              <p:par>
                                <p:cTn id="25" presetID="12" presetClass="entr" presetSubtype="4" fill="hold" nodeType="afterEffect">
                                  <p:stCondLst>
                                    <p:cond delay="0"/>
                                  </p:stCondLst>
                                  <p:childTnLst>
                                    <p:set>
                                      <p:cBhvr>
                                        <p:cTn id="26" dur="1" fill="hold">
                                          <p:stCondLst>
                                            <p:cond delay="0"/>
                                          </p:stCondLst>
                                        </p:cTn>
                                        <p:tgtEl>
                                          <p:spTgt spid="57"/>
                                        </p:tgtEl>
                                        <p:attrNameLst>
                                          <p:attrName>style.visibility</p:attrName>
                                        </p:attrNameLst>
                                      </p:cBhvr>
                                      <p:to>
                                        <p:strVal val="visible"/>
                                      </p:to>
                                    </p:set>
                                    <p:anim calcmode="lin" valueType="num">
                                      <p:cBhvr additive="base">
                                        <p:cTn id="27" dur="500"/>
                                        <p:tgtEl>
                                          <p:spTgt spid="57"/>
                                        </p:tgtEl>
                                        <p:attrNameLst>
                                          <p:attrName>ppt_y</p:attrName>
                                        </p:attrNameLst>
                                      </p:cBhvr>
                                      <p:tavLst>
                                        <p:tav tm="0">
                                          <p:val>
                                            <p:strVal val="#ppt_y+#ppt_h*1.125000"/>
                                          </p:val>
                                        </p:tav>
                                        <p:tav tm="100000">
                                          <p:val>
                                            <p:strVal val="#ppt_y"/>
                                          </p:val>
                                        </p:tav>
                                      </p:tavLst>
                                    </p:anim>
                                    <p:animEffect transition="in" filter="wipe(up)">
                                      <p:cBhvr>
                                        <p:cTn id="28" dur="500"/>
                                        <p:tgtEl>
                                          <p:spTgt spid="57"/>
                                        </p:tgtEl>
                                      </p:cBhvr>
                                    </p:animEffect>
                                  </p:childTnLst>
                                </p:cTn>
                              </p:par>
                            </p:childTnLst>
                          </p:cTn>
                        </p:par>
                        <p:par>
                          <p:cTn id="29" fill="hold">
                            <p:stCondLst>
                              <p:cond delay="2750"/>
                            </p:stCondLst>
                            <p:childTnLst>
                              <p:par>
                                <p:cTn id="30" presetID="14" presetClass="entr" presetSubtype="10"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randombar(horizontal)">
                                      <p:cBhvr>
                                        <p:cTn id="32" dur="500"/>
                                        <p:tgtEl>
                                          <p:spTgt spid="53"/>
                                        </p:tgtEl>
                                      </p:cBhvr>
                                    </p:animEffect>
                                  </p:childTnLst>
                                </p:cTn>
                              </p:par>
                            </p:childTnLst>
                          </p:cTn>
                        </p:par>
                        <p:par>
                          <p:cTn id="33" fill="hold">
                            <p:stCondLst>
                              <p:cond delay="3250"/>
                            </p:stCondLst>
                            <p:childTnLst>
                              <p:par>
                                <p:cTn id="34" presetID="12" presetClass="entr" presetSubtype="4" fill="hold" grpId="0"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additive="base">
                                        <p:cTn id="36" dur="500"/>
                                        <p:tgtEl>
                                          <p:spTgt spid="54"/>
                                        </p:tgtEl>
                                        <p:attrNameLst>
                                          <p:attrName>ppt_y</p:attrName>
                                        </p:attrNameLst>
                                      </p:cBhvr>
                                      <p:tavLst>
                                        <p:tav tm="0">
                                          <p:val>
                                            <p:strVal val="#ppt_y+#ppt_h*1.125000"/>
                                          </p:val>
                                        </p:tav>
                                        <p:tav tm="100000">
                                          <p:val>
                                            <p:strVal val="#ppt_y"/>
                                          </p:val>
                                        </p:tav>
                                      </p:tavLst>
                                    </p:anim>
                                    <p:animEffect transition="in" filter="wipe(up)">
                                      <p:cBhvr>
                                        <p:cTn id="37" dur="500"/>
                                        <p:tgtEl>
                                          <p:spTgt spid="54"/>
                                        </p:tgtEl>
                                      </p:cBhvr>
                                    </p:animEffect>
                                  </p:childTnLst>
                                </p:cTn>
                              </p:par>
                            </p:childTnLst>
                          </p:cTn>
                        </p:par>
                        <p:par>
                          <p:cTn id="38" fill="hold">
                            <p:stCondLst>
                              <p:cond delay="3750"/>
                            </p:stCondLst>
                            <p:childTnLst>
                              <p:par>
                                <p:cTn id="39" presetID="12" presetClass="entr" presetSubtype="4" fill="hold"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additive="base">
                                        <p:cTn id="41" dur="500"/>
                                        <p:tgtEl>
                                          <p:spTgt spid="58"/>
                                        </p:tgtEl>
                                        <p:attrNameLst>
                                          <p:attrName>ppt_y</p:attrName>
                                        </p:attrNameLst>
                                      </p:cBhvr>
                                      <p:tavLst>
                                        <p:tav tm="0">
                                          <p:val>
                                            <p:strVal val="#ppt_y+#ppt_h*1.125000"/>
                                          </p:val>
                                        </p:tav>
                                        <p:tav tm="100000">
                                          <p:val>
                                            <p:strVal val="#ppt_y"/>
                                          </p:val>
                                        </p:tav>
                                      </p:tavLst>
                                    </p:anim>
                                    <p:animEffect transition="in" filter="wipe(up)">
                                      <p:cBhvr>
                                        <p:cTn id="42" dur="500"/>
                                        <p:tgtEl>
                                          <p:spTgt spid="58"/>
                                        </p:tgtEl>
                                      </p:cBhvr>
                                    </p:animEffect>
                                  </p:childTnLst>
                                </p:cTn>
                              </p:par>
                            </p:childTnLst>
                          </p:cTn>
                        </p:par>
                        <p:par>
                          <p:cTn id="43" fill="hold">
                            <p:stCondLst>
                              <p:cond delay="4250"/>
                            </p:stCondLst>
                            <p:childTnLst>
                              <p:par>
                                <p:cTn id="44" presetID="14" presetClass="entr" presetSubtype="1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randombar(horizontal)">
                                      <p:cBhvr>
                                        <p:cTn id="46" dur="500"/>
                                        <p:tgtEl>
                                          <p:spTgt spid="55"/>
                                        </p:tgtEl>
                                      </p:cBhvr>
                                    </p:animEffect>
                                  </p:childTnLst>
                                </p:cTn>
                              </p:par>
                            </p:childTnLst>
                          </p:cTn>
                        </p:par>
                        <p:par>
                          <p:cTn id="47" fill="hold">
                            <p:stCondLst>
                              <p:cond delay="4750"/>
                            </p:stCondLst>
                            <p:childTnLst>
                              <p:par>
                                <p:cTn id="48" presetID="12" presetClass="entr" presetSubtype="4" fill="hold" grpId="0" nodeType="afterEffect">
                                  <p:stCondLst>
                                    <p:cond delay="0"/>
                                  </p:stCondLst>
                                  <p:childTnLst>
                                    <p:set>
                                      <p:cBhvr>
                                        <p:cTn id="49" dur="1" fill="hold">
                                          <p:stCondLst>
                                            <p:cond delay="0"/>
                                          </p:stCondLst>
                                        </p:cTn>
                                        <p:tgtEl>
                                          <p:spTgt spid="56"/>
                                        </p:tgtEl>
                                        <p:attrNameLst>
                                          <p:attrName>style.visibility</p:attrName>
                                        </p:attrNameLst>
                                      </p:cBhvr>
                                      <p:to>
                                        <p:strVal val="visible"/>
                                      </p:to>
                                    </p:set>
                                    <p:anim calcmode="lin" valueType="num">
                                      <p:cBhvr additive="base">
                                        <p:cTn id="50" dur="500"/>
                                        <p:tgtEl>
                                          <p:spTgt spid="56"/>
                                        </p:tgtEl>
                                        <p:attrNameLst>
                                          <p:attrName>ppt_y</p:attrName>
                                        </p:attrNameLst>
                                      </p:cBhvr>
                                      <p:tavLst>
                                        <p:tav tm="0">
                                          <p:val>
                                            <p:strVal val="#ppt_y+#ppt_h*1.125000"/>
                                          </p:val>
                                        </p:tav>
                                        <p:tav tm="100000">
                                          <p:val>
                                            <p:strVal val="#ppt_y"/>
                                          </p:val>
                                        </p:tav>
                                      </p:tavLst>
                                    </p:anim>
                                    <p:animEffect transition="in" filter="wipe(up)">
                                      <p:cBhvr>
                                        <p:cTn id="51" dur="500"/>
                                        <p:tgtEl>
                                          <p:spTgt spid="56"/>
                                        </p:tgtEl>
                                      </p:cBhvr>
                                    </p:animEffect>
                                  </p:childTnLst>
                                </p:cTn>
                              </p:par>
                            </p:childTnLst>
                          </p:cTn>
                        </p:par>
                        <p:par>
                          <p:cTn id="52" fill="hold">
                            <p:stCondLst>
                              <p:cond delay="5250"/>
                            </p:stCondLst>
                            <p:childTnLst>
                              <p:par>
                                <p:cTn id="53" presetID="42" presetClass="entr" presetSubtype="0" fill="hold" grpId="0" nodeType="afterEffect">
                                  <p:stCondLst>
                                    <p:cond delay="0"/>
                                  </p:stCondLst>
                                  <p:childTnLst>
                                    <p:set>
                                      <p:cBhvr>
                                        <p:cTn id="54" dur="1" fill="hold">
                                          <p:stCondLst>
                                            <p:cond delay="0"/>
                                          </p:stCondLst>
                                        </p:cTn>
                                        <p:tgtEl>
                                          <p:spTgt spid="59"/>
                                        </p:tgtEl>
                                        <p:attrNameLst>
                                          <p:attrName>style.visibility</p:attrName>
                                        </p:attrNameLst>
                                      </p:cBhvr>
                                      <p:to>
                                        <p:strVal val="visible"/>
                                      </p:to>
                                    </p:set>
                                    <p:animEffect transition="in" filter="fade">
                                      <p:cBhvr>
                                        <p:cTn id="55" dur="250"/>
                                        <p:tgtEl>
                                          <p:spTgt spid="59"/>
                                        </p:tgtEl>
                                      </p:cBhvr>
                                    </p:animEffect>
                                    <p:anim calcmode="lin" valueType="num">
                                      <p:cBhvr>
                                        <p:cTn id="56" dur="250" fill="hold"/>
                                        <p:tgtEl>
                                          <p:spTgt spid="59"/>
                                        </p:tgtEl>
                                        <p:attrNameLst>
                                          <p:attrName>ppt_x</p:attrName>
                                        </p:attrNameLst>
                                      </p:cBhvr>
                                      <p:tavLst>
                                        <p:tav tm="0">
                                          <p:val>
                                            <p:strVal val="#ppt_x"/>
                                          </p:val>
                                        </p:tav>
                                        <p:tav tm="100000">
                                          <p:val>
                                            <p:strVal val="#ppt_x"/>
                                          </p:val>
                                        </p:tav>
                                      </p:tavLst>
                                    </p:anim>
                                    <p:anim calcmode="lin" valueType="num">
                                      <p:cBhvr>
                                        <p:cTn id="57" dur="250" fill="hold"/>
                                        <p:tgtEl>
                                          <p:spTgt spid="59"/>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fade">
                                      <p:cBhvr>
                                        <p:cTn id="61" dur="250"/>
                                        <p:tgtEl>
                                          <p:spTgt spid="60"/>
                                        </p:tgtEl>
                                      </p:cBhvr>
                                    </p:animEffect>
                                    <p:anim calcmode="lin" valueType="num">
                                      <p:cBhvr>
                                        <p:cTn id="62" dur="250" fill="hold"/>
                                        <p:tgtEl>
                                          <p:spTgt spid="60"/>
                                        </p:tgtEl>
                                        <p:attrNameLst>
                                          <p:attrName>ppt_x</p:attrName>
                                        </p:attrNameLst>
                                      </p:cBhvr>
                                      <p:tavLst>
                                        <p:tav tm="0">
                                          <p:val>
                                            <p:strVal val="#ppt_x"/>
                                          </p:val>
                                        </p:tav>
                                        <p:tav tm="100000">
                                          <p:val>
                                            <p:strVal val="#ppt_x"/>
                                          </p:val>
                                        </p:tav>
                                      </p:tavLst>
                                    </p:anim>
                                    <p:anim calcmode="lin" valueType="num">
                                      <p:cBhvr>
                                        <p:cTn id="63" dur="25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2" grpId="0"/>
      <p:bldP spid="53" grpId="0"/>
      <p:bldP spid="54" grpId="0"/>
      <p:bldP spid="55" grpId="0"/>
      <p:bldP spid="56" grpId="0"/>
      <p:bldP spid="59" grpId="0" animBg="1"/>
      <p:bldP spid="6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B6AF139C-43E6-411B-A619-7FAD1B72CCB7}"/>
              </a:ext>
            </a:extLst>
          </p:cNvPr>
          <p:cNvGrpSpPr/>
          <p:nvPr/>
        </p:nvGrpSpPr>
        <p:grpSpPr>
          <a:xfrm>
            <a:off x="4614542" y="542068"/>
            <a:ext cx="3005951" cy="646635"/>
            <a:chOff x="4614542" y="542068"/>
            <a:chExt cx="3005951" cy="646635"/>
          </a:xfrm>
        </p:grpSpPr>
        <p:sp>
          <p:nvSpPr>
            <p:cNvPr id="9" name="TextBox 2">
              <a:extLst>
                <a:ext uri="{FF2B5EF4-FFF2-40B4-BE49-F238E27FC236}">
                  <a16:creationId xmlns:a16="http://schemas.microsoft.com/office/drawing/2014/main" id="{844C6E56-4371-420A-984E-D15EE326A08C}"/>
                </a:ext>
              </a:extLst>
            </p:cNvPr>
            <p:cNvSpPr txBox="1"/>
            <p:nvPr/>
          </p:nvSpPr>
          <p:spPr>
            <a:xfrm>
              <a:off x="4614542" y="542068"/>
              <a:ext cx="3005951" cy="430887"/>
            </a:xfrm>
            <a:prstGeom prst="rect">
              <a:avLst/>
            </a:prstGeom>
            <a:noFill/>
          </p:spPr>
          <p:txBody>
            <a:bodyPr wrap="none" rtlCol="0">
              <a:spAutoFit/>
            </a:bodyPr>
            <a:lstStyle/>
            <a:p>
              <a:pPr algn="ctr"/>
              <a:r>
                <a:rPr lang="zh-CN" altLang="en-US" sz="2200" dirty="0">
                  <a:solidFill>
                    <a:srgbClr val="72AE4A"/>
                  </a:solidFill>
                  <a:latin typeface="微软雅黑" panose="020B0503020204020204" pitchFamily="34" charset="-122"/>
                  <a:ea typeface="微软雅黑" panose="020B0503020204020204" pitchFamily="34" charset="-122"/>
                </a:rPr>
                <a:t>Click the input phase</a:t>
              </a:r>
              <a:r>
                <a:rPr lang="zh-CN" altLang="en-US" sz="2200" dirty="0">
                  <a:solidFill>
                    <a:srgbClr val="92488E"/>
                  </a:solidFill>
                  <a:latin typeface="微软雅黑" panose="020B0503020204020204" pitchFamily="34" charset="-122"/>
                  <a:ea typeface="微软雅黑" panose="020B0503020204020204" pitchFamily="34" charset="-122"/>
                </a:rPr>
                <a:t>Off text title</a:t>
              </a:r>
            </a:p>
          </p:txBody>
        </p:sp>
        <p:grpSp>
          <p:nvGrpSpPr>
            <p:cNvPr id="5" name="组合 4">
              <a:extLst>
                <a:ext uri="{FF2B5EF4-FFF2-40B4-BE49-F238E27FC236}">
                  <a16:creationId xmlns:a16="http://schemas.microsoft.com/office/drawing/2014/main" id="{56D5688A-93BF-40F0-978F-63F4F1995311}"/>
                </a:ext>
              </a:extLst>
            </p:cNvPr>
            <p:cNvGrpSpPr/>
            <p:nvPr/>
          </p:nvGrpSpPr>
          <p:grpSpPr>
            <a:xfrm>
              <a:off x="4717059" y="1093449"/>
              <a:ext cx="2767715" cy="95254"/>
              <a:chOff x="1839287" y="5184146"/>
              <a:chExt cx="2767715" cy="95254"/>
            </a:xfrm>
          </p:grpSpPr>
          <p:grpSp>
            <p:nvGrpSpPr>
              <p:cNvPr id="7" name="组合 6">
                <a:extLst>
                  <a:ext uri="{FF2B5EF4-FFF2-40B4-BE49-F238E27FC236}">
                    <a16:creationId xmlns:a16="http://schemas.microsoft.com/office/drawing/2014/main" id="{C27DEE17-C96C-4E40-BFA8-638FCE1C0EF2}"/>
                  </a:ext>
                </a:extLst>
              </p:cNvPr>
              <p:cNvGrpSpPr/>
              <p:nvPr/>
            </p:nvGrpSpPr>
            <p:grpSpPr>
              <a:xfrm>
                <a:off x="2591031" y="5184150"/>
                <a:ext cx="2015971" cy="95250"/>
                <a:chOff x="2425983" y="5170170"/>
                <a:chExt cx="2015971" cy="156210"/>
              </a:xfrm>
            </p:grpSpPr>
            <p:grpSp>
              <p:nvGrpSpPr>
                <p:cNvPr id="21" name="组合 20">
                  <a:extLst>
                    <a:ext uri="{FF2B5EF4-FFF2-40B4-BE49-F238E27FC236}">
                      <a16:creationId xmlns:a16="http://schemas.microsoft.com/office/drawing/2014/main" id="{FE382F16-5693-496B-8803-16352DBF1117}"/>
                    </a:ext>
                  </a:extLst>
                </p:cNvPr>
                <p:cNvGrpSpPr/>
                <p:nvPr/>
              </p:nvGrpSpPr>
              <p:grpSpPr>
                <a:xfrm>
                  <a:off x="2425983" y="5179695"/>
                  <a:ext cx="1009343" cy="146685"/>
                  <a:chOff x="2425983" y="5179695"/>
                  <a:chExt cx="1009343" cy="146685"/>
                </a:xfrm>
              </p:grpSpPr>
              <p:grpSp>
                <p:nvGrpSpPr>
                  <p:cNvPr id="37" name="组合 36">
                    <a:extLst>
                      <a:ext uri="{FF2B5EF4-FFF2-40B4-BE49-F238E27FC236}">
                        <a16:creationId xmlns:a16="http://schemas.microsoft.com/office/drawing/2014/main" id="{26CD294B-0CFD-41D5-AAA5-8419F1384677}"/>
                      </a:ext>
                    </a:extLst>
                  </p:cNvPr>
                  <p:cNvGrpSpPr/>
                  <p:nvPr/>
                </p:nvGrpSpPr>
                <p:grpSpPr>
                  <a:xfrm>
                    <a:off x="2425983" y="5186045"/>
                    <a:ext cx="504518" cy="140335"/>
                    <a:chOff x="2425983" y="5186045"/>
                    <a:chExt cx="504518" cy="140335"/>
                  </a:xfrm>
                </p:grpSpPr>
                <p:grpSp>
                  <p:nvGrpSpPr>
                    <p:cNvPr id="45" name="组合 44">
                      <a:extLst>
                        <a:ext uri="{FF2B5EF4-FFF2-40B4-BE49-F238E27FC236}">
                          <a16:creationId xmlns:a16="http://schemas.microsoft.com/office/drawing/2014/main" id="{04498B8B-3DDC-474D-8E15-1320BCE4385E}"/>
                        </a:ext>
                      </a:extLst>
                    </p:cNvPr>
                    <p:cNvGrpSpPr/>
                    <p:nvPr/>
                  </p:nvGrpSpPr>
                  <p:grpSpPr>
                    <a:xfrm>
                      <a:off x="2425983" y="5189220"/>
                      <a:ext cx="253693" cy="137160"/>
                      <a:chOff x="2425983" y="5189220"/>
                      <a:chExt cx="253693" cy="137160"/>
                    </a:xfrm>
                  </p:grpSpPr>
                  <p:cxnSp>
                    <p:nvCxnSpPr>
                      <p:cNvPr id="49" name="直接连接符 48">
                        <a:extLst>
                          <a:ext uri="{FF2B5EF4-FFF2-40B4-BE49-F238E27FC236}">
                            <a16:creationId xmlns:a16="http://schemas.microsoft.com/office/drawing/2014/main" id="{6F838BEA-2AD7-401E-BB9A-615BDD3605DB}"/>
                          </a:ext>
                        </a:extLst>
                      </p:cNvPr>
                      <p:cNvCxnSpPr/>
                      <p:nvPr/>
                    </p:nvCxnSpPr>
                    <p:spPr>
                      <a:xfrm>
                        <a:off x="2425983"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cxnSp>
                    <p:nvCxnSpPr>
                      <p:cNvPr id="50" name="直接连接符 49">
                        <a:extLst>
                          <a:ext uri="{FF2B5EF4-FFF2-40B4-BE49-F238E27FC236}">
                            <a16:creationId xmlns:a16="http://schemas.microsoft.com/office/drawing/2014/main" id="{FB28EBFF-31FF-4BCB-B7AD-B44CB8A51999}"/>
                          </a:ext>
                        </a:extLst>
                      </p:cNvPr>
                      <p:cNvCxnSpPr>
                        <a:cxnSpLocks/>
                      </p:cNvCxnSpPr>
                      <p:nvPr/>
                    </p:nvCxnSpPr>
                    <p:spPr>
                      <a:xfrm flipH="1">
                        <a:off x="2552959"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grpSp>
                <p:grpSp>
                  <p:nvGrpSpPr>
                    <p:cNvPr id="46" name="组合 45">
                      <a:extLst>
                        <a:ext uri="{FF2B5EF4-FFF2-40B4-BE49-F238E27FC236}">
                          <a16:creationId xmlns:a16="http://schemas.microsoft.com/office/drawing/2014/main" id="{6CFD3D9D-122D-4600-B392-4BE511326AA6}"/>
                        </a:ext>
                      </a:extLst>
                    </p:cNvPr>
                    <p:cNvGrpSpPr/>
                    <p:nvPr/>
                  </p:nvGrpSpPr>
                  <p:grpSpPr>
                    <a:xfrm>
                      <a:off x="2676808" y="5186045"/>
                      <a:ext cx="253693" cy="137160"/>
                      <a:chOff x="2425983" y="5189220"/>
                      <a:chExt cx="253693" cy="137160"/>
                    </a:xfrm>
                  </p:grpSpPr>
                  <p:cxnSp>
                    <p:nvCxnSpPr>
                      <p:cNvPr id="47" name="直接连接符 46">
                        <a:extLst>
                          <a:ext uri="{FF2B5EF4-FFF2-40B4-BE49-F238E27FC236}">
                            <a16:creationId xmlns:a16="http://schemas.microsoft.com/office/drawing/2014/main" id="{282CF34B-27EC-4067-8F20-918A67CC8FC0}"/>
                          </a:ext>
                        </a:extLst>
                      </p:cNvPr>
                      <p:cNvCxnSpPr/>
                      <p:nvPr/>
                    </p:nvCxnSpPr>
                    <p:spPr>
                      <a:xfrm>
                        <a:off x="2425983"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cxnSp>
                    <p:nvCxnSpPr>
                      <p:cNvPr id="48" name="直接连接符 47">
                        <a:extLst>
                          <a:ext uri="{FF2B5EF4-FFF2-40B4-BE49-F238E27FC236}">
                            <a16:creationId xmlns:a16="http://schemas.microsoft.com/office/drawing/2014/main" id="{671D23FD-0BAE-4B6B-BB45-BE40FA258A58}"/>
                          </a:ext>
                        </a:extLst>
                      </p:cNvPr>
                      <p:cNvCxnSpPr>
                        <a:cxnSpLocks/>
                      </p:cNvCxnSpPr>
                      <p:nvPr/>
                    </p:nvCxnSpPr>
                    <p:spPr>
                      <a:xfrm flipH="1">
                        <a:off x="2552959"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grpSp>
              </p:grpSp>
              <p:grpSp>
                <p:nvGrpSpPr>
                  <p:cNvPr id="38" name="组合 37">
                    <a:extLst>
                      <a:ext uri="{FF2B5EF4-FFF2-40B4-BE49-F238E27FC236}">
                        <a16:creationId xmlns:a16="http://schemas.microsoft.com/office/drawing/2014/main" id="{C3D1C0E1-8BAB-48BC-8766-52019CF68103}"/>
                      </a:ext>
                    </a:extLst>
                  </p:cNvPr>
                  <p:cNvGrpSpPr/>
                  <p:nvPr/>
                </p:nvGrpSpPr>
                <p:grpSpPr>
                  <a:xfrm>
                    <a:off x="2930808" y="5179695"/>
                    <a:ext cx="504518" cy="140335"/>
                    <a:chOff x="2425983" y="5186045"/>
                    <a:chExt cx="504518" cy="140335"/>
                  </a:xfrm>
                </p:grpSpPr>
                <p:grpSp>
                  <p:nvGrpSpPr>
                    <p:cNvPr id="39" name="组合 38">
                      <a:extLst>
                        <a:ext uri="{FF2B5EF4-FFF2-40B4-BE49-F238E27FC236}">
                          <a16:creationId xmlns:a16="http://schemas.microsoft.com/office/drawing/2014/main" id="{6BBFB50F-473D-4DC7-A0D7-2F790CED8FF9}"/>
                        </a:ext>
                      </a:extLst>
                    </p:cNvPr>
                    <p:cNvGrpSpPr/>
                    <p:nvPr/>
                  </p:nvGrpSpPr>
                  <p:grpSpPr>
                    <a:xfrm>
                      <a:off x="2425983" y="5189220"/>
                      <a:ext cx="253693" cy="137160"/>
                      <a:chOff x="2425983" y="5189220"/>
                      <a:chExt cx="253693" cy="137160"/>
                    </a:xfrm>
                  </p:grpSpPr>
                  <p:cxnSp>
                    <p:nvCxnSpPr>
                      <p:cNvPr id="43" name="直接连接符 42">
                        <a:extLst>
                          <a:ext uri="{FF2B5EF4-FFF2-40B4-BE49-F238E27FC236}">
                            <a16:creationId xmlns:a16="http://schemas.microsoft.com/office/drawing/2014/main" id="{A74ACC12-9B02-4733-9A86-310149B6263B}"/>
                          </a:ext>
                        </a:extLst>
                      </p:cNvPr>
                      <p:cNvCxnSpPr/>
                      <p:nvPr/>
                    </p:nvCxnSpPr>
                    <p:spPr>
                      <a:xfrm>
                        <a:off x="2425983"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cxnSp>
                    <p:nvCxnSpPr>
                      <p:cNvPr id="44" name="直接连接符 43">
                        <a:extLst>
                          <a:ext uri="{FF2B5EF4-FFF2-40B4-BE49-F238E27FC236}">
                            <a16:creationId xmlns:a16="http://schemas.microsoft.com/office/drawing/2014/main" id="{015D4CF8-9F99-4DF9-A6C6-536440F02CE1}"/>
                          </a:ext>
                        </a:extLst>
                      </p:cNvPr>
                      <p:cNvCxnSpPr>
                        <a:cxnSpLocks/>
                      </p:cNvCxnSpPr>
                      <p:nvPr/>
                    </p:nvCxnSpPr>
                    <p:spPr>
                      <a:xfrm flipH="1">
                        <a:off x="2552959"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grpSp>
                <p:grpSp>
                  <p:nvGrpSpPr>
                    <p:cNvPr id="40" name="组合 39">
                      <a:extLst>
                        <a:ext uri="{FF2B5EF4-FFF2-40B4-BE49-F238E27FC236}">
                          <a16:creationId xmlns:a16="http://schemas.microsoft.com/office/drawing/2014/main" id="{0CAF391D-FB16-4134-B697-F491E88B93FB}"/>
                        </a:ext>
                      </a:extLst>
                    </p:cNvPr>
                    <p:cNvGrpSpPr/>
                    <p:nvPr/>
                  </p:nvGrpSpPr>
                  <p:grpSpPr>
                    <a:xfrm>
                      <a:off x="2676808" y="5186045"/>
                      <a:ext cx="253693" cy="137160"/>
                      <a:chOff x="2425983" y="5189220"/>
                      <a:chExt cx="253693" cy="137160"/>
                    </a:xfrm>
                  </p:grpSpPr>
                  <p:cxnSp>
                    <p:nvCxnSpPr>
                      <p:cNvPr id="41" name="直接连接符 40">
                        <a:extLst>
                          <a:ext uri="{FF2B5EF4-FFF2-40B4-BE49-F238E27FC236}">
                            <a16:creationId xmlns:a16="http://schemas.microsoft.com/office/drawing/2014/main" id="{A80DD78D-CC34-4535-A668-A494B4924532}"/>
                          </a:ext>
                        </a:extLst>
                      </p:cNvPr>
                      <p:cNvCxnSpPr/>
                      <p:nvPr/>
                    </p:nvCxnSpPr>
                    <p:spPr>
                      <a:xfrm>
                        <a:off x="2425983"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a16="http://schemas.microsoft.com/office/drawing/2014/main" id="{EDD95978-4A89-4422-A655-8D011CB10009}"/>
                          </a:ext>
                        </a:extLst>
                      </p:cNvPr>
                      <p:cNvCxnSpPr>
                        <a:cxnSpLocks/>
                      </p:cNvCxnSpPr>
                      <p:nvPr/>
                    </p:nvCxnSpPr>
                    <p:spPr>
                      <a:xfrm flipH="1">
                        <a:off x="2552959"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grpSp>
              </p:grpSp>
            </p:grpSp>
            <p:grpSp>
              <p:nvGrpSpPr>
                <p:cNvPr id="22" name="组合 21">
                  <a:extLst>
                    <a:ext uri="{FF2B5EF4-FFF2-40B4-BE49-F238E27FC236}">
                      <a16:creationId xmlns:a16="http://schemas.microsoft.com/office/drawing/2014/main" id="{925FC68A-EBA8-47B3-9E3F-B681606B440C}"/>
                    </a:ext>
                  </a:extLst>
                </p:cNvPr>
                <p:cNvGrpSpPr/>
                <p:nvPr/>
              </p:nvGrpSpPr>
              <p:grpSpPr>
                <a:xfrm>
                  <a:off x="3432611" y="5170170"/>
                  <a:ext cx="1009343" cy="146685"/>
                  <a:chOff x="2425983" y="5179695"/>
                  <a:chExt cx="1009343" cy="146685"/>
                </a:xfrm>
              </p:grpSpPr>
              <p:grpSp>
                <p:nvGrpSpPr>
                  <p:cNvPr id="23" name="组合 22">
                    <a:extLst>
                      <a:ext uri="{FF2B5EF4-FFF2-40B4-BE49-F238E27FC236}">
                        <a16:creationId xmlns:a16="http://schemas.microsoft.com/office/drawing/2014/main" id="{8C6C09A9-16BC-4620-98D2-AFAEF49B7AA8}"/>
                      </a:ext>
                    </a:extLst>
                  </p:cNvPr>
                  <p:cNvGrpSpPr/>
                  <p:nvPr/>
                </p:nvGrpSpPr>
                <p:grpSpPr>
                  <a:xfrm>
                    <a:off x="2425983" y="5186045"/>
                    <a:ext cx="504518" cy="140335"/>
                    <a:chOff x="2425983" y="5186045"/>
                    <a:chExt cx="504518" cy="140335"/>
                  </a:xfrm>
                </p:grpSpPr>
                <p:grpSp>
                  <p:nvGrpSpPr>
                    <p:cNvPr id="31" name="组合 30">
                      <a:extLst>
                        <a:ext uri="{FF2B5EF4-FFF2-40B4-BE49-F238E27FC236}">
                          <a16:creationId xmlns:a16="http://schemas.microsoft.com/office/drawing/2014/main" id="{675C59DD-7F05-4E43-85EF-5C20B12C4B68}"/>
                        </a:ext>
                      </a:extLst>
                    </p:cNvPr>
                    <p:cNvGrpSpPr/>
                    <p:nvPr/>
                  </p:nvGrpSpPr>
                  <p:grpSpPr>
                    <a:xfrm>
                      <a:off x="2425983" y="5189220"/>
                      <a:ext cx="253693" cy="137160"/>
                      <a:chOff x="2425983" y="5189220"/>
                      <a:chExt cx="253693" cy="137160"/>
                    </a:xfrm>
                  </p:grpSpPr>
                  <p:cxnSp>
                    <p:nvCxnSpPr>
                      <p:cNvPr id="35" name="直接连接符 34">
                        <a:extLst>
                          <a:ext uri="{FF2B5EF4-FFF2-40B4-BE49-F238E27FC236}">
                            <a16:creationId xmlns:a16="http://schemas.microsoft.com/office/drawing/2014/main" id="{7165276F-6AE8-476E-93E7-DFC153C2804F}"/>
                          </a:ext>
                        </a:extLst>
                      </p:cNvPr>
                      <p:cNvCxnSpPr/>
                      <p:nvPr/>
                    </p:nvCxnSpPr>
                    <p:spPr>
                      <a:xfrm>
                        <a:off x="2425983"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cxnSp>
                    <p:nvCxnSpPr>
                      <p:cNvPr id="36" name="直接连接符 35">
                        <a:extLst>
                          <a:ext uri="{FF2B5EF4-FFF2-40B4-BE49-F238E27FC236}">
                            <a16:creationId xmlns:a16="http://schemas.microsoft.com/office/drawing/2014/main" id="{CBE34CEE-C0CB-4EA1-9CCD-D80AD02FCF91}"/>
                          </a:ext>
                        </a:extLst>
                      </p:cNvPr>
                      <p:cNvCxnSpPr>
                        <a:cxnSpLocks/>
                      </p:cNvCxnSpPr>
                      <p:nvPr/>
                    </p:nvCxnSpPr>
                    <p:spPr>
                      <a:xfrm flipH="1">
                        <a:off x="2552959"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grpSp>
                <p:grpSp>
                  <p:nvGrpSpPr>
                    <p:cNvPr id="32" name="组合 31">
                      <a:extLst>
                        <a:ext uri="{FF2B5EF4-FFF2-40B4-BE49-F238E27FC236}">
                          <a16:creationId xmlns:a16="http://schemas.microsoft.com/office/drawing/2014/main" id="{C4A2E864-7925-455E-85E6-67F2B9C1B20B}"/>
                        </a:ext>
                      </a:extLst>
                    </p:cNvPr>
                    <p:cNvGrpSpPr/>
                    <p:nvPr/>
                  </p:nvGrpSpPr>
                  <p:grpSpPr>
                    <a:xfrm>
                      <a:off x="2676808" y="5186045"/>
                      <a:ext cx="253693" cy="137160"/>
                      <a:chOff x="2425983" y="5189220"/>
                      <a:chExt cx="253693" cy="137160"/>
                    </a:xfrm>
                  </p:grpSpPr>
                  <p:cxnSp>
                    <p:nvCxnSpPr>
                      <p:cNvPr id="33" name="直接连接符 32">
                        <a:extLst>
                          <a:ext uri="{FF2B5EF4-FFF2-40B4-BE49-F238E27FC236}">
                            <a16:creationId xmlns:a16="http://schemas.microsoft.com/office/drawing/2014/main" id="{17F6F445-5370-414C-801A-6E6D9CF360A4}"/>
                          </a:ext>
                        </a:extLst>
                      </p:cNvPr>
                      <p:cNvCxnSpPr/>
                      <p:nvPr/>
                    </p:nvCxnSpPr>
                    <p:spPr>
                      <a:xfrm>
                        <a:off x="2425983"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cxnSp>
                    <p:nvCxnSpPr>
                      <p:cNvPr id="34" name="直接连接符 33">
                        <a:extLst>
                          <a:ext uri="{FF2B5EF4-FFF2-40B4-BE49-F238E27FC236}">
                            <a16:creationId xmlns:a16="http://schemas.microsoft.com/office/drawing/2014/main" id="{1DD3CFB6-7248-44C7-B621-32E3997465CE}"/>
                          </a:ext>
                        </a:extLst>
                      </p:cNvPr>
                      <p:cNvCxnSpPr>
                        <a:cxnSpLocks/>
                      </p:cNvCxnSpPr>
                      <p:nvPr/>
                    </p:nvCxnSpPr>
                    <p:spPr>
                      <a:xfrm flipH="1">
                        <a:off x="2552959"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grpSp>
              </p:grpSp>
              <p:grpSp>
                <p:nvGrpSpPr>
                  <p:cNvPr id="24" name="组合 23">
                    <a:extLst>
                      <a:ext uri="{FF2B5EF4-FFF2-40B4-BE49-F238E27FC236}">
                        <a16:creationId xmlns:a16="http://schemas.microsoft.com/office/drawing/2014/main" id="{C7A33C78-0E83-4ACC-94CD-C9B34363CA2E}"/>
                      </a:ext>
                    </a:extLst>
                  </p:cNvPr>
                  <p:cNvGrpSpPr/>
                  <p:nvPr/>
                </p:nvGrpSpPr>
                <p:grpSpPr>
                  <a:xfrm>
                    <a:off x="2930808" y="5179695"/>
                    <a:ext cx="504518" cy="140335"/>
                    <a:chOff x="2425983" y="5186045"/>
                    <a:chExt cx="504518" cy="140335"/>
                  </a:xfrm>
                </p:grpSpPr>
                <p:grpSp>
                  <p:nvGrpSpPr>
                    <p:cNvPr id="25" name="组合 24">
                      <a:extLst>
                        <a:ext uri="{FF2B5EF4-FFF2-40B4-BE49-F238E27FC236}">
                          <a16:creationId xmlns:a16="http://schemas.microsoft.com/office/drawing/2014/main" id="{305E0FE4-799B-44B6-AB69-4BDEA45726A9}"/>
                        </a:ext>
                      </a:extLst>
                    </p:cNvPr>
                    <p:cNvGrpSpPr/>
                    <p:nvPr/>
                  </p:nvGrpSpPr>
                  <p:grpSpPr>
                    <a:xfrm>
                      <a:off x="2425983" y="5189220"/>
                      <a:ext cx="253693" cy="137160"/>
                      <a:chOff x="2425983" y="5189220"/>
                      <a:chExt cx="253693" cy="137160"/>
                    </a:xfrm>
                  </p:grpSpPr>
                  <p:cxnSp>
                    <p:nvCxnSpPr>
                      <p:cNvPr id="29" name="直接连接符 28">
                        <a:extLst>
                          <a:ext uri="{FF2B5EF4-FFF2-40B4-BE49-F238E27FC236}">
                            <a16:creationId xmlns:a16="http://schemas.microsoft.com/office/drawing/2014/main" id="{3066E43D-3464-4352-A432-7B050BE271B6}"/>
                          </a:ext>
                        </a:extLst>
                      </p:cNvPr>
                      <p:cNvCxnSpPr/>
                      <p:nvPr/>
                    </p:nvCxnSpPr>
                    <p:spPr>
                      <a:xfrm>
                        <a:off x="2425983"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cxnSp>
                    <p:nvCxnSpPr>
                      <p:cNvPr id="30" name="直接连接符 29">
                        <a:extLst>
                          <a:ext uri="{FF2B5EF4-FFF2-40B4-BE49-F238E27FC236}">
                            <a16:creationId xmlns:a16="http://schemas.microsoft.com/office/drawing/2014/main" id="{20C3C202-75A0-447F-9C94-C4627FE51CF9}"/>
                          </a:ext>
                        </a:extLst>
                      </p:cNvPr>
                      <p:cNvCxnSpPr>
                        <a:cxnSpLocks/>
                      </p:cNvCxnSpPr>
                      <p:nvPr/>
                    </p:nvCxnSpPr>
                    <p:spPr>
                      <a:xfrm flipH="1">
                        <a:off x="2552959"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grpSp>
                <p:grpSp>
                  <p:nvGrpSpPr>
                    <p:cNvPr id="26" name="组合 25">
                      <a:extLst>
                        <a:ext uri="{FF2B5EF4-FFF2-40B4-BE49-F238E27FC236}">
                          <a16:creationId xmlns:a16="http://schemas.microsoft.com/office/drawing/2014/main" id="{245DE4A9-C637-47F4-8E27-EB5D21AF1700}"/>
                        </a:ext>
                      </a:extLst>
                    </p:cNvPr>
                    <p:cNvGrpSpPr/>
                    <p:nvPr/>
                  </p:nvGrpSpPr>
                  <p:grpSpPr>
                    <a:xfrm>
                      <a:off x="2676808" y="5186045"/>
                      <a:ext cx="253693" cy="137160"/>
                      <a:chOff x="2425983" y="5189220"/>
                      <a:chExt cx="253693" cy="137160"/>
                    </a:xfrm>
                  </p:grpSpPr>
                  <p:cxnSp>
                    <p:nvCxnSpPr>
                      <p:cNvPr id="27" name="直接连接符 26">
                        <a:extLst>
                          <a:ext uri="{FF2B5EF4-FFF2-40B4-BE49-F238E27FC236}">
                            <a16:creationId xmlns:a16="http://schemas.microsoft.com/office/drawing/2014/main" id="{453AF694-8F9C-4A68-A82A-981B4A4AF92C}"/>
                          </a:ext>
                        </a:extLst>
                      </p:cNvPr>
                      <p:cNvCxnSpPr/>
                      <p:nvPr/>
                    </p:nvCxnSpPr>
                    <p:spPr>
                      <a:xfrm>
                        <a:off x="2425983"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cxnSp>
                    <p:nvCxnSpPr>
                      <p:cNvPr id="28" name="直接连接符 27">
                        <a:extLst>
                          <a:ext uri="{FF2B5EF4-FFF2-40B4-BE49-F238E27FC236}">
                            <a16:creationId xmlns:a16="http://schemas.microsoft.com/office/drawing/2014/main" id="{1FEFBA4E-3E3A-4C80-8E43-4908A0A0BC52}"/>
                          </a:ext>
                        </a:extLst>
                      </p:cNvPr>
                      <p:cNvCxnSpPr>
                        <a:cxnSpLocks/>
                      </p:cNvCxnSpPr>
                      <p:nvPr/>
                    </p:nvCxnSpPr>
                    <p:spPr>
                      <a:xfrm flipH="1">
                        <a:off x="2552959"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grpSp>
              </p:grpSp>
            </p:grpSp>
          </p:grpSp>
          <p:grpSp>
            <p:nvGrpSpPr>
              <p:cNvPr id="8" name="组合 7">
                <a:extLst>
                  <a:ext uri="{FF2B5EF4-FFF2-40B4-BE49-F238E27FC236}">
                    <a16:creationId xmlns:a16="http://schemas.microsoft.com/office/drawing/2014/main" id="{FC8EC533-1574-4F5C-B56F-AD843D7A5675}"/>
                  </a:ext>
                </a:extLst>
              </p:cNvPr>
              <p:cNvGrpSpPr/>
              <p:nvPr/>
            </p:nvGrpSpPr>
            <p:grpSpPr>
              <a:xfrm>
                <a:off x="1839287" y="5184146"/>
                <a:ext cx="758518" cy="87506"/>
                <a:chOff x="2676808" y="5179695"/>
                <a:chExt cx="758518" cy="143510"/>
              </a:xfrm>
            </p:grpSpPr>
            <p:grpSp>
              <p:nvGrpSpPr>
                <p:cNvPr id="11" name="组合 10">
                  <a:extLst>
                    <a:ext uri="{FF2B5EF4-FFF2-40B4-BE49-F238E27FC236}">
                      <a16:creationId xmlns:a16="http://schemas.microsoft.com/office/drawing/2014/main" id="{70C3FBBF-FA74-40CD-88AF-C1954172407F}"/>
                    </a:ext>
                  </a:extLst>
                </p:cNvPr>
                <p:cNvGrpSpPr/>
                <p:nvPr/>
              </p:nvGrpSpPr>
              <p:grpSpPr>
                <a:xfrm>
                  <a:off x="2676808" y="5186045"/>
                  <a:ext cx="253693" cy="137160"/>
                  <a:chOff x="2425983" y="5189220"/>
                  <a:chExt cx="253693" cy="137160"/>
                </a:xfrm>
              </p:grpSpPr>
              <p:cxnSp>
                <p:nvCxnSpPr>
                  <p:cNvPr id="19" name="直接连接符 18">
                    <a:extLst>
                      <a:ext uri="{FF2B5EF4-FFF2-40B4-BE49-F238E27FC236}">
                        <a16:creationId xmlns:a16="http://schemas.microsoft.com/office/drawing/2014/main" id="{922004AC-7522-496A-B3F6-EFBEBA23246E}"/>
                      </a:ext>
                    </a:extLst>
                  </p:cNvPr>
                  <p:cNvCxnSpPr/>
                  <p:nvPr/>
                </p:nvCxnSpPr>
                <p:spPr>
                  <a:xfrm>
                    <a:off x="2425983"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cxnSp>
                <p:nvCxnSpPr>
                  <p:cNvPr id="20" name="直接连接符 19">
                    <a:extLst>
                      <a:ext uri="{FF2B5EF4-FFF2-40B4-BE49-F238E27FC236}">
                        <a16:creationId xmlns:a16="http://schemas.microsoft.com/office/drawing/2014/main" id="{42ED82BF-3200-4645-A79E-52E6159B1474}"/>
                      </a:ext>
                    </a:extLst>
                  </p:cNvPr>
                  <p:cNvCxnSpPr>
                    <a:cxnSpLocks/>
                  </p:cNvCxnSpPr>
                  <p:nvPr/>
                </p:nvCxnSpPr>
                <p:spPr>
                  <a:xfrm flipH="1">
                    <a:off x="2552959"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grpSp>
            <p:grpSp>
              <p:nvGrpSpPr>
                <p:cNvPr id="12" name="组合 11">
                  <a:extLst>
                    <a:ext uri="{FF2B5EF4-FFF2-40B4-BE49-F238E27FC236}">
                      <a16:creationId xmlns:a16="http://schemas.microsoft.com/office/drawing/2014/main" id="{474AE321-2D62-4BB7-96C7-8CF36027EAC1}"/>
                    </a:ext>
                  </a:extLst>
                </p:cNvPr>
                <p:cNvGrpSpPr/>
                <p:nvPr/>
              </p:nvGrpSpPr>
              <p:grpSpPr>
                <a:xfrm>
                  <a:off x="2930808" y="5179695"/>
                  <a:ext cx="504518" cy="140335"/>
                  <a:chOff x="2425983" y="5186045"/>
                  <a:chExt cx="504518" cy="140335"/>
                </a:xfrm>
              </p:grpSpPr>
              <p:grpSp>
                <p:nvGrpSpPr>
                  <p:cNvPr id="13" name="组合 12">
                    <a:extLst>
                      <a:ext uri="{FF2B5EF4-FFF2-40B4-BE49-F238E27FC236}">
                        <a16:creationId xmlns:a16="http://schemas.microsoft.com/office/drawing/2014/main" id="{8E1F7574-EA4E-4C37-8374-0870727A14B7}"/>
                      </a:ext>
                    </a:extLst>
                  </p:cNvPr>
                  <p:cNvGrpSpPr/>
                  <p:nvPr/>
                </p:nvGrpSpPr>
                <p:grpSpPr>
                  <a:xfrm>
                    <a:off x="2425983" y="5189220"/>
                    <a:ext cx="253693" cy="137160"/>
                    <a:chOff x="2425983" y="5189220"/>
                    <a:chExt cx="253693" cy="137160"/>
                  </a:xfrm>
                </p:grpSpPr>
                <p:cxnSp>
                  <p:nvCxnSpPr>
                    <p:cNvPr id="17" name="直接连接符 16">
                      <a:extLst>
                        <a:ext uri="{FF2B5EF4-FFF2-40B4-BE49-F238E27FC236}">
                          <a16:creationId xmlns:a16="http://schemas.microsoft.com/office/drawing/2014/main" id="{6DA2AAE8-BEE5-43C8-87A0-2F7F5DC0CE70}"/>
                        </a:ext>
                      </a:extLst>
                    </p:cNvPr>
                    <p:cNvCxnSpPr/>
                    <p:nvPr/>
                  </p:nvCxnSpPr>
                  <p:spPr>
                    <a:xfrm>
                      <a:off x="2425983"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a16="http://schemas.microsoft.com/office/drawing/2014/main" id="{C628ECFF-B406-4AF0-A9F3-5B7AB915BC75}"/>
                        </a:ext>
                      </a:extLst>
                    </p:cNvPr>
                    <p:cNvCxnSpPr>
                      <a:cxnSpLocks/>
                    </p:cNvCxnSpPr>
                    <p:nvPr/>
                  </p:nvCxnSpPr>
                  <p:spPr>
                    <a:xfrm flipH="1">
                      <a:off x="2552959"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grpSp>
              <p:grpSp>
                <p:nvGrpSpPr>
                  <p:cNvPr id="14" name="组合 13">
                    <a:extLst>
                      <a:ext uri="{FF2B5EF4-FFF2-40B4-BE49-F238E27FC236}">
                        <a16:creationId xmlns:a16="http://schemas.microsoft.com/office/drawing/2014/main" id="{5679FF55-AAEC-42A5-B948-4C5A7D2CB41F}"/>
                      </a:ext>
                    </a:extLst>
                  </p:cNvPr>
                  <p:cNvGrpSpPr/>
                  <p:nvPr/>
                </p:nvGrpSpPr>
                <p:grpSpPr>
                  <a:xfrm>
                    <a:off x="2676808" y="5186045"/>
                    <a:ext cx="253693" cy="137160"/>
                    <a:chOff x="2425983" y="5189220"/>
                    <a:chExt cx="253693" cy="137160"/>
                  </a:xfrm>
                </p:grpSpPr>
                <p:cxnSp>
                  <p:nvCxnSpPr>
                    <p:cNvPr id="15" name="直接连接符 14">
                      <a:extLst>
                        <a:ext uri="{FF2B5EF4-FFF2-40B4-BE49-F238E27FC236}">
                          <a16:creationId xmlns:a16="http://schemas.microsoft.com/office/drawing/2014/main" id="{8906CE6E-A718-48BE-9430-F26AC873E044}"/>
                        </a:ext>
                      </a:extLst>
                    </p:cNvPr>
                    <p:cNvCxnSpPr/>
                    <p:nvPr/>
                  </p:nvCxnSpPr>
                  <p:spPr>
                    <a:xfrm>
                      <a:off x="2425983"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cxnSp>
                  <p:nvCxnSpPr>
                    <p:cNvPr id="16" name="直接连接符 15">
                      <a:extLst>
                        <a:ext uri="{FF2B5EF4-FFF2-40B4-BE49-F238E27FC236}">
                          <a16:creationId xmlns:a16="http://schemas.microsoft.com/office/drawing/2014/main" id="{3234D0ED-BB74-4653-AF4C-B451F9A0593D}"/>
                        </a:ext>
                      </a:extLst>
                    </p:cNvPr>
                    <p:cNvCxnSpPr>
                      <a:cxnSpLocks/>
                    </p:cNvCxnSpPr>
                    <p:nvPr/>
                  </p:nvCxnSpPr>
                  <p:spPr>
                    <a:xfrm flipH="1">
                      <a:off x="2552959"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grpSp>
            </p:grpSp>
          </p:grpSp>
        </p:grpSp>
      </p:grpSp>
      <p:graphicFrame>
        <p:nvGraphicFramePr>
          <p:cNvPr id="51" name="图表 50">
            <a:extLst>
              <a:ext uri="{FF2B5EF4-FFF2-40B4-BE49-F238E27FC236}">
                <a16:creationId xmlns:a16="http://schemas.microsoft.com/office/drawing/2014/main" id="{92925576-854D-472B-90D7-161E3A2161B5}"/>
              </a:ext>
            </a:extLst>
          </p:cNvPr>
          <p:cNvGraphicFramePr/>
          <p:nvPr>
            <p:extLst>
              <p:ext uri="{D42A27DB-BD31-4B8C-83A1-F6EECF244321}">
                <p14:modId xmlns:p14="http://schemas.microsoft.com/office/powerpoint/2010/main" val="2385369490"/>
              </p:ext>
            </p:extLst>
          </p:nvPr>
        </p:nvGraphicFramePr>
        <p:xfrm>
          <a:off x="839788" y="2115675"/>
          <a:ext cx="2160000" cy="216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2" name="图表 51">
            <a:extLst>
              <a:ext uri="{FF2B5EF4-FFF2-40B4-BE49-F238E27FC236}">
                <a16:creationId xmlns:a16="http://schemas.microsoft.com/office/drawing/2014/main" id="{AF9766CA-5FB0-4256-A882-36E98D6340FA}"/>
              </a:ext>
            </a:extLst>
          </p:cNvPr>
          <p:cNvGraphicFramePr/>
          <p:nvPr>
            <p:extLst>
              <p:ext uri="{D42A27DB-BD31-4B8C-83A1-F6EECF244321}">
                <p14:modId xmlns:p14="http://schemas.microsoft.com/office/powerpoint/2010/main" val="2205471255"/>
              </p:ext>
            </p:extLst>
          </p:nvPr>
        </p:nvGraphicFramePr>
        <p:xfrm>
          <a:off x="3623930" y="2115675"/>
          <a:ext cx="2160000" cy="216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3" name="图表 52">
            <a:extLst>
              <a:ext uri="{FF2B5EF4-FFF2-40B4-BE49-F238E27FC236}">
                <a16:creationId xmlns:a16="http://schemas.microsoft.com/office/drawing/2014/main" id="{60C25510-E637-4671-A195-D319A07C9212}"/>
              </a:ext>
            </a:extLst>
          </p:cNvPr>
          <p:cNvGraphicFramePr/>
          <p:nvPr>
            <p:extLst>
              <p:ext uri="{D42A27DB-BD31-4B8C-83A1-F6EECF244321}">
                <p14:modId xmlns:p14="http://schemas.microsoft.com/office/powerpoint/2010/main" val="2114890450"/>
              </p:ext>
            </p:extLst>
          </p:nvPr>
        </p:nvGraphicFramePr>
        <p:xfrm>
          <a:off x="6408072" y="2115675"/>
          <a:ext cx="2160000" cy="2160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4" name="图表 53">
            <a:extLst>
              <a:ext uri="{FF2B5EF4-FFF2-40B4-BE49-F238E27FC236}">
                <a16:creationId xmlns:a16="http://schemas.microsoft.com/office/drawing/2014/main" id="{6FB3D627-715D-43D0-99F0-50871724A647}"/>
              </a:ext>
            </a:extLst>
          </p:cNvPr>
          <p:cNvGraphicFramePr/>
          <p:nvPr>
            <p:extLst>
              <p:ext uri="{D42A27DB-BD31-4B8C-83A1-F6EECF244321}">
                <p14:modId xmlns:p14="http://schemas.microsoft.com/office/powerpoint/2010/main" val="2805111064"/>
              </p:ext>
            </p:extLst>
          </p:nvPr>
        </p:nvGraphicFramePr>
        <p:xfrm>
          <a:off x="9192213" y="2115675"/>
          <a:ext cx="2160000" cy="2160000"/>
        </p:xfrm>
        <a:graphic>
          <a:graphicData uri="http://schemas.openxmlformats.org/drawingml/2006/chart">
            <c:chart xmlns:c="http://schemas.openxmlformats.org/drawingml/2006/chart" xmlns:r="http://schemas.openxmlformats.org/officeDocument/2006/relationships" r:id="rId6"/>
          </a:graphicData>
        </a:graphic>
      </p:graphicFrame>
      <p:sp>
        <p:nvSpPr>
          <p:cNvPr id="55" name="文本框 9">
            <a:extLst>
              <a:ext uri="{FF2B5EF4-FFF2-40B4-BE49-F238E27FC236}">
                <a16:creationId xmlns:a16="http://schemas.microsoft.com/office/drawing/2014/main" id="{7F6F116B-A2F8-4CE0-8C00-B89C0F083D49}"/>
              </a:ext>
            </a:extLst>
          </p:cNvPr>
          <p:cNvSpPr txBox="1"/>
          <p:nvPr/>
        </p:nvSpPr>
        <p:spPr>
          <a:xfrm>
            <a:off x="1398770" y="2794291"/>
            <a:ext cx="1071127" cy="804836"/>
          </a:xfrm>
          <a:prstGeom prst="rect">
            <a:avLst/>
          </a:prstGeom>
          <a:noFill/>
        </p:spPr>
        <p:txBody>
          <a:bodyPr wrap="none" rtlCol="0">
            <a:spAutoFit/>
          </a:bodyPr>
          <a:lstStyle/>
          <a:p>
            <a:pPr algn="ctr">
              <a:lnSpc>
                <a:spcPct val="125000"/>
              </a:lnSpc>
              <a:spcAft>
                <a:spcPts val="800"/>
              </a:spcAft>
            </a:pPr>
            <a:r>
              <a:rPr lang="en-US" altLang="zh-CN" sz="4000" dirty="0">
                <a:solidFill>
                  <a:schemeClr val="bg1">
                    <a:lumMod val="50000"/>
                  </a:schemeClr>
                </a:solidFill>
                <a:latin typeface="+mj-lt"/>
              </a:rPr>
              <a:t>72%</a:t>
            </a:r>
            <a:endParaRPr lang="zh-CN" altLang="en-US" sz="4000" dirty="0">
              <a:solidFill>
                <a:schemeClr val="bg1">
                  <a:lumMod val="50000"/>
                </a:schemeClr>
              </a:solidFill>
              <a:latin typeface="+mj-lt"/>
            </a:endParaRPr>
          </a:p>
        </p:txBody>
      </p:sp>
      <p:sp>
        <p:nvSpPr>
          <p:cNvPr id="56" name="文本框 10">
            <a:extLst>
              <a:ext uri="{FF2B5EF4-FFF2-40B4-BE49-F238E27FC236}">
                <a16:creationId xmlns:a16="http://schemas.microsoft.com/office/drawing/2014/main" id="{95A04BC2-9EC9-4A0C-A5B9-3CB4D41B6DB1}"/>
              </a:ext>
            </a:extLst>
          </p:cNvPr>
          <p:cNvSpPr txBox="1"/>
          <p:nvPr/>
        </p:nvSpPr>
        <p:spPr>
          <a:xfrm>
            <a:off x="4176916" y="2794291"/>
            <a:ext cx="1071126" cy="804836"/>
          </a:xfrm>
          <a:prstGeom prst="rect">
            <a:avLst/>
          </a:prstGeom>
          <a:noFill/>
        </p:spPr>
        <p:txBody>
          <a:bodyPr wrap="none" rtlCol="0">
            <a:spAutoFit/>
          </a:bodyPr>
          <a:lstStyle/>
          <a:p>
            <a:pPr algn="ctr">
              <a:lnSpc>
                <a:spcPct val="125000"/>
              </a:lnSpc>
              <a:spcAft>
                <a:spcPts val="800"/>
              </a:spcAft>
            </a:pPr>
            <a:r>
              <a:rPr lang="en-US" altLang="zh-CN" sz="4000" dirty="0">
                <a:solidFill>
                  <a:schemeClr val="bg1">
                    <a:lumMod val="50000"/>
                  </a:schemeClr>
                </a:solidFill>
                <a:latin typeface="+mj-lt"/>
              </a:rPr>
              <a:t>86%</a:t>
            </a:r>
            <a:endParaRPr lang="zh-CN" altLang="en-US" sz="4000" dirty="0">
              <a:solidFill>
                <a:schemeClr val="bg1">
                  <a:lumMod val="50000"/>
                </a:schemeClr>
              </a:solidFill>
              <a:latin typeface="+mj-lt"/>
            </a:endParaRPr>
          </a:p>
        </p:txBody>
      </p:sp>
      <p:sp>
        <p:nvSpPr>
          <p:cNvPr id="57" name="文本框 11">
            <a:extLst>
              <a:ext uri="{FF2B5EF4-FFF2-40B4-BE49-F238E27FC236}">
                <a16:creationId xmlns:a16="http://schemas.microsoft.com/office/drawing/2014/main" id="{805B4CE7-5925-46D1-965C-49CF522059D7}"/>
              </a:ext>
            </a:extLst>
          </p:cNvPr>
          <p:cNvSpPr txBox="1"/>
          <p:nvPr/>
        </p:nvSpPr>
        <p:spPr>
          <a:xfrm>
            <a:off x="6955062" y="2794291"/>
            <a:ext cx="1071126" cy="804836"/>
          </a:xfrm>
          <a:prstGeom prst="rect">
            <a:avLst/>
          </a:prstGeom>
          <a:noFill/>
        </p:spPr>
        <p:txBody>
          <a:bodyPr wrap="none" rtlCol="0">
            <a:spAutoFit/>
          </a:bodyPr>
          <a:lstStyle/>
          <a:p>
            <a:pPr algn="ctr">
              <a:lnSpc>
                <a:spcPct val="125000"/>
              </a:lnSpc>
              <a:spcAft>
                <a:spcPts val="800"/>
              </a:spcAft>
            </a:pPr>
            <a:r>
              <a:rPr lang="en-US" altLang="zh-CN" sz="4000" dirty="0">
                <a:solidFill>
                  <a:schemeClr val="bg1">
                    <a:lumMod val="50000"/>
                  </a:schemeClr>
                </a:solidFill>
                <a:latin typeface="+mj-lt"/>
              </a:rPr>
              <a:t>69%</a:t>
            </a:r>
            <a:endParaRPr lang="zh-CN" altLang="en-US" sz="4000" dirty="0">
              <a:solidFill>
                <a:schemeClr val="bg1">
                  <a:lumMod val="50000"/>
                </a:schemeClr>
              </a:solidFill>
              <a:latin typeface="+mj-lt"/>
            </a:endParaRPr>
          </a:p>
        </p:txBody>
      </p:sp>
      <p:sp>
        <p:nvSpPr>
          <p:cNvPr id="58" name="文本框 12">
            <a:extLst>
              <a:ext uri="{FF2B5EF4-FFF2-40B4-BE49-F238E27FC236}">
                <a16:creationId xmlns:a16="http://schemas.microsoft.com/office/drawing/2014/main" id="{5A1441AC-96D0-47D3-B0C8-FD23B12D601C}"/>
              </a:ext>
            </a:extLst>
          </p:cNvPr>
          <p:cNvSpPr txBox="1"/>
          <p:nvPr/>
        </p:nvSpPr>
        <p:spPr>
          <a:xfrm>
            <a:off x="9739032" y="2794291"/>
            <a:ext cx="1071127" cy="804836"/>
          </a:xfrm>
          <a:prstGeom prst="rect">
            <a:avLst/>
          </a:prstGeom>
          <a:noFill/>
        </p:spPr>
        <p:txBody>
          <a:bodyPr wrap="none" rtlCol="0">
            <a:spAutoFit/>
          </a:bodyPr>
          <a:lstStyle/>
          <a:p>
            <a:pPr algn="ctr">
              <a:lnSpc>
                <a:spcPct val="125000"/>
              </a:lnSpc>
              <a:spcAft>
                <a:spcPts val="800"/>
              </a:spcAft>
            </a:pPr>
            <a:r>
              <a:rPr lang="en-US" altLang="zh-CN" sz="4000" dirty="0">
                <a:solidFill>
                  <a:schemeClr val="bg1">
                    <a:lumMod val="50000"/>
                  </a:schemeClr>
                </a:solidFill>
                <a:latin typeface="+mj-lt"/>
              </a:rPr>
              <a:t>76%</a:t>
            </a:r>
            <a:endParaRPr lang="zh-CN" altLang="en-US" sz="4000" dirty="0">
              <a:solidFill>
                <a:schemeClr val="bg1">
                  <a:lumMod val="50000"/>
                </a:schemeClr>
              </a:solidFill>
              <a:latin typeface="+mj-lt"/>
            </a:endParaRPr>
          </a:p>
        </p:txBody>
      </p:sp>
      <p:sp>
        <p:nvSpPr>
          <p:cNvPr id="59" name="椭圆 58">
            <a:extLst>
              <a:ext uri="{FF2B5EF4-FFF2-40B4-BE49-F238E27FC236}">
                <a16:creationId xmlns:a16="http://schemas.microsoft.com/office/drawing/2014/main" id="{3B818124-4E24-43C5-B5FA-85661316D882}"/>
              </a:ext>
            </a:extLst>
          </p:cNvPr>
          <p:cNvSpPr>
            <a:spLocks noChangeAspect="1"/>
          </p:cNvSpPr>
          <p:nvPr/>
        </p:nvSpPr>
        <p:spPr>
          <a:xfrm>
            <a:off x="4442479" y="3749460"/>
            <a:ext cx="540000" cy="540000"/>
          </a:xfrm>
          <a:prstGeom prst="ellipse">
            <a:avLst/>
          </a:prstGeom>
          <a:solidFill>
            <a:srgbClr val="9248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椭圆 59">
            <a:extLst>
              <a:ext uri="{FF2B5EF4-FFF2-40B4-BE49-F238E27FC236}">
                <a16:creationId xmlns:a16="http://schemas.microsoft.com/office/drawing/2014/main" id="{64A2B759-04DA-4BAB-BE7E-76FFD993B4DE}"/>
              </a:ext>
            </a:extLst>
          </p:cNvPr>
          <p:cNvSpPr>
            <a:spLocks noChangeAspect="1"/>
          </p:cNvSpPr>
          <p:nvPr/>
        </p:nvSpPr>
        <p:spPr>
          <a:xfrm>
            <a:off x="10004596" y="3749460"/>
            <a:ext cx="540000" cy="540000"/>
          </a:xfrm>
          <a:prstGeom prst="ellipse">
            <a:avLst/>
          </a:prstGeom>
          <a:solidFill>
            <a:srgbClr val="9248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椭圆 60">
            <a:extLst>
              <a:ext uri="{FF2B5EF4-FFF2-40B4-BE49-F238E27FC236}">
                <a16:creationId xmlns:a16="http://schemas.microsoft.com/office/drawing/2014/main" id="{F7D7120F-72DD-470F-BF66-198E45E793CE}"/>
              </a:ext>
            </a:extLst>
          </p:cNvPr>
          <p:cNvSpPr>
            <a:spLocks noChangeAspect="1"/>
          </p:cNvSpPr>
          <p:nvPr/>
        </p:nvSpPr>
        <p:spPr>
          <a:xfrm>
            <a:off x="1661421" y="3749460"/>
            <a:ext cx="540000" cy="540000"/>
          </a:xfrm>
          <a:prstGeom prst="ellipse">
            <a:avLst/>
          </a:prstGeom>
          <a:solidFill>
            <a:srgbClr val="72AE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椭圆 61">
            <a:extLst>
              <a:ext uri="{FF2B5EF4-FFF2-40B4-BE49-F238E27FC236}">
                <a16:creationId xmlns:a16="http://schemas.microsoft.com/office/drawing/2014/main" id="{42D914D7-94DF-48FD-AD65-43388978923E}"/>
              </a:ext>
            </a:extLst>
          </p:cNvPr>
          <p:cNvSpPr>
            <a:spLocks noChangeAspect="1"/>
          </p:cNvSpPr>
          <p:nvPr/>
        </p:nvSpPr>
        <p:spPr>
          <a:xfrm>
            <a:off x="7223537" y="3749460"/>
            <a:ext cx="540000" cy="540000"/>
          </a:xfrm>
          <a:prstGeom prst="ellipse">
            <a:avLst/>
          </a:prstGeom>
          <a:solidFill>
            <a:srgbClr val="72AE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3" name="直接连接符 62">
            <a:extLst>
              <a:ext uri="{FF2B5EF4-FFF2-40B4-BE49-F238E27FC236}">
                <a16:creationId xmlns:a16="http://schemas.microsoft.com/office/drawing/2014/main" id="{DCF2DF26-E4D5-4401-9F2C-B3BD274C8FCD}"/>
              </a:ext>
            </a:extLst>
          </p:cNvPr>
          <p:cNvCxnSpPr/>
          <p:nvPr/>
        </p:nvCxnSpPr>
        <p:spPr>
          <a:xfrm>
            <a:off x="1931421" y="4283484"/>
            <a:ext cx="0" cy="360000"/>
          </a:xfrm>
          <a:prstGeom prst="line">
            <a:avLst/>
          </a:prstGeom>
          <a:ln w="19050">
            <a:solidFill>
              <a:srgbClr val="72AE4A"/>
            </a:solidFill>
          </a:ln>
        </p:spPr>
        <p:style>
          <a:lnRef idx="1">
            <a:schemeClr val="accent1"/>
          </a:lnRef>
          <a:fillRef idx="0">
            <a:schemeClr val="accent1"/>
          </a:fillRef>
          <a:effectRef idx="0">
            <a:schemeClr val="accent1"/>
          </a:effectRef>
          <a:fontRef idx="minor">
            <a:schemeClr val="tx1"/>
          </a:fontRef>
        </p:style>
      </p:cxnSp>
      <p:cxnSp>
        <p:nvCxnSpPr>
          <p:cNvPr id="64" name="直接连接符 63">
            <a:extLst>
              <a:ext uri="{FF2B5EF4-FFF2-40B4-BE49-F238E27FC236}">
                <a16:creationId xmlns:a16="http://schemas.microsoft.com/office/drawing/2014/main" id="{510CA5D3-0AED-4109-9C4C-CD059F7DD798}"/>
              </a:ext>
            </a:extLst>
          </p:cNvPr>
          <p:cNvCxnSpPr/>
          <p:nvPr/>
        </p:nvCxnSpPr>
        <p:spPr>
          <a:xfrm>
            <a:off x="4712479" y="4283484"/>
            <a:ext cx="0" cy="360000"/>
          </a:xfrm>
          <a:prstGeom prst="line">
            <a:avLst/>
          </a:prstGeom>
          <a:ln w="19050">
            <a:solidFill>
              <a:srgbClr val="92488E"/>
            </a:solidFill>
          </a:ln>
        </p:spPr>
        <p:style>
          <a:lnRef idx="1">
            <a:schemeClr val="accent1"/>
          </a:lnRef>
          <a:fillRef idx="0">
            <a:schemeClr val="accent1"/>
          </a:fillRef>
          <a:effectRef idx="0">
            <a:schemeClr val="accent1"/>
          </a:effectRef>
          <a:fontRef idx="minor">
            <a:schemeClr val="tx1"/>
          </a:fontRef>
        </p:style>
      </p:cxnSp>
      <p:cxnSp>
        <p:nvCxnSpPr>
          <p:cNvPr id="65" name="直接连接符 64">
            <a:extLst>
              <a:ext uri="{FF2B5EF4-FFF2-40B4-BE49-F238E27FC236}">
                <a16:creationId xmlns:a16="http://schemas.microsoft.com/office/drawing/2014/main" id="{E49A89B5-954D-4B27-8A7D-07DE74BF16FD}"/>
              </a:ext>
            </a:extLst>
          </p:cNvPr>
          <p:cNvCxnSpPr/>
          <p:nvPr/>
        </p:nvCxnSpPr>
        <p:spPr>
          <a:xfrm>
            <a:off x="7511575" y="4283484"/>
            <a:ext cx="0" cy="360000"/>
          </a:xfrm>
          <a:prstGeom prst="line">
            <a:avLst/>
          </a:prstGeom>
          <a:ln w="19050">
            <a:solidFill>
              <a:srgbClr val="72AE4A"/>
            </a:solidFill>
          </a:ln>
        </p:spPr>
        <p:style>
          <a:lnRef idx="1">
            <a:schemeClr val="accent1"/>
          </a:lnRef>
          <a:fillRef idx="0">
            <a:schemeClr val="accent1"/>
          </a:fillRef>
          <a:effectRef idx="0">
            <a:schemeClr val="accent1"/>
          </a:effectRef>
          <a:fontRef idx="minor">
            <a:schemeClr val="tx1"/>
          </a:fontRef>
        </p:style>
      </p:cxnSp>
      <p:cxnSp>
        <p:nvCxnSpPr>
          <p:cNvPr id="66" name="直接连接符 65">
            <a:extLst>
              <a:ext uri="{FF2B5EF4-FFF2-40B4-BE49-F238E27FC236}">
                <a16:creationId xmlns:a16="http://schemas.microsoft.com/office/drawing/2014/main" id="{42B4A9C5-30C8-4170-90DC-4415070A4FA4}"/>
              </a:ext>
            </a:extLst>
          </p:cNvPr>
          <p:cNvCxnSpPr/>
          <p:nvPr/>
        </p:nvCxnSpPr>
        <p:spPr>
          <a:xfrm>
            <a:off x="10274596" y="4283484"/>
            <a:ext cx="0" cy="360000"/>
          </a:xfrm>
          <a:prstGeom prst="line">
            <a:avLst/>
          </a:prstGeom>
          <a:ln w="19050">
            <a:solidFill>
              <a:srgbClr val="92488E"/>
            </a:solidFill>
          </a:ln>
        </p:spPr>
        <p:style>
          <a:lnRef idx="1">
            <a:schemeClr val="accent1"/>
          </a:lnRef>
          <a:fillRef idx="0">
            <a:schemeClr val="accent1"/>
          </a:fillRef>
          <a:effectRef idx="0">
            <a:schemeClr val="accent1"/>
          </a:effectRef>
          <a:fontRef idx="minor">
            <a:schemeClr val="tx1"/>
          </a:fontRef>
        </p:style>
      </p:cxnSp>
      <p:sp>
        <p:nvSpPr>
          <p:cNvPr id="67" name="文本框 21">
            <a:extLst>
              <a:ext uri="{FF2B5EF4-FFF2-40B4-BE49-F238E27FC236}">
                <a16:creationId xmlns:a16="http://schemas.microsoft.com/office/drawing/2014/main" id="{D217BD53-36B1-4F5E-92ED-9600C910C4A6}"/>
              </a:ext>
            </a:extLst>
          </p:cNvPr>
          <p:cNvSpPr txBox="1"/>
          <p:nvPr/>
        </p:nvSpPr>
        <p:spPr>
          <a:xfrm>
            <a:off x="1391850" y="4666159"/>
            <a:ext cx="1079142" cy="338554"/>
          </a:xfrm>
          <a:prstGeom prst="rect">
            <a:avLst/>
          </a:prstGeom>
          <a:noFill/>
        </p:spPr>
        <p:txBody>
          <a:bodyPr wrap="none" rtlCol="0">
            <a:spAutoFit/>
          </a:bodyPr>
          <a:lstStyle/>
          <a:p>
            <a:pPr algn="ctr"/>
            <a:r>
              <a:rPr lang="en-US" altLang="zh-CN" sz="1600" dirty="0">
                <a:solidFill>
                  <a:schemeClr val="bg1">
                    <a:lumMod val="50000"/>
                  </a:schemeClr>
                </a:solidFill>
              </a:rPr>
              <a:t>TEXT HERE</a:t>
            </a:r>
            <a:endParaRPr lang="zh-CN" altLang="en-US" sz="1600" dirty="0">
              <a:solidFill>
                <a:schemeClr val="bg1">
                  <a:lumMod val="50000"/>
                </a:schemeClr>
              </a:solidFill>
            </a:endParaRPr>
          </a:p>
        </p:txBody>
      </p:sp>
      <p:sp>
        <p:nvSpPr>
          <p:cNvPr id="68" name="文本框 22">
            <a:extLst>
              <a:ext uri="{FF2B5EF4-FFF2-40B4-BE49-F238E27FC236}">
                <a16:creationId xmlns:a16="http://schemas.microsoft.com/office/drawing/2014/main" id="{99D60E38-58FF-47A4-8965-04151E8C3E25}"/>
              </a:ext>
            </a:extLst>
          </p:cNvPr>
          <p:cNvSpPr txBox="1"/>
          <p:nvPr/>
        </p:nvSpPr>
        <p:spPr>
          <a:xfrm>
            <a:off x="4178884" y="4666159"/>
            <a:ext cx="1079142" cy="338554"/>
          </a:xfrm>
          <a:prstGeom prst="rect">
            <a:avLst/>
          </a:prstGeom>
          <a:noFill/>
        </p:spPr>
        <p:txBody>
          <a:bodyPr wrap="none" rtlCol="0">
            <a:spAutoFit/>
          </a:bodyPr>
          <a:lstStyle/>
          <a:p>
            <a:pPr algn="ctr"/>
            <a:r>
              <a:rPr lang="en-US" altLang="zh-CN" sz="1600" dirty="0">
                <a:solidFill>
                  <a:schemeClr val="bg1">
                    <a:lumMod val="50000"/>
                  </a:schemeClr>
                </a:solidFill>
              </a:rPr>
              <a:t>TEXT HERE</a:t>
            </a:r>
            <a:endParaRPr lang="zh-CN" altLang="en-US" sz="1600" dirty="0">
              <a:solidFill>
                <a:schemeClr val="bg1">
                  <a:lumMod val="50000"/>
                </a:schemeClr>
              </a:solidFill>
            </a:endParaRPr>
          </a:p>
        </p:txBody>
      </p:sp>
      <p:sp>
        <p:nvSpPr>
          <p:cNvPr id="69" name="文本框 68">
            <a:extLst>
              <a:ext uri="{FF2B5EF4-FFF2-40B4-BE49-F238E27FC236}">
                <a16:creationId xmlns:a16="http://schemas.microsoft.com/office/drawing/2014/main" id="{A1806BF3-C7D0-4DED-BE42-F6746254D6DE}"/>
              </a:ext>
            </a:extLst>
          </p:cNvPr>
          <p:cNvSpPr txBox="1"/>
          <p:nvPr/>
        </p:nvSpPr>
        <p:spPr>
          <a:xfrm>
            <a:off x="6975973" y="4666159"/>
            <a:ext cx="1079142" cy="338554"/>
          </a:xfrm>
          <a:prstGeom prst="rect">
            <a:avLst/>
          </a:prstGeom>
          <a:noFill/>
        </p:spPr>
        <p:txBody>
          <a:bodyPr wrap="none" rtlCol="0">
            <a:spAutoFit/>
          </a:bodyPr>
          <a:lstStyle/>
          <a:p>
            <a:pPr algn="ctr"/>
            <a:r>
              <a:rPr lang="en-US" altLang="zh-CN" sz="1600" dirty="0">
                <a:solidFill>
                  <a:schemeClr val="bg1">
                    <a:lumMod val="50000"/>
                  </a:schemeClr>
                </a:solidFill>
              </a:rPr>
              <a:t>TEXT HERE</a:t>
            </a:r>
            <a:endParaRPr lang="zh-CN" altLang="en-US" sz="1600" dirty="0">
              <a:solidFill>
                <a:schemeClr val="bg1">
                  <a:lumMod val="50000"/>
                </a:schemeClr>
              </a:solidFill>
            </a:endParaRPr>
          </a:p>
        </p:txBody>
      </p:sp>
      <p:sp>
        <p:nvSpPr>
          <p:cNvPr id="70" name="文本框 69">
            <a:extLst>
              <a:ext uri="{FF2B5EF4-FFF2-40B4-BE49-F238E27FC236}">
                <a16:creationId xmlns:a16="http://schemas.microsoft.com/office/drawing/2014/main" id="{4CC7377D-7301-4B29-81FC-E465EF5259CE}"/>
              </a:ext>
            </a:extLst>
          </p:cNvPr>
          <p:cNvSpPr txBox="1"/>
          <p:nvPr/>
        </p:nvSpPr>
        <p:spPr>
          <a:xfrm>
            <a:off x="9735025" y="4666159"/>
            <a:ext cx="1079142" cy="338554"/>
          </a:xfrm>
          <a:prstGeom prst="rect">
            <a:avLst/>
          </a:prstGeom>
          <a:noFill/>
        </p:spPr>
        <p:txBody>
          <a:bodyPr wrap="none" rtlCol="0">
            <a:spAutoFit/>
          </a:bodyPr>
          <a:lstStyle/>
          <a:p>
            <a:pPr algn="ctr"/>
            <a:r>
              <a:rPr lang="en-US" altLang="zh-CN" sz="1600" dirty="0">
                <a:solidFill>
                  <a:schemeClr val="bg1">
                    <a:lumMod val="50000"/>
                  </a:schemeClr>
                </a:solidFill>
              </a:rPr>
              <a:t>TEXT HERE</a:t>
            </a:r>
            <a:endParaRPr lang="zh-CN" altLang="en-US" sz="1600" dirty="0">
              <a:solidFill>
                <a:schemeClr val="bg1">
                  <a:lumMod val="50000"/>
                </a:schemeClr>
              </a:solidFill>
            </a:endParaRPr>
          </a:p>
        </p:txBody>
      </p:sp>
      <p:sp>
        <p:nvSpPr>
          <p:cNvPr id="71" name="文本框 70">
            <a:extLst>
              <a:ext uri="{FF2B5EF4-FFF2-40B4-BE49-F238E27FC236}">
                <a16:creationId xmlns:a16="http://schemas.microsoft.com/office/drawing/2014/main" id="{BF92F7F7-D0DC-47B9-830C-B23EA8EA7D47}"/>
              </a:ext>
            </a:extLst>
          </p:cNvPr>
          <p:cNvSpPr txBox="1"/>
          <p:nvPr/>
        </p:nvSpPr>
        <p:spPr>
          <a:xfrm>
            <a:off x="1380336" y="5264218"/>
            <a:ext cx="9448258" cy="900246"/>
          </a:xfrm>
          <a:prstGeom prst="rect">
            <a:avLst/>
          </a:prstGeom>
          <a:noFill/>
        </p:spPr>
        <p:txBody>
          <a:bodyPr wrap="square" rtlCol="0">
            <a:spAutoFit/>
          </a:bodyPr>
          <a:lstStyle/>
          <a:p>
            <a:pPr algn="ctr">
              <a:lnSpc>
                <a:spcPct val="125000"/>
              </a:lnSpc>
              <a:spcAft>
                <a:spcPts val="800"/>
              </a:spcAft>
            </a:pPr>
            <a:r>
              <a:rPr lang="en-US" altLang="zh-CN" sz="1400" dirty="0">
                <a:solidFill>
                  <a:schemeClr val="bg1">
                    <a:lumMod val="50000"/>
                  </a:schemeClr>
                </a:solidFill>
              </a:rPr>
              <a:t>I hope you enjoyed the fake text. A Designer can with default text to simulate WhatsApp. would look. It looks even better with your using this text. Whoever evaluates your text cannot evaluate the you write. Your design looks awesome by the same. Tend to read writing.</a:t>
            </a:r>
            <a:endParaRPr lang="zh-CN" altLang="en-US" sz="1400" dirty="0">
              <a:solidFill>
                <a:schemeClr val="bg1">
                  <a:lumMod val="50000"/>
                </a:schemeClr>
              </a:solidFill>
            </a:endParaRPr>
          </a:p>
        </p:txBody>
      </p:sp>
      <p:sp>
        <p:nvSpPr>
          <p:cNvPr id="72" name="KSO_Shape">
            <a:extLst>
              <a:ext uri="{FF2B5EF4-FFF2-40B4-BE49-F238E27FC236}">
                <a16:creationId xmlns:a16="http://schemas.microsoft.com/office/drawing/2014/main" id="{FEE1CA90-6CD7-4131-9CE7-AC9E17FF11DC}"/>
              </a:ext>
            </a:extLst>
          </p:cNvPr>
          <p:cNvSpPr>
            <a:spLocks noChangeAspect="1" noChangeArrowheads="1"/>
          </p:cNvSpPr>
          <p:nvPr/>
        </p:nvSpPr>
        <p:spPr bwMode="auto">
          <a:xfrm>
            <a:off x="1751421" y="3863144"/>
            <a:ext cx="360000" cy="300000"/>
          </a:xfrm>
          <a:custGeom>
            <a:avLst/>
            <a:gdLst/>
            <a:ahLst/>
            <a:cxnLst/>
            <a:rect l="0" t="0" r="r" b="b"/>
            <a:pathLst>
              <a:path w="1450975" h="1209675">
                <a:moveTo>
                  <a:pt x="180975" y="182562"/>
                </a:moveTo>
                <a:lnTo>
                  <a:pt x="1270000" y="182562"/>
                </a:lnTo>
                <a:lnTo>
                  <a:pt x="1270000" y="725487"/>
                </a:lnTo>
                <a:lnTo>
                  <a:pt x="180975" y="725487"/>
                </a:lnTo>
                <a:lnTo>
                  <a:pt x="180975" y="182562"/>
                </a:lnTo>
                <a:close/>
                <a:moveTo>
                  <a:pt x="120672" y="120703"/>
                </a:moveTo>
                <a:lnTo>
                  <a:pt x="120672" y="785892"/>
                </a:lnTo>
                <a:lnTo>
                  <a:pt x="1330039" y="785892"/>
                </a:lnTo>
                <a:lnTo>
                  <a:pt x="1330039" y="120703"/>
                </a:lnTo>
                <a:lnTo>
                  <a:pt x="120672" y="120703"/>
                </a:lnTo>
                <a:close/>
                <a:moveTo>
                  <a:pt x="114585" y="0"/>
                </a:moveTo>
                <a:lnTo>
                  <a:pt x="120672" y="0"/>
                </a:lnTo>
                <a:lnTo>
                  <a:pt x="1330039" y="0"/>
                </a:lnTo>
                <a:lnTo>
                  <a:pt x="1336390" y="0"/>
                </a:lnTo>
                <a:lnTo>
                  <a:pt x="1342476" y="529"/>
                </a:lnTo>
                <a:lnTo>
                  <a:pt x="1348298" y="1059"/>
                </a:lnTo>
                <a:lnTo>
                  <a:pt x="1354385" y="2382"/>
                </a:lnTo>
                <a:lnTo>
                  <a:pt x="1360207" y="3441"/>
                </a:lnTo>
                <a:lnTo>
                  <a:pt x="1366028" y="5294"/>
                </a:lnTo>
                <a:lnTo>
                  <a:pt x="1371586" y="7147"/>
                </a:lnTo>
                <a:lnTo>
                  <a:pt x="1376878" y="9264"/>
                </a:lnTo>
                <a:lnTo>
                  <a:pt x="1382436" y="11911"/>
                </a:lnTo>
                <a:lnTo>
                  <a:pt x="1387728" y="14558"/>
                </a:lnTo>
                <a:lnTo>
                  <a:pt x="1392492" y="17205"/>
                </a:lnTo>
                <a:lnTo>
                  <a:pt x="1397784" y="20646"/>
                </a:lnTo>
                <a:lnTo>
                  <a:pt x="1402283" y="24087"/>
                </a:lnTo>
                <a:lnTo>
                  <a:pt x="1406782" y="27529"/>
                </a:lnTo>
                <a:lnTo>
                  <a:pt x="1411545" y="31234"/>
                </a:lnTo>
                <a:lnTo>
                  <a:pt x="1415515" y="35205"/>
                </a:lnTo>
                <a:lnTo>
                  <a:pt x="1419749" y="39440"/>
                </a:lnTo>
                <a:lnTo>
                  <a:pt x="1423454" y="44205"/>
                </a:lnTo>
                <a:lnTo>
                  <a:pt x="1426894" y="48705"/>
                </a:lnTo>
                <a:lnTo>
                  <a:pt x="1430334" y="53204"/>
                </a:lnTo>
                <a:lnTo>
                  <a:pt x="1433510" y="58234"/>
                </a:lnTo>
                <a:lnTo>
                  <a:pt x="1436420" y="63263"/>
                </a:lnTo>
                <a:lnTo>
                  <a:pt x="1439067" y="68557"/>
                </a:lnTo>
                <a:lnTo>
                  <a:pt x="1441713" y="73586"/>
                </a:lnTo>
                <a:lnTo>
                  <a:pt x="1443830" y="79145"/>
                </a:lnTo>
                <a:lnTo>
                  <a:pt x="1445683" y="84968"/>
                </a:lnTo>
                <a:lnTo>
                  <a:pt x="1447006" y="90792"/>
                </a:lnTo>
                <a:lnTo>
                  <a:pt x="1448594" y="96615"/>
                </a:lnTo>
                <a:lnTo>
                  <a:pt x="1449652" y="102438"/>
                </a:lnTo>
                <a:lnTo>
                  <a:pt x="1450446" y="108527"/>
                </a:lnTo>
                <a:lnTo>
                  <a:pt x="1450711" y="114615"/>
                </a:lnTo>
                <a:lnTo>
                  <a:pt x="1450975" y="120703"/>
                </a:lnTo>
                <a:lnTo>
                  <a:pt x="1450975" y="785892"/>
                </a:lnTo>
                <a:lnTo>
                  <a:pt x="1450711" y="792245"/>
                </a:lnTo>
                <a:lnTo>
                  <a:pt x="1450446" y="798333"/>
                </a:lnTo>
                <a:lnTo>
                  <a:pt x="1449652" y="804421"/>
                </a:lnTo>
                <a:lnTo>
                  <a:pt x="1448594" y="810244"/>
                </a:lnTo>
                <a:lnTo>
                  <a:pt x="1447006" y="816068"/>
                </a:lnTo>
                <a:lnTo>
                  <a:pt x="1445683" y="821891"/>
                </a:lnTo>
                <a:lnTo>
                  <a:pt x="1443830" y="827714"/>
                </a:lnTo>
                <a:lnTo>
                  <a:pt x="1441713" y="833008"/>
                </a:lnTo>
                <a:lnTo>
                  <a:pt x="1439067" y="838302"/>
                </a:lnTo>
                <a:lnTo>
                  <a:pt x="1436420" y="843596"/>
                </a:lnTo>
                <a:lnTo>
                  <a:pt x="1433510" y="848626"/>
                </a:lnTo>
                <a:lnTo>
                  <a:pt x="1430334" y="853655"/>
                </a:lnTo>
                <a:lnTo>
                  <a:pt x="1426894" y="858155"/>
                </a:lnTo>
                <a:lnTo>
                  <a:pt x="1423454" y="862655"/>
                </a:lnTo>
                <a:lnTo>
                  <a:pt x="1419749" y="867419"/>
                </a:lnTo>
                <a:lnTo>
                  <a:pt x="1415515" y="871654"/>
                </a:lnTo>
                <a:lnTo>
                  <a:pt x="1411545" y="875625"/>
                </a:lnTo>
                <a:lnTo>
                  <a:pt x="1406782" y="879331"/>
                </a:lnTo>
                <a:lnTo>
                  <a:pt x="1402283" y="883036"/>
                </a:lnTo>
                <a:lnTo>
                  <a:pt x="1397784" y="886213"/>
                </a:lnTo>
                <a:lnTo>
                  <a:pt x="1392492" y="889389"/>
                </a:lnTo>
                <a:lnTo>
                  <a:pt x="1387728" y="892301"/>
                </a:lnTo>
                <a:lnTo>
                  <a:pt x="1382436" y="895213"/>
                </a:lnTo>
                <a:lnTo>
                  <a:pt x="1376878" y="897595"/>
                </a:lnTo>
                <a:lnTo>
                  <a:pt x="1371586" y="899713"/>
                </a:lnTo>
                <a:lnTo>
                  <a:pt x="1366028" y="901565"/>
                </a:lnTo>
                <a:lnTo>
                  <a:pt x="1360207" y="903418"/>
                </a:lnTo>
                <a:lnTo>
                  <a:pt x="1354385" y="904477"/>
                </a:lnTo>
                <a:lnTo>
                  <a:pt x="1348298" y="905536"/>
                </a:lnTo>
                <a:lnTo>
                  <a:pt x="1342476" y="906330"/>
                </a:lnTo>
                <a:lnTo>
                  <a:pt x="1336390" y="907124"/>
                </a:lnTo>
                <a:lnTo>
                  <a:pt x="1330039" y="907124"/>
                </a:lnTo>
                <a:lnTo>
                  <a:pt x="846557" y="907124"/>
                </a:lnTo>
                <a:lnTo>
                  <a:pt x="846557" y="1149059"/>
                </a:lnTo>
                <a:lnTo>
                  <a:pt x="906893" y="1149059"/>
                </a:lnTo>
                <a:lnTo>
                  <a:pt x="909539" y="1149059"/>
                </a:lnTo>
                <a:lnTo>
                  <a:pt x="912715" y="1149588"/>
                </a:lnTo>
                <a:lnTo>
                  <a:pt x="916155" y="1150118"/>
                </a:lnTo>
                <a:lnTo>
                  <a:pt x="920918" y="1150912"/>
                </a:lnTo>
                <a:lnTo>
                  <a:pt x="925946" y="1152235"/>
                </a:lnTo>
                <a:lnTo>
                  <a:pt x="931503" y="1154088"/>
                </a:lnTo>
                <a:lnTo>
                  <a:pt x="937061" y="1156471"/>
                </a:lnTo>
                <a:lnTo>
                  <a:pt x="942883" y="1159912"/>
                </a:lnTo>
                <a:lnTo>
                  <a:pt x="945529" y="1161765"/>
                </a:lnTo>
                <a:lnTo>
                  <a:pt x="948175" y="1163882"/>
                </a:lnTo>
                <a:lnTo>
                  <a:pt x="950821" y="1166265"/>
                </a:lnTo>
                <a:lnTo>
                  <a:pt x="953468" y="1168647"/>
                </a:lnTo>
                <a:lnTo>
                  <a:pt x="955585" y="1171559"/>
                </a:lnTo>
                <a:lnTo>
                  <a:pt x="957967" y="1174470"/>
                </a:lnTo>
                <a:lnTo>
                  <a:pt x="959819" y="1177911"/>
                </a:lnTo>
                <a:lnTo>
                  <a:pt x="961671" y="1181617"/>
                </a:lnTo>
                <a:lnTo>
                  <a:pt x="963524" y="1185588"/>
                </a:lnTo>
                <a:lnTo>
                  <a:pt x="964847" y="1189558"/>
                </a:lnTo>
                <a:lnTo>
                  <a:pt x="965905" y="1194058"/>
                </a:lnTo>
                <a:lnTo>
                  <a:pt x="966699" y="1198823"/>
                </a:lnTo>
                <a:lnTo>
                  <a:pt x="967229" y="1204117"/>
                </a:lnTo>
                <a:lnTo>
                  <a:pt x="967493" y="1209675"/>
                </a:lnTo>
                <a:lnTo>
                  <a:pt x="483482" y="1209675"/>
                </a:lnTo>
                <a:lnTo>
                  <a:pt x="484011" y="1206763"/>
                </a:lnTo>
                <a:lnTo>
                  <a:pt x="484011" y="1204117"/>
                </a:lnTo>
                <a:lnTo>
                  <a:pt x="484541" y="1200146"/>
                </a:lnTo>
                <a:lnTo>
                  <a:pt x="485334" y="1195646"/>
                </a:lnTo>
                <a:lnTo>
                  <a:pt x="486922" y="1190352"/>
                </a:lnTo>
                <a:lnTo>
                  <a:pt x="488775" y="1184793"/>
                </a:lnTo>
                <a:lnTo>
                  <a:pt x="491156" y="1179499"/>
                </a:lnTo>
                <a:lnTo>
                  <a:pt x="494332" y="1173676"/>
                </a:lnTo>
                <a:lnTo>
                  <a:pt x="496449" y="1170764"/>
                </a:lnTo>
                <a:lnTo>
                  <a:pt x="498566" y="1168117"/>
                </a:lnTo>
                <a:lnTo>
                  <a:pt x="500683" y="1165735"/>
                </a:lnTo>
                <a:lnTo>
                  <a:pt x="503329" y="1163353"/>
                </a:lnTo>
                <a:lnTo>
                  <a:pt x="506240" y="1160706"/>
                </a:lnTo>
                <a:lnTo>
                  <a:pt x="509151" y="1158588"/>
                </a:lnTo>
                <a:lnTo>
                  <a:pt x="512592" y="1156471"/>
                </a:lnTo>
                <a:lnTo>
                  <a:pt x="516296" y="1154618"/>
                </a:lnTo>
                <a:lnTo>
                  <a:pt x="520001" y="1153030"/>
                </a:lnTo>
                <a:lnTo>
                  <a:pt x="524235" y="1151706"/>
                </a:lnTo>
                <a:lnTo>
                  <a:pt x="528734" y="1150383"/>
                </a:lnTo>
                <a:lnTo>
                  <a:pt x="533497" y="1149853"/>
                </a:lnTo>
                <a:lnTo>
                  <a:pt x="538525" y="1149059"/>
                </a:lnTo>
                <a:lnTo>
                  <a:pt x="544083" y="1149059"/>
                </a:lnTo>
                <a:lnTo>
                  <a:pt x="604683" y="1149059"/>
                </a:lnTo>
                <a:lnTo>
                  <a:pt x="604683" y="907124"/>
                </a:lnTo>
                <a:lnTo>
                  <a:pt x="120672" y="907124"/>
                </a:lnTo>
                <a:lnTo>
                  <a:pt x="114585" y="907124"/>
                </a:lnTo>
                <a:lnTo>
                  <a:pt x="108499" y="906330"/>
                </a:lnTo>
                <a:lnTo>
                  <a:pt x="102412" y="905536"/>
                </a:lnTo>
                <a:lnTo>
                  <a:pt x="96590" y="904477"/>
                </a:lnTo>
                <a:lnTo>
                  <a:pt x="90769" y="903418"/>
                </a:lnTo>
                <a:lnTo>
                  <a:pt x="84947" y="901565"/>
                </a:lnTo>
                <a:lnTo>
                  <a:pt x="79389" y="899713"/>
                </a:lnTo>
                <a:lnTo>
                  <a:pt x="73832" y="897595"/>
                </a:lnTo>
                <a:lnTo>
                  <a:pt x="68539" y="895213"/>
                </a:lnTo>
                <a:lnTo>
                  <a:pt x="63511" y="892301"/>
                </a:lnTo>
                <a:lnTo>
                  <a:pt x="58219" y="889389"/>
                </a:lnTo>
                <a:lnTo>
                  <a:pt x="53455" y="886213"/>
                </a:lnTo>
                <a:lnTo>
                  <a:pt x="48427" y="883036"/>
                </a:lnTo>
                <a:lnTo>
                  <a:pt x="43929" y="879331"/>
                </a:lnTo>
                <a:lnTo>
                  <a:pt x="39695" y="875625"/>
                </a:lnTo>
                <a:lnTo>
                  <a:pt x="35461" y="871654"/>
                </a:lnTo>
                <a:lnTo>
                  <a:pt x="31491" y="867419"/>
                </a:lnTo>
                <a:lnTo>
                  <a:pt x="27786" y="862655"/>
                </a:lnTo>
                <a:lnTo>
                  <a:pt x="24081" y="858155"/>
                </a:lnTo>
                <a:lnTo>
                  <a:pt x="20641" y="853655"/>
                </a:lnTo>
                <a:lnTo>
                  <a:pt x="17466" y="848626"/>
                </a:lnTo>
                <a:lnTo>
                  <a:pt x="14555" y="843596"/>
                </a:lnTo>
                <a:lnTo>
                  <a:pt x="11908" y="838302"/>
                </a:lnTo>
                <a:lnTo>
                  <a:pt x="9527" y="833008"/>
                </a:lnTo>
                <a:lnTo>
                  <a:pt x="7410" y="827714"/>
                </a:lnTo>
                <a:lnTo>
                  <a:pt x="5557" y="821891"/>
                </a:lnTo>
                <a:lnTo>
                  <a:pt x="3705" y="816068"/>
                </a:lnTo>
                <a:lnTo>
                  <a:pt x="2382" y="810244"/>
                </a:lnTo>
                <a:lnTo>
                  <a:pt x="1323" y="804421"/>
                </a:lnTo>
                <a:lnTo>
                  <a:pt x="529" y="798333"/>
                </a:lnTo>
                <a:lnTo>
                  <a:pt x="0" y="792245"/>
                </a:lnTo>
                <a:lnTo>
                  <a:pt x="0" y="785892"/>
                </a:lnTo>
                <a:lnTo>
                  <a:pt x="0" y="120703"/>
                </a:lnTo>
                <a:lnTo>
                  <a:pt x="0" y="114615"/>
                </a:lnTo>
                <a:lnTo>
                  <a:pt x="529" y="108527"/>
                </a:lnTo>
                <a:lnTo>
                  <a:pt x="1323" y="102438"/>
                </a:lnTo>
                <a:lnTo>
                  <a:pt x="2382" y="96615"/>
                </a:lnTo>
                <a:lnTo>
                  <a:pt x="3705" y="90792"/>
                </a:lnTo>
                <a:lnTo>
                  <a:pt x="5557" y="84968"/>
                </a:lnTo>
                <a:lnTo>
                  <a:pt x="7410" y="79145"/>
                </a:lnTo>
                <a:lnTo>
                  <a:pt x="9527" y="73586"/>
                </a:lnTo>
                <a:lnTo>
                  <a:pt x="11908" y="68557"/>
                </a:lnTo>
                <a:lnTo>
                  <a:pt x="14555" y="63263"/>
                </a:lnTo>
                <a:lnTo>
                  <a:pt x="17466" y="58234"/>
                </a:lnTo>
                <a:lnTo>
                  <a:pt x="20641" y="53204"/>
                </a:lnTo>
                <a:lnTo>
                  <a:pt x="24081" y="48705"/>
                </a:lnTo>
                <a:lnTo>
                  <a:pt x="27786" y="44205"/>
                </a:lnTo>
                <a:lnTo>
                  <a:pt x="31491" y="39440"/>
                </a:lnTo>
                <a:lnTo>
                  <a:pt x="35461" y="35205"/>
                </a:lnTo>
                <a:lnTo>
                  <a:pt x="39695" y="31234"/>
                </a:lnTo>
                <a:lnTo>
                  <a:pt x="43929" y="27529"/>
                </a:lnTo>
                <a:lnTo>
                  <a:pt x="48427" y="24087"/>
                </a:lnTo>
                <a:lnTo>
                  <a:pt x="53455" y="20646"/>
                </a:lnTo>
                <a:lnTo>
                  <a:pt x="58219" y="17205"/>
                </a:lnTo>
                <a:lnTo>
                  <a:pt x="63511" y="14558"/>
                </a:lnTo>
                <a:lnTo>
                  <a:pt x="68539" y="11911"/>
                </a:lnTo>
                <a:lnTo>
                  <a:pt x="73832" y="9264"/>
                </a:lnTo>
                <a:lnTo>
                  <a:pt x="79389" y="7147"/>
                </a:lnTo>
                <a:lnTo>
                  <a:pt x="84947" y="5294"/>
                </a:lnTo>
                <a:lnTo>
                  <a:pt x="90769" y="3441"/>
                </a:lnTo>
                <a:lnTo>
                  <a:pt x="96590" y="2382"/>
                </a:lnTo>
                <a:lnTo>
                  <a:pt x="102412" y="1059"/>
                </a:lnTo>
                <a:lnTo>
                  <a:pt x="108499" y="529"/>
                </a:lnTo>
                <a:lnTo>
                  <a:pt x="114585" y="0"/>
                </a:lnTo>
                <a:close/>
              </a:path>
            </a:pathLst>
          </a:custGeom>
          <a:solidFill>
            <a:schemeClr val="bg1"/>
          </a:solidFill>
          <a:ln>
            <a:noFill/>
          </a:ln>
          <a:extLst/>
        </p:spPr>
        <p:txBody>
          <a:bodyPr bIns="432000"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ndParaRPr>
          </a:p>
        </p:txBody>
      </p:sp>
      <p:sp>
        <p:nvSpPr>
          <p:cNvPr id="73" name="KSO_Shape">
            <a:extLst>
              <a:ext uri="{FF2B5EF4-FFF2-40B4-BE49-F238E27FC236}">
                <a16:creationId xmlns:a16="http://schemas.microsoft.com/office/drawing/2014/main" id="{284CBF10-916B-487B-8D99-337313872676}"/>
              </a:ext>
            </a:extLst>
          </p:cNvPr>
          <p:cNvSpPr>
            <a:spLocks noChangeAspect="1"/>
          </p:cNvSpPr>
          <p:nvPr/>
        </p:nvSpPr>
        <p:spPr bwMode="auto">
          <a:xfrm>
            <a:off x="4616479" y="3838700"/>
            <a:ext cx="192000" cy="360000"/>
          </a:xfrm>
          <a:custGeom>
            <a:avLst/>
            <a:gdLst>
              <a:gd name="T0" fmla="*/ 134485 w 2938"/>
              <a:gd name="T1" fmla="*/ 2420 h 5511"/>
              <a:gd name="T2" fmla="*/ 89887 w 2938"/>
              <a:gd name="T3" fmla="*/ 15901 h 5511"/>
              <a:gd name="T4" fmla="*/ 51858 w 2938"/>
              <a:gd name="T5" fmla="*/ 41481 h 5511"/>
              <a:gd name="T6" fmla="*/ 22817 w 2938"/>
              <a:gd name="T7" fmla="*/ 77085 h 5511"/>
              <a:gd name="T8" fmla="*/ 4840 w 2938"/>
              <a:gd name="T9" fmla="*/ 119257 h 5511"/>
              <a:gd name="T10" fmla="*/ 0 w 2938"/>
              <a:gd name="T11" fmla="*/ 1746336 h 5511"/>
              <a:gd name="T12" fmla="*/ 4840 w 2938"/>
              <a:gd name="T13" fmla="*/ 1786089 h 5511"/>
              <a:gd name="T14" fmla="*/ 22817 w 2938"/>
              <a:gd name="T15" fmla="*/ 1828606 h 5511"/>
              <a:gd name="T16" fmla="*/ 51858 w 2938"/>
              <a:gd name="T17" fmla="*/ 1863865 h 5511"/>
              <a:gd name="T18" fmla="*/ 89887 w 2938"/>
              <a:gd name="T19" fmla="*/ 1889445 h 5511"/>
              <a:gd name="T20" fmla="*/ 134485 w 2938"/>
              <a:gd name="T21" fmla="*/ 1903272 h 5511"/>
              <a:gd name="T22" fmla="*/ 864989 w 2938"/>
              <a:gd name="T23" fmla="*/ 1905000 h 5511"/>
              <a:gd name="T24" fmla="*/ 911316 w 2938"/>
              <a:gd name="T25" fmla="*/ 1895667 h 5511"/>
              <a:gd name="T26" fmla="*/ 952111 w 2938"/>
              <a:gd name="T27" fmla="*/ 1873544 h 5511"/>
              <a:gd name="T28" fmla="*/ 984263 w 2938"/>
              <a:gd name="T29" fmla="*/ 1841396 h 5511"/>
              <a:gd name="T30" fmla="*/ 1006043 w 2938"/>
              <a:gd name="T31" fmla="*/ 1800953 h 5511"/>
              <a:gd name="T32" fmla="*/ 1015377 w 2938"/>
              <a:gd name="T33" fmla="*/ 1754633 h 5511"/>
              <a:gd name="T34" fmla="*/ 1013994 w 2938"/>
              <a:gd name="T35" fmla="*/ 134812 h 5511"/>
              <a:gd name="T36" fmla="*/ 999820 w 2938"/>
              <a:gd name="T37" fmla="*/ 90220 h 5511"/>
              <a:gd name="T38" fmla="*/ 974237 w 2938"/>
              <a:gd name="T39" fmla="*/ 52542 h 5511"/>
              <a:gd name="T40" fmla="*/ 938973 w 2938"/>
              <a:gd name="T41" fmla="*/ 23160 h 5511"/>
              <a:gd name="T42" fmla="*/ 896450 w 2938"/>
              <a:gd name="T43" fmla="*/ 5531 h 5511"/>
              <a:gd name="T44" fmla="*/ 412789 w 2938"/>
              <a:gd name="T45" fmla="*/ 127553 h 5511"/>
              <a:gd name="T46" fmla="*/ 615380 w 2938"/>
              <a:gd name="T47" fmla="*/ 129973 h 5511"/>
              <a:gd name="T48" fmla="*/ 629209 w 2938"/>
              <a:gd name="T49" fmla="*/ 141034 h 5511"/>
              <a:gd name="T50" fmla="*/ 635086 w 2938"/>
              <a:gd name="T51" fmla="*/ 159009 h 5511"/>
              <a:gd name="T52" fmla="*/ 630938 w 2938"/>
              <a:gd name="T53" fmla="*/ 174219 h 5511"/>
              <a:gd name="T54" fmla="*/ 618146 w 2938"/>
              <a:gd name="T55" fmla="*/ 187009 h 5511"/>
              <a:gd name="T56" fmla="*/ 412789 w 2938"/>
              <a:gd name="T57" fmla="*/ 190811 h 5511"/>
              <a:gd name="T58" fmla="*/ 397577 w 2938"/>
              <a:gd name="T59" fmla="*/ 187009 h 5511"/>
              <a:gd name="T60" fmla="*/ 384440 w 2938"/>
              <a:gd name="T61" fmla="*/ 174219 h 5511"/>
              <a:gd name="T62" fmla="*/ 380637 w 2938"/>
              <a:gd name="T63" fmla="*/ 159009 h 5511"/>
              <a:gd name="T64" fmla="*/ 386168 w 2938"/>
              <a:gd name="T65" fmla="*/ 141034 h 5511"/>
              <a:gd name="T66" fmla="*/ 400343 w 2938"/>
              <a:gd name="T67" fmla="*/ 129973 h 5511"/>
              <a:gd name="T68" fmla="*/ 507516 w 2938"/>
              <a:gd name="T69" fmla="*/ 1841742 h 5511"/>
              <a:gd name="T70" fmla="*/ 479513 w 2938"/>
              <a:gd name="T71" fmla="*/ 1837594 h 5511"/>
              <a:gd name="T72" fmla="*/ 454275 w 2938"/>
              <a:gd name="T73" fmla="*/ 1825495 h 5511"/>
              <a:gd name="T74" fmla="*/ 434223 w 2938"/>
              <a:gd name="T75" fmla="*/ 1806829 h 5511"/>
              <a:gd name="T76" fmla="*/ 420049 w 2938"/>
              <a:gd name="T77" fmla="*/ 1783323 h 5511"/>
              <a:gd name="T78" fmla="*/ 413134 w 2938"/>
              <a:gd name="T79" fmla="*/ 1756015 h 5511"/>
              <a:gd name="T80" fmla="*/ 413826 w 2938"/>
              <a:gd name="T81" fmla="*/ 1731818 h 5511"/>
              <a:gd name="T82" fmla="*/ 422123 w 2938"/>
              <a:gd name="T83" fmla="*/ 1704856 h 5511"/>
              <a:gd name="T84" fmla="*/ 437335 w 2938"/>
              <a:gd name="T85" fmla="*/ 1682387 h 5511"/>
              <a:gd name="T86" fmla="*/ 458078 w 2938"/>
              <a:gd name="T87" fmla="*/ 1665103 h 5511"/>
              <a:gd name="T88" fmla="*/ 483661 w 2938"/>
              <a:gd name="T89" fmla="*/ 1654042 h 5511"/>
              <a:gd name="T90" fmla="*/ 507516 w 2938"/>
              <a:gd name="T91" fmla="*/ 1651277 h 5511"/>
              <a:gd name="T92" fmla="*/ 536210 w 2938"/>
              <a:gd name="T93" fmla="*/ 1655425 h 5511"/>
              <a:gd name="T94" fmla="*/ 561102 w 2938"/>
              <a:gd name="T95" fmla="*/ 1667523 h 5511"/>
              <a:gd name="T96" fmla="*/ 581154 w 2938"/>
              <a:gd name="T97" fmla="*/ 1685498 h 5511"/>
              <a:gd name="T98" fmla="*/ 595674 w 2938"/>
              <a:gd name="T99" fmla="*/ 1709349 h 5511"/>
              <a:gd name="T100" fmla="*/ 602589 w 2938"/>
              <a:gd name="T101" fmla="*/ 1737003 h 5511"/>
              <a:gd name="T102" fmla="*/ 601897 w 2938"/>
              <a:gd name="T103" fmla="*/ 1761200 h 5511"/>
              <a:gd name="T104" fmla="*/ 593600 w 2938"/>
              <a:gd name="T105" fmla="*/ 1787817 h 5511"/>
              <a:gd name="T106" fmla="*/ 578388 w 2938"/>
              <a:gd name="T107" fmla="*/ 1810631 h 5511"/>
              <a:gd name="T108" fmla="*/ 556954 w 2938"/>
              <a:gd name="T109" fmla="*/ 1827915 h 5511"/>
              <a:gd name="T110" fmla="*/ 531370 w 2938"/>
              <a:gd name="T111" fmla="*/ 1838631 h 5511"/>
              <a:gd name="T112" fmla="*/ 952456 w 2938"/>
              <a:gd name="T113" fmla="*/ 1587673 h 551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938" h="5511">
                <a:moveTo>
                  <a:pt x="2479" y="0"/>
                </a:moveTo>
                <a:lnTo>
                  <a:pt x="458" y="0"/>
                </a:lnTo>
                <a:lnTo>
                  <a:pt x="435" y="1"/>
                </a:lnTo>
                <a:lnTo>
                  <a:pt x="412" y="3"/>
                </a:lnTo>
                <a:lnTo>
                  <a:pt x="389" y="7"/>
                </a:lnTo>
                <a:lnTo>
                  <a:pt x="366" y="11"/>
                </a:lnTo>
                <a:lnTo>
                  <a:pt x="345" y="16"/>
                </a:lnTo>
                <a:lnTo>
                  <a:pt x="322" y="22"/>
                </a:lnTo>
                <a:lnTo>
                  <a:pt x="301" y="29"/>
                </a:lnTo>
                <a:lnTo>
                  <a:pt x="281" y="37"/>
                </a:lnTo>
                <a:lnTo>
                  <a:pt x="260" y="46"/>
                </a:lnTo>
                <a:lnTo>
                  <a:pt x="240" y="56"/>
                </a:lnTo>
                <a:lnTo>
                  <a:pt x="221" y="67"/>
                </a:lnTo>
                <a:lnTo>
                  <a:pt x="203" y="80"/>
                </a:lnTo>
                <a:lnTo>
                  <a:pt x="184" y="93"/>
                </a:lnTo>
                <a:lnTo>
                  <a:pt x="167" y="106"/>
                </a:lnTo>
                <a:lnTo>
                  <a:pt x="150" y="120"/>
                </a:lnTo>
                <a:lnTo>
                  <a:pt x="135" y="135"/>
                </a:lnTo>
                <a:lnTo>
                  <a:pt x="119" y="152"/>
                </a:lnTo>
                <a:lnTo>
                  <a:pt x="104" y="169"/>
                </a:lnTo>
                <a:lnTo>
                  <a:pt x="91" y="186"/>
                </a:lnTo>
                <a:lnTo>
                  <a:pt x="78" y="203"/>
                </a:lnTo>
                <a:lnTo>
                  <a:pt x="66" y="223"/>
                </a:lnTo>
                <a:lnTo>
                  <a:pt x="55" y="242"/>
                </a:lnTo>
                <a:lnTo>
                  <a:pt x="45" y="261"/>
                </a:lnTo>
                <a:lnTo>
                  <a:pt x="35" y="281"/>
                </a:lnTo>
                <a:lnTo>
                  <a:pt x="27" y="303"/>
                </a:lnTo>
                <a:lnTo>
                  <a:pt x="20" y="324"/>
                </a:lnTo>
                <a:lnTo>
                  <a:pt x="14" y="345"/>
                </a:lnTo>
                <a:lnTo>
                  <a:pt x="9" y="368"/>
                </a:lnTo>
                <a:lnTo>
                  <a:pt x="5" y="390"/>
                </a:lnTo>
                <a:lnTo>
                  <a:pt x="2" y="413"/>
                </a:lnTo>
                <a:lnTo>
                  <a:pt x="0" y="437"/>
                </a:lnTo>
                <a:lnTo>
                  <a:pt x="0" y="460"/>
                </a:lnTo>
                <a:lnTo>
                  <a:pt x="0" y="5052"/>
                </a:lnTo>
                <a:lnTo>
                  <a:pt x="0" y="5076"/>
                </a:lnTo>
                <a:lnTo>
                  <a:pt x="2" y="5099"/>
                </a:lnTo>
                <a:lnTo>
                  <a:pt x="5" y="5122"/>
                </a:lnTo>
                <a:lnTo>
                  <a:pt x="9" y="5144"/>
                </a:lnTo>
                <a:lnTo>
                  <a:pt x="14" y="5167"/>
                </a:lnTo>
                <a:lnTo>
                  <a:pt x="20" y="5189"/>
                </a:lnTo>
                <a:lnTo>
                  <a:pt x="27" y="5210"/>
                </a:lnTo>
                <a:lnTo>
                  <a:pt x="35" y="5230"/>
                </a:lnTo>
                <a:lnTo>
                  <a:pt x="45" y="5251"/>
                </a:lnTo>
                <a:lnTo>
                  <a:pt x="55" y="5271"/>
                </a:lnTo>
                <a:lnTo>
                  <a:pt x="66" y="5290"/>
                </a:lnTo>
                <a:lnTo>
                  <a:pt x="78" y="5309"/>
                </a:lnTo>
                <a:lnTo>
                  <a:pt x="91" y="5327"/>
                </a:lnTo>
                <a:lnTo>
                  <a:pt x="104" y="5344"/>
                </a:lnTo>
                <a:lnTo>
                  <a:pt x="119" y="5360"/>
                </a:lnTo>
                <a:lnTo>
                  <a:pt x="135" y="5377"/>
                </a:lnTo>
                <a:lnTo>
                  <a:pt x="150" y="5392"/>
                </a:lnTo>
                <a:lnTo>
                  <a:pt x="167" y="5406"/>
                </a:lnTo>
                <a:lnTo>
                  <a:pt x="184" y="5420"/>
                </a:lnTo>
                <a:lnTo>
                  <a:pt x="203" y="5433"/>
                </a:lnTo>
                <a:lnTo>
                  <a:pt x="221" y="5445"/>
                </a:lnTo>
                <a:lnTo>
                  <a:pt x="240" y="5456"/>
                </a:lnTo>
                <a:lnTo>
                  <a:pt x="260" y="5466"/>
                </a:lnTo>
                <a:lnTo>
                  <a:pt x="281" y="5475"/>
                </a:lnTo>
                <a:lnTo>
                  <a:pt x="301" y="5484"/>
                </a:lnTo>
                <a:lnTo>
                  <a:pt x="322" y="5491"/>
                </a:lnTo>
                <a:lnTo>
                  <a:pt x="345" y="5497"/>
                </a:lnTo>
                <a:lnTo>
                  <a:pt x="366" y="5502"/>
                </a:lnTo>
                <a:lnTo>
                  <a:pt x="389" y="5506"/>
                </a:lnTo>
                <a:lnTo>
                  <a:pt x="412" y="5509"/>
                </a:lnTo>
                <a:lnTo>
                  <a:pt x="435" y="5511"/>
                </a:lnTo>
                <a:lnTo>
                  <a:pt x="458" y="5511"/>
                </a:lnTo>
                <a:lnTo>
                  <a:pt x="2479" y="5511"/>
                </a:lnTo>
                <a:lnTo>
                  <a:pt x="2502" y="5511"/>
                </a:lnTo>
                <a:lnTo>
                  <a:pt x="2525" y="5509"/>
                </a:lnTo>
                <a:lnTo>
                  <a:pt x="2549" y="5506"/>
                </a:lnTo>
                <a:lnTo>
                  <a:pt x="2571" y="5502"/>
                </a:lnTo>
                <a:lnTo>
                  <a:pt x="2593" y="5497"/>
                </a:lnTo>
                <a:lnTo>
                  <a:pt x="2615" y="5491"/>
                </a:lnTo>
                <a:lnTo>
                  <a:pt x="2636" y="5484"/>
                </a:lnTo>
                <a:lnTo>
                  <a:pt x="2657" y="5475"/>
                </a:lnTo>
                <a:lnTo>
                  <a:pt x="2677" y="5466"/>
                </a:lnTo>
                <a:lnTo>
                  <a:pt x="2698" y="5456"/>
                </a:lnTo>
                <a:lnTo>
                  <a:pt x="2716" y="5445"/>
                </a:lnTo>
                <a:lnTo>
                  <a:pt x="2735" y="5433"/>
                </a:lnTo>
                <a:lnTo>
                  <a:pt x="2754" y="5420"/>
                </a:lnTo>
                <a:lnTo>
                  <a:pt x="2771" y="5406"/>
                </a:lnTo>
                <a:lnTo>
                  <a:pt x="2787" y="5392"/>
                </a:lnTo>
                <a:lnTo>
                  <a:pt x="2803" y="5377"/>
                </a:lnTo>
                <a:lnTo>
                  <a:pt x="2818" y="5360"/>
                </a:lnTo>
                <a:lnTo>
                  <a:pt x="2833" y="5344"/>
                </a:lnTo>
                <a:lnTo>
                  <a:pt x="2847" y="5327"/>
                </a:lnTo>
                <a:lnTo>
                  <a:pt x="2859" y="5309"/>
                </a:lnTo>
                <a:lnTo>
                  <a:pt x="2871" y="5290"/>
                </a:lnTo>
                <a:lnTo>
                  <a:pt x="2882" y="5271"/>
                </a:lnTo>
                <a:lnTo>
                  <a:pt x="2892" y="5251"/>
                </a:lnTo>
                <a:lnTo>
                  <a:pt x="2902" y="5230"/>
                </a:lnTo>
                <a:lnTo>
                  <a:pt x="2910" y="5210"/>
                </a:lnTo>
                <a:lnTo>
                  <a:pt x="2918" y="5189"/>
                </a:lnTo>
                <a:lnTo>
                  <a:pt x="2924" y="5167"/>
                </a:lnTo>
                <a:lnTo>
                  <a:pt x="2929" y="5144"/>
                </a:lnTo>
                <a:lnTo>
                  <a:pt x="2933" y="5122"/>
                </a:lnTo>
                <a:lnTo>
                  <a:pt x="2936" y="5099"/>
                </a:lnTo>
                <a:lnTo>
                  <a:pt x="2937" y="5076"/>
                </a:lnTo>
                <a:lnTo>
                  <a:pt x="2938" y="5052"/>
                </a:lnTo>
                <a:lnTo>
                  <a:pt x="2938" y="460"/>
                </a:lnTo>
                <a:lnTo>
                  <a:pt x="2937" y="437"/>
                </a:lnTo>
                <a:lnTo>
                  <a:pt x="2936" y="413"/>
                </a:lnTo>
                <a:lnTo>
                  <a:pt x="2933" y="390"/>
                </a:lnTo>
                <a:lnTo>
                  <a:pt x="2929" y="368"/>
                </a:lnTo>
                <a:lnTo>
                  <a:pt x="2924" y="345"/>
                </a:lnTo>
                <a:lnTo>
                  <a:pt x="2918" y="324"/>
                </a:lnTo>
                <a:lnTo>
                  <a:pt x="2910" y="303"/>
                </a:lnTo>
                <a:lnTo>
                  <a:pt x="2902" y="281"/>
                </a:lnTo>
                <a:lnTo>
                  <a:pt x="2892" y="261"/>
                </a:lnTo>
                <a:lnTo>
                  <a:pt x="2882" y="242"/>
                </a:lnTo>
                <a:lnTo>
                  <a:pt x="2871" y="223"/>
                </a:lnTo>
                <a:lnTo>
                  <a:pt x="2859" y="203"/>
                </a:lnTo>
                <a:lnTo>
                  <a:pt x="2847" y="186"/>
                </a:lnTo>
                <a:lnTo>
                  <a:pt x="2833" y="169"/>
                </a:lnTo>
                <a:lnTo>
                  <a:pt x="2818" y="152"/>
                </a:lnTo>
                <a:lnTo>
                  <a:pt x="2803" y="135"/>
                </a:lnTo>
                <a:lnTo>
                  <a:pt x="2787" y="120"/>
                </a:lnTo>
                <a:lnTo>
                  <a:pt x="2771" y="106"/>
                </a:lnTo>
                <a:lnTo>
                  <a:pt x="2754" y="93"/>
                </a:lnTo>
                <a:lnTo>
                  <a:pt x="2735" y="80"/>
                </a:lnTo>
                <a:lnTo>
                  <a:pt x="2716" y="67"/>
                </a:lnTo>
                <a:lnTo>
                  <a:pt x="2698" y="56"/>
                </a:lnTo>
                <a:lnTo>
                  <a:pt x="2677" y="46"/>
                </a:lnTo>
                <a:lnTo>
                  <a:pt x="2657" y="37"/>
                </a:lnTo>
                <a:lnTo>
                  <a:pt x="2636" y="29"/>
                </a:lnTo>
                <a:lnTo>
                  <a:pt x="2615" y="22"/>
                </a:lnTo>
                <a:lnTo>
                  <a:pt x="2593" y="16"/>
                </a:lnTo>
                <a:lnTo>
                  <a:pt x="2571" y="11"/>
                </a:lnTo>
                <a:lnTo>
                  <a:pt x="2549" y="7"/>
                </a:lnTo>
                <a:lnTo>
                  <a:pt x="2525" y="3"/>
                </a:lnTo>
                <a:lnTo>
                  <a:pt x="2502" y="1"/>
                </a:lnTo>
                <a:lnTo>
                  <a:pt x="2479" y="0"/>
                </a:lnTo>
                <a:close/>
                <a:moveTo>
                  <a:pt x="1194" y="369"/>
                </a:moveTo>
                <a:lnTo>
                  <a:pt x="1744" y="369"/>
                </a:lnTo>
                <a:lnTo>
                  <a:pt x="1753" y="369"/>
                </a:lnTo>
                <a:lnTo>
                  <a:pt x="1763" y="370"/>
                </a:lnTo>
                <a:lnTo>
                  <a:pt x="1772" y="373"/>
                </a:lnTo>
                <a:lnTo>
                  <a:pt x="1780" y="376"/>
                </a:lnTo>
                <a:lnTo>
                  <a:pt x="1788" y="379"/>
                </a:lnTo>
                <a:lnTo>
                  <a:pt x="1796" y="384"/>
                </a:lnTo>
                <a:lnTo>
                  <a:pt x="1803" y="389"/>
                </a:lnTo>
                <a:lnTo>
                  <a:pt x="1809" y="395"/>
                </a:lnTo>
                <a:lnTo>
                  <a:pt x="1815" y="401"/>
                </a:lnTo>
                <a:lnTo>
                  <a:pt x="1820" y="408"/>
                </a:lnTo>
                <a:lnTo>
                  <a:pt x="1825" y="416"/>
                </a:lnTo>
                <a:lnTo>
                  <a:pt x="1828" y="424"/>
                </a:lnTo>
                <a:lnTo>
                  <a:pt x="1833" y="433"/>
                </a:lnTo>
                <a:lnTo>
                  <a:pt x="1835" y="442"/>
                </a:lnTo>
                <a:lnTo>
                  <a:pt x="1836" y="451"/>
                </a:lnTo>
                <a:lnTo>
                  <a:pt x="1837" y="460"/>
                </a:lnTo>
                <a:lnTo>
                  <a:pt x="1836" y="469"/>
                </a:lnTo>
                <a:lnTo>
                  <a:pt x="1835" y="478"/>
                </a:lnTo>
                <a:lnTo>
                  <a:pt x="1833" y="487"/>
                </a:lnTo>
                <a:lnTo>
                  <a:pt x="1828" y="495"/>
                </a:lnTo>
                <a:lnTo>
                  <a:pt x="1825" y="504"/>
                </a:lnTo>
                <a:lnTo>
                  <a:pt x="1820" y="512"/>
                </a:lnTo>
                <a:lnTo>
                  <a:pt x="1815" y="519"/>
                </a:lnTo>
                <a:lnTo>
                  <a:pt x="1809" y="525"/>
                </a:lnTo>
                <a:lnTo>
                  <a:pt x="1803" y="531"/>
                </a:lnTo>
                <a:lnTo>
                  <a:pt x="1796" y="536"/>
                </a:lnTo>
                <a:lnTo>
                  <a:pt x="1788" y="541"/>
                </a:lnTo>
                <a:lnTo>
                  <a:pt x="1780" y="545"/>
                </a:lnTo>
                <a:lnTo>
                  <a:pt x="1772" y="548"/>
                </a:lnTo>
                <a:lnTo>
                  <a:pt x="1763" y="550"/>
                </a:lnTo>
                <a:lnTo>
                  <a:pt x="1753" y="551"/>
                </a:lnTo>
                <a:lnTo>
                  <a:pt x="1744" y="552"/>
                </a:lnTo>
                <a:lnTo>
                  <a:pt x="1194" y="552"/>
                </a:lnTo>
                <a:lnTo>
                  <a:pt x="1184" y="551"/>
                </a:lnTo>
                <a:lnTo>
                  <a:pt x="1175" y="550"/>
                </a:lnTo>
                <a:lnTo>
                  <a:pt x="1166" y="548"/>
                </a:lnTo>
                <a:lnTo>
                  <a:pt x="1158" y="545"/>
                </a:lnTo>
                <a:lnTo>
                  <a:pt x="1150" y="541"/>
                </a:lnTo>
                <a:lnTo>
                  <a:pt x="1142" y="536"/>
                </a:lnTo>
                <a:lnTo>
                  <a:pt x="1135" y="531"/>
                </a:lnTo>
                <a:lnTo>
                  <a:pt x="1129" y="525"/>
                </a:lnTo>
                <a:lnTo>
                  <a:pt x="1123" y="519"/>
                </a:lnTo>
                <a:lnTo>
                  <a:pt x="1117" y="512"/>
                </a:lnTo>
                <a:lnTo>
                  <a:pt x="1112" y="504"/>
                </a:lnTo>
                <a:lnTo>
                  <a:pt x="1108" y="495"/>
                </a:lnTo>
                <a:lnTo>
                  <a:pt x="1105" y="487"/>
                </a:lnTo>
                <a:lnTo>
                  <a:pt x="1103" y="478"/>
                </a:lnTo>
                <a:lnTo>
                  <a:pt x="1102" y="469"/>
                </a:lnTo>
                <a:lnTo>
                  <a:pt x="1101" y="460"/>
                </a:lnTo>
                <a:lnTo>
                  <a:pt x="1102" y="451"/>
                </a:lnTo>
                <a:lnTo>
                  <a:pt x="1103" y="442"/>
                </a:lnTo>
                <a:lnTo>
                  <a:pt x="1105" y="433"/>
                </a:lnTo>
                <a:lnTo>
                  <a:pt x="1108" y="424"/>
                </a:lnTo>
                <a:lnTo>
                  <a:pt x="1112" y="416"/>
                </a:lnTo>
                <a:lnTo>
                  <a:pt x="1117" y="408"/>
                </a:lnTo>
                <a:lnTo>
                  <a:pt x="1123" y="401"/>
                </a:lnTo>
                <a:lnTo>
                  <a:pt x="1129" y="395"/>
                </a:lnTo>
                <a:lnTo>
                  <a:pt x="1135" y="389"/>
                </a:lnTo>
                <a:lnTo>
                  <a:pt x="1142" y="384"/>
                </a:lnTo>
                <a:lnTo>
                  <a:pt x="1150" y="379"/>
                </a:lnTo>
                <a:lnTo>
                  <a:pt x="1158" y="376"/>
                </a:lnTo>
                <a:lnTo>
                  <a:pt x="1166" y="373"/>
                </a:lnTo>
                <a:lnTo>
                  <a:pt x="1175" y="370"/>
                </a:lnTo>
                <a:lnTo>
                  <a:pt x="1184" y="369"/>
                </a:lnTo>
                <a:lnTo>
                  <a:pt x="1194" y="369"/>
                </a:lnTo>
                <a:close/>
                <a:moveTo>
                  <a:pt x="1468" y="5328"/>
                </a:moveTo>
                <a:lnTo>
                  <a:pt x="1468" y="5328"/>
                </a:lnTo>
                <a:lnTo>
                  <a:pt x="1454" y="5328"/>
                </a:lnTo>
                <a:lnTo>
                  <a:pt x="1441" y="5327"/>
                </a:lnTo>
                <a:lnTo>
                  <a:pt x="1427" y="5325"/>
                </a:lnTo>
                <a:lnTo>
                  <a:pt x="1414" y="5322"/>
                </a:lnTo>
                <a:lnTo>
                  <a:pt x="1399" y="5319"/>
                </a:lnTo>
                <a:lnTo>
                  <a:pt x="1387" y="5316"/>
                </a:lnTo>
                <a:lnTo>
                  <a:pt x="1374" y="5312"/>
                </a:lnTo>
                <a:lnTo>
                  <a:pt x="1362" y="5307"/>
                </a:lnTo>
                <a:lnTo>
                  <a:pt x="1350" y="5300"/>
                </a:lnTo>
                <a:lnTo>
                  <a:pt x="1338" y="5294"/>
                </a:lnTo>
                <a:lnTo>
                  <a:pt x="1325" y="5288"/>
                </a:lnTo>
                <a:lnTo>
                  <a:pt x="1314" y="5281"/>
                </a:lnTo>
                <a:lnTo>
                  <a:pt x="1304" y="5273"/>
                </a:lnTo>
                <a:lnTo>
                  <a:pt x="1294" y="5265"/>
                </a:lnTo>
                <a:lnTo>
                  <a:pt x="1284" y="5257"/>
                </a:lnTo>
                <a:lnTo>
                  <a:pt x="1274" y="5248"/>
                </a:lnTo>
                <a:lnTo>
                  <a:pt x="1265" y="5238"/>
                </a:lnTo>
                <a:lnTo>
                  <a:pt x="1256" y="5227"/>
                </a:lnTo>
                <a:lnTo>
                  <a:pt x="1248" y="5217"/>
                </a:lnTo>
                <a:lnTo>
                  <a:pt x="1240" y="5206"/>
                </a:lnTo>
                <a:lnTo>
                  <a:pt x="1233" y="5195"/>
                </a:lnTo>
                <a:lnTo>
                  <a:pt x="1227" y="5184"/>
                </a:lnTo>
                <a:lnTo>
                  <a:pt x="1221" y="5172"/>
                </a:lnTo>
                <a:lnTo>
                  <a:pt x="1215" y="5159"/>
                </a:lnTo>
                <a:lnTo>
                  <a:pt x="1210" y="5147"/>
                </a:lnTo>
                <a:lnTo>
                  <a:pt x="1206" y="5134"/>
                </a:lnTo>
                <a:lnTo>
                  <a:pt x="1202" y="5121"/>
                </a:lnTo>
                <a:lnTo>
                  <a:pt x="1199" y="5108"/>
                </a:lnTo>
                <a:lnTo>
                  <a:pt x="1197" y="5095"/>
                </a:lnTo>
                <a:lnTo>
                  <a:pt x="1195" y="5080"/>
                </a:lnTo>
                <a:lnTo>
                  <a:pt x="1194" y="5066"/>
                </a:lnTo>
                <a:lnTo>
                  <a:pt x="1194" y="5052"/>
                </a:lnTo>
                <a:lnTo>
                  <a:pt x="1194" y="5038"/>
                </a:lnTo>
                <a:lnTo>
                  <a:pt x="1195" y="5025"/>
                </a:lnTo>
                <a:lnTo>
                  <a:pt x="1197" y="5010"/>
                </a:lnTo>
                <a:lnTo>
                  <a:pt x="1199" y="4997"/>
                </a:lnTo>
                <a:lnTo>
                  <a:pt x="1202" y="4983"/>
                </a:lnTo>
                <a:lnTo>
                  <a:pt x="1206" y="4970"/>
                </a:lnTo>
                <a:lnTo>
                  <a:pt x="1210" y="4958"/>
                </a:lnTo>
                <a:lnTo>
                  <a:pt x="1215" y="4945"/>
                </a:lnTo>
                <a:lnTo>
                  <a:pt x="1221" y="4932"/>
                </a:lnTo>
                <a:lnTo>
                  <a:pt x="1227" y="4921"/>
                </a:lnTo>
                <a:lnTo>
                  <a:pt x="1233" y="4909"/>
                </a:lnTo>
                <a:lnTo>
                  <a:pt x="1240" y="4898"/>
                </a:lnTo>
                <a:lnTo>
                  <a:pt x="1248" y="4888"/>
                </a:lnTo>
                <a:lnTo>
                  <a:pt x="1256" y="4876"/>
                </a:lnTo>
                <a:lnTo>
                  <a:pt x="1265" y="4867"/>
                </a:lnTo>
                <a:lnTo>
                  <a:pt x="1274" y="4857"/>
                </a:lnTo>
                <a:lnTo>
                  <a:pt x="1284" y="4848"/>
                </a:lnTo>
                <a:lnTo>
                  <a:pt x="1294" y="4840"/>
                </a:lnTo>
                <a:lnTo>
                  <a:pt x="1304" y="4832"/>
                </a:lnTo>
                <a:lnTo>
                  <a:pt x="1314" y="4824"/>
                </a:lnTo>
                <a:lnTo>
                  <a:pt x="1325" y="4817"/>
                </a:lnTo>
                <a:lnTo>
                  <a:pt x="1338" y="4810"/>
                </a:lnTo>
                <a:lnTo>
                  <a:pt x="1350" y="4803"/>
                </a:lnTo>
                <a:lnTo>
                  <a:pt x="1362" y="4798"/>
                </a:lnTo>
                <a:lnTo>
                  <a:pt x="1374" y="4793"/>
                </a:lnTo>
                <a:lnTo>
                  <a:pt x="1387" y="4789"/>
                </a:lnTo>
                <a:lnTo>
                  <a:pt x="1399" y="4785"/>
                </a:lnTo>
                <a:lnTo>
                  <a:pt x="1414" y="4782"/>
                </a:lnTo>
                <a:lnTo>
                  <a:pt x="1427" y="4780"/>
                </a:lnTo>
                <a:lnTo>
                  <a:pt x="1441" y="4778"/>
                </a:lnTo>
                <a:lnTo>
                  <a:pt x="1454" y="4777"/>
                </a:lnTo>
                <a:lnTo>
                  <a:pt x="1468" y="4777"/>
                </a:lnTo>
                <a:lnTo>
                  <a:pt x="1483" y="4777"/>
                </a:lnTo>
                <a:lnTo>
                  <a:pt x="1497" y="4778"/>
                </a:lnTo>
                <a:lnTo>
                  <a:pt x="1511" y="4780"/>
                </a:lnTo>
                <a:lnTo>
                  <a:pt x="1524" y="4782"/>
                </a:lnTo>
                <a:lnTo>
                  <a:pt x="1537" y="4785"/>
                </a:lnTo>
                <a:lnTo>
                  <a:pt x="1551" y="4789"/>
                </a:lnTo>
                <a:lnTo>
                  <a:pt x="1564" y="4793"/>
                </a:lnTo>
                <a:lnTo>
                  <a:pt x="1576" y="4798"/>
                </a:lnTo>
                <a:lnTo>
                  <a:pt x="1588" y="4803"/>
                </a:lnTo>
                <a:lnTo>
                  <a:pt x="1600" y="4810"/>
                </a:lnTo>
                <a:lnTo>
                  <a:pt x="1611" y="4817"/>
                </a:lnTo>
                <a:lnTo>
                  <a:pt x="1623" y="4824"/>
                </a:lnTo>
                <a:lnTo>
                  <a:pt x="1634" y="4832"/>
                </a:lnTo>
                <a:lnTo>
                  <a:pt x="1644" y="4840"/>
                </a:lnTo>
                <a:lnTo>
                  <a:pt x="1654" y="4848"/>
                </a:lnTo>
                <a:lnTo>
                  <a:pt x="1664" y="4857"/>
                </a:lnTo>
                <a:lnTo>
                  <a:pt x="1673" y="4867"/>
                </a:lnTo>
                <a:lnTo>
                  <a:pt x="1681" y="4876"/>
                </a:lnTo>
                <a:lnTo>
                  <a:pt x="1690" y="4888"/>
                </a:lnTo>
                <a:lnTo>
                  <a:pt x="1698" y="4898"/>
                </a:lnTo>
                <a:lnTo>
                  <a:pt x="1705" y="4909"/>
                </a:lnTo>
                <a:lnTo>
                  <a:pt x="1711" y="4921"/>
                </a:lnTo>
                <a:lnTo>
                  <a:pt x="1717" y="4932"/>
                </a:lnTo>
                <a:lnTo>
                  <a:pt x="1723" y="4945"/>
                </a:lnTo>
                <a:lnTo>
                  <a:pt x="1728" y="4958"/>
                </a:lnTo>
                <a:lnTo>
                  <a:pt x="1732" y="4970"/>
                </a:lnTo>
                <a:lnTo>
                  <a:pt x="1736" y="4983"/>
                </a:lnTo>
                <a:lnTo>
                  <a:pt x="1739" y="4997"/>
                </a:lnTo>
                <a:lnTo>
                  <a:pt x="1741" y="5010"/>
                </a:lnTo>
                <a:lnTo>
                  <a:pt x="1743" y="5025"/>
                </a:lnTo>
                <a:lnTo>
                  <a:pt x="1744" y="5038"/>
                </a:lnTo>
                <a:lnTo>
                  <a:pt x="1744" y="5052"/>
                </a:lnTo>
                <a:lnTo>
                  <a:pt x="1744" y="5066"/>
                </a:lnTo>
                <a:lnTo>
                  <a:pt x="1743" y="5080"/>
                </a:lnTo>
                <a:lnTo>
                  <a:pt x="1741" y="5095"/>
                </a:lnTo>
                <a:lnTo>
                  <a:pt x="1739" y="5108"/>
                </a:lnTo>
                <a:lnTo>
                  <a:pt x="1736" y="5121"/>
                </a:lnTo>
                <a:lnTo>
                  <a:pt x="1732" y="5134"/>
                </a:lnTo>
                <a:lnTo>
                  <a:pt x="1728" y="5147"/>
                </a:lnTo>
                <a:lnTo>
                  <a:pt x="1723" y="5159"/>
                </a:lnTo>
                <a:lnTo>
                  <a:pt x="1717" y="5172"/>
                </a:lnTo>
                <a:lnTo>
                  <a:pt x="1711" y="5184"/>
                </a:lnTo>
                <a:lnTo>
                  <a:pt x="1705" y="5195"/>
                </a:lnTo>
                <a:lnTo>
                  <a:pt x="1698" y="5206"/>
                </a:lnTo>
                <a:lnTo>
                  <a:pt x="1690" y="5217"/>
                </a:lnTo>
                <a:lnTo>
                  <a:pt x="1681" y="5227"/>
                </a:lnTo>
                <a:lnTo>
                  <a:pt x="1673" y="5238"/>
                </a:lnTo>
                <a:lnTo>
                  <a:pt x="1664" y="5248"/>
                </a:lnTo>
                <a:lnTo>
                  <a:pt x="1654" y="5257"/>
                </a:lnTo>
                <a:lnTo>
                  <a:pt x="1644" y="5265"/>
                </a:lnTo>
                <a:lnTo>
                  <a:pt x="1634" y="5273"/>
                </a:lnTo>
                <a:lnTo>
                  <a:pt x="1623" y="5281"/>
                </a:lnTo>
                <a:lnTo>
                  <a:pt x="1611" y="5288"/>
                </a:lnTo>
                <a:lnTo>
                  <a:pt x="1600" y="5294"/>
                </a:lnTo>
                <a:lnTo>
                  <a:pt x="1588" y="5300"/>
                </a:lnTo>
                <a:lnTo>
                  <a:pt x="1576" y="5307"/>
                </a:lnTo>
                <a:lnTo>
                  <a:pt x="1564" y="5312"/>
                </a:lnTo>
                <a:lnTo>
                  <a:pt x="1551" y="5316"/>
                </a:lnTo>
                <a:lnTo>
                  <a:pt x="1537" y="5319"/>
                </a:lnTo>
                <a:lnTo>
                  <a:pt x="1524" y="5322"/>
                </a:lnTo>
                <a:lnTo>
                  <a:pt x="1511" y="5325"/>
                </a:lnTo>
                <a:lnTo>
                  <a:pt x="1497" y="5327"/>
                </a:lnTo>
                <a:lnTo>
                  <a:pt x="1483" y="5328"/>
                </a:lnTo>
                <a:lnTo>
                  <a:pt x="1468" y="5328"/>
                </a:lnTo>
                <a:close/>
                <a:moveTo>
                  <a:pt x="2755" y="4593"/>
                </a:moveTo>
                <a:lnTo>
                  <a:pt x="183" y="4593"/>
                </a:lnTo>
                <a:lnTo>
                  <a:pt x="183" y="919"/>
                </a:lnTo>
                <a:lnTo>
                  <a:pt x="2755" y="919"/>
                </a:lnTo>
                <a:lnTo>
                  <a:pt x="2755" y="4593"/>
                </a:lnTo>
                <a:close/>
              </a:path>
            </a:pathLst>
          </a:custGeom>
          <a:solidFill>
            <a:schemeClr val="bg1"/>
          </a:solidFill>
          <a:ln>
            <a:noFill/>
          </a:ln>
          <a:extLst/>
        </p:spPr>
        <p:txBody>
          <a:bodyPr anchor="ctr">
            <a:scene3d>
              <a:camera prst="orthographicFront"/>
              <a:lightRig rig="threePt" dir="t"/>
            </a:scene3d>
            <a:sp3d contourW="12700">
              <a:contourClr>
                <a:srgbClr val="FFFFFF"/>
              </a:contourClr>
            </a:sp3d>
          </a:bodyPr>
          <a:lstStyle/>
          <a:p>
            <a:pPr algn="ctr">
              <a:defRPr/>
            </a:pPr>
            <a:endParaRPr lang="zh-CN" altLang="en-US" dirty="0"/>
          </a:p>
        </p:txBody>
      </p:sp>
      <p:sp>
        <p:nvSpPr>
          <p:cNvPr id="74" name="KSO_Shape">
            <a:extLst>
              <a:ext uri="{FF2B5EF4-FFF2-40B4-BE49-F238E27FC236}">
                <a16:creationId xmlns:a16="http://schemas.microsoft.com/office/drawing/2014/main" id="{5F2D9002-C3D5-4CAE-A7D7-3E42FCC7B00D}"/>
              </a:ext>
            </a:extLst>
          </p:cNvPr>
          <p:cNvSpPr>
            <a:spLocks noChangeAspect="1"/>
          </p:cNvSpPr>
          <p:nvPr/>
        </p:nvSpPr>
        <p:spPr bwMode="auto">
          <a:xfrm>
            <a:off x="10094596" y="3874948"/>
            <a:ext cx="360000" cy="269400"/>
          </a:xfrm>
          <a:custGeom>
            <a:avLst/>
            <a:gdLst>
              <a:gd name="T0" fmla="*/ 151004 w 5185"/>
              <a:gd name="T1" fmla="*/ 1065477 h 3880"/>
              <a:gd name="T2" fmla="*/ 1873403 w 5185"/>
              <a:gd name="T3" fmla="*/ 1297678 h 3880"/>
              <a:gd name="T4" fmla="*/ 751713 w 5185"/>
              <a:gd name="T5" fmla="*/ 1241832 h 3880"/>
              <a:gd name="T6" fmla="*/ 1108464 w 5185"/>
              <a:gd name="T7" fmla="*/ 1148144 h 3880"/>
              <a:gd name="T8" fmla="*/ 751713 w 5185"/>
              <a:gd name="T9" fmla="*/ 1241832 h 3880"/>
              <a:gd name="T10" fmla="*/ 1726808 w 5185"/>
              <a:gd name="T11" fmla="*/ 1012203 h 3880"/>
              <a:gd name="T12" fmla="*/ 1726073 w 5185"/>
              <a:gd name="T13" fmla="*/ 1007794 h 3880"/>
              <a:gd name="T14" fmla="*/ 1726808 w 5185"/>
              <a:gd name="T15" fmla="*/ 44089 h 3880"/>
              <a:gd name="T16" fmla="*/ 1726441 w 5185"/>
              <a:gd name="T17" fmla="*/ 39680 h 3880"/>
              <a:gd name="T18" fmla="*/ 1724604 w 5185"/>
              <a:gd name="T19" fmla="*/ 30862 h 3880"/>
              <a:gd name="T20" fmla="*/ 1721297 w 5185"/>
              <a:gd name="T21" fmla="*/ 23147 h 3880"/>
              <a:gd name="T22" fmla="*/ 1716888 w 5185"/>
              <a:gd name="T23" fmla="*/ 15798 h 3880"/>
              <a:gd name="T24" fmla="*/ 1711010 w 5185"/>
              <a:gd name="T25" fmla="*/ 9920 h 3880"/>
              <a:gd name="T26" fmla="*/ 1703662 w 5185"/>
              <a:gd name="T27" fmla="*/ 5144 h 3880"/>
              <a:gd name="T28" fmla="*/ 1695946 w 5185"/>
              <a:gd name="T29" fmla="*/ 1837 h 3880"/>
              <a:gd name="T30" fmla="*/ 1687128 w 5185"/>
              <a:gd name="T31" fmla="*/ 367 h 3880"/>
              <a:gd name="T32" fmla="*/ 222281 w 5185"/>
              <a:gd name="T33" fmla="*/ 0 h 3880"/>
              <a:gd name="T34" fmla="*/ 217872 w 5185"/>
              <a:gd name="T35" fmla="*/ 367 h 3880"/>
              <a:gd name="T36" fmla="*/ 209054 w 5185"/>
              <a:gd name="T37" fmla="*/ 1837 h 3880"/>
              <a:gd name="T38" fmla="*/ 201338 w 5185"/>
              <a:gd name="T39" fmla="*/ 5144 h 3880"/>
              <a:gd name="T40" fmla="*/ 194358 w 5185"/>
              <a:gd name="T41" fmla="*/ 9920 h 3880"/>
              <a:gd name="T42" fmla="*/ 188112 w 5185"/>
              <a:gd name="T43" fmla="*/ 15798 h 3880"/>
              <a:gd name="T44" fmla="*/ 183336 w 5185"/>
              <a:gd name="T45" fmla="*/ 23147 h 3880"/>
              <a:gd name="T46" fmla="*/ 180029 w 5185"/>
              <a:gd name="T47" fmla="*/ 30862 h 3880"/>
              <a:gd name="T48" fmla="*/ 178559 w 5185"/>
              <a:gd name="T49" fmla="*/ 39680 h 3880"/>
              <a:gd name="T50" fmla="*/ 178192 w 5185"/>
              <a:gd name="T51" fmla="*/ 1003386 h 3880"/>
              <a:gd name="T52" fmla="*/ 178559 w 5185"/>
              <a:gd name="T53" fmla="*/ 1007794 h 3880"/>
              <a:gd name="T54" fmla="*/ 178192 w 5185"/>
              <a:gd name="T55" fmla="*/ 1012203 h 3880"/>
              <a:gd name="T56" fmla="*/ 1727176 w 5185"/>
              <a:gd name="T57" fmla="*/ 1012571 h 3880"/>
              <a:gd name="T58" fmla="*/ 1616954 w 5185"/>
              <a:gd name="T59" fmla="*/ 937620 h 3880"/>
              <a:gd name="T60" fmla="*/ 288046 w 5185"/>
              <a:gd name="T61" fmla="*/ 109854 h 3880"/>
              <a:gd name="T62" fmla="*/ 1616954 w 5185"/>
              <a:gd name="T63" fmla="*/ 937620 h 3880"/>
              <a:gd name="T64" fmla="*/ 4409 w 5185"/>
              <a:gd name="T65" fmla="*/ 1350584 h 3880"/>
              <a:gd name="T66" fmla="*/ 0 w 5185"/>
              <a:gd name="T67" fmla="*/ 1359402 h 3880"/>
              <a:gd name="T68" fmla="*/ 735 w 5185"/>
              <a:gd name="T69" fmla="*/ 1369322 h 3880"/>
              <a:gd name="T70" fmla="*/ 3307 w 5185"/>
              <a:gd name="T71" fmla="*/ 1379977 h 3880"/>
              <a:gd name="T72" fmla="*/ 7348 w 5185"/>
              <a:gd name="T73" fmla="*/ 1390999 h 3880"/>
              <a:gd name="T74" fmla="*/ 13227 w 5185"/>
              <a:gd name="T75" fmla="*/ 1401654 h 3880"/>
              <a:gd name="T76" fmla="*/ 19473 w 5185"/>
              <a:gd name="T77" fmla="*/ 1411206 h 3880"/>
              <a:gd name="T78" fmla="*/ 26821 w 5185"/>
              <a:gd name="T79" fmla="*/ 1418554 h 3880"/>
              <a:gd name="T80" fmla="*/ 35271 w 5185"/>
              <a:gd name="T81" fmla="*/ 1423698 h 3880"/>
              <a:gd name="T82" fmla="*/ 41884 w 5185"/>
              <a:gd name="T83" fmla="*/ 1425168 h 3880"/>
              <a:gd name="T84" fmla="*/ 1860911 w 5185"/>
              <a:gd name="T85" fmla="*/ 1425535 h 3880"/>
              <a:gd name="T86" fmla="*/ 1863116 w 5185"/>
              <a:gd name="T87" fmla="*/ 1425168 h 3880"/>
              <a:gd name="T88" fmla="*/ 1869729 w 5185"/>
              <a:gd name="T89" fmla="*/ 1423698 h 3880"/>
              <a:gd name="T90" fmla="*/ 1878179 w 5185"/>
              <a:gd name="T91" fmla="*/ 1418554 h 3880"/>
              <a:gd name="T92" fmla="*/ 1885527 w 5185"/>
              <a:gd name="T93" fmla="*/ 1411206 h 3880"/>
              <a:gd name="T94" fmla="*/ 1892141 w 5185"/>
              <a:gd name="T95" fmla="*/ 1401654 h 3880"/>
              <a:gd name="T96" fmla="*/ 1897652 w 5185"/>
              <a:gd name="T97" fmla="*/ 1390999 h 3880"/>
              <a:gd name="T98" fmla="*/ 1901693 w 5185"/>
              <a:gd name="T99" fmla="*/ 1379977 h 3880"/>
              <a:gd name="T100" fmla="*/ 1903898 w 5185"/>
              <a:gd name="T101" fmla="*/ 1369322 h 3880"/>
              <a:gd name="T102" fmla="*/ 1905000 w 5185"/>
              <a:gd name="T103" fmla="*/ 1359402 h 38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185" h="3880">
                <a:moveTo>
                  <a:pt x="4775" y="2900"/>
                </a:moveTo>
                <a:lnTo>
                  <a:pt x="411" y="2900"/>
                </a:lnTo>
                <a:lnTo>
                  <a:pt x="87" y="3532"/>
                </a:lnTo>
                <a:lnTo>
                  <a:pt x="5099" y="3532"/>
                </a:lnTo>
                <a:lnTo>
                  <a:pt x="4775" y="2900"/>
                </a:lnTo>
                <a:close/>
                <a:moveTo>
                  <a:pt x="2046" y="3380"/>
                </a:moveTo>
                <a:lnTo>
                  <a:pt x="2181" y="3125"/>
                </a:lnTo>
                <a:lnTo>
                  <a:pt x="3017" y="3125"/>
                </a:lnTo>
                <a:lnTo>
                  <a:pt x="3139" y="3380"/>
                </a:lnTo>
                <a:lnTo>
                  <a:pt x="2046" y="3380"/>
                </a:lnTo>
                <a:close/>
                <a:moveTo>
                  <a:pt x="4700" y="2755"/>
                </a:moveTo>
                <a:lnTo>
                  <a:pt x="4700" y="2755"/>
                </a:lnTo>
                <a:lnTo>
                  <a:pt x="4698" y="2743"/>
                </a:lnTo>
                <a:lnTo>
                  <a:pt x="4700" y="2731"/>
                </a:lnTo>
                <a:lnTo>
                  <a:pt x="4700" y="120"/>
                </a:lnTo>
                <a:lnTo>
                  <a:pt x="4699" y="108"/>
                </a:lnTo>
                <a:lnTo>
                  <a:pt x="4697" y="95"/>
                </a:lnTo>
                <a:lnTo>
                  <a:pt x="4694" y="84"/>
                </a:lnTo>
                <a:lnTo>
                  <a:pt x="4690" y="73"/>
                </a:lnTo>
                <a:lnTo>
                  <a:pt x="4685" y="63"/>
                </a:lnTo>
                <a:lnTo>
                  <a:pt x="4680" y="53"/>
                </a:lnTo>
                <a:lnTo>
                  <a:pt x="4673" y="43"/>
                </a:lnTo>
                <a:lnTo>
                  <a:pt x="4665" y="34"/>
                </a:lnTo>
                <a:lnTo>
                  <a:pt x="4657" y="27"/>
                </a:lnTo>
                <a:lnTo>
                  <a:pt x="4647" y="20"/>
                </a:lnTo>
                <a:lnTo>
                  <a:pt x="4637" y="14"/>
                </a:lnTo>
                <a:lnTo>
                  <a:pt x="4627" y="9"/>
                </a:lnTo>
                <a:lnTo>
                  <a:pt x="4616" y="5"/>
                </a:lnTo>
                <a:lnTo>
                  <a:pt x="4605" y="2"/>
                </a:lnTo>
                <a:lnTo>
                  <a:pt x="4592" y="1"/>
                </a:lnTo>
                <a:lnTo>
                  <a:pt x="4580" y="0"/>
                </a:lnTo>
                <a:lnTo>
                  <a:pt x="605" y="0"/>
                </a:lnTo>
                <a:lnTo>
                  <a:pt x="593" y="1"/>
                </a:lnTo>
                <a:lnTo>
                  <a:pt x="581" y="2"/>
                </a:lnTo>
                <a:lnTo>
                  <a:pt x="569" y="5"/>
                </a:lnTo>
                <a:lnTo>
                  <a:pt x="558" y="9"/>
                </a:lnTo>
                <a:lnTo>
                  <a:pt x="548" y="14"/>
                </a:lnTo>
                <a:lnTo>
                  <a:pt x="538" y="20"/>
                </a:lnTo>
                <a:lnTo>
                  <a:pt x="529" y="27"/>
                </a:lnTo>
                <a:lnTo>
                  <a:pt x="521" y="34"/>
                </a:lnTo>
                <a:lnTo>
                  <a:pt x="512" y="43"/>
                </a:lnTo>
                <a:lnTo>
                  <a:pt x="505" y="53"/>
                </a:lnTo>
                <a:lnTo>
                  <a:pt x="499" y="63"/>
                </a:lnTo>
                <a:lnTo>
                  <a:pt x="494" y="73"/>
                </a:lnTo>
                <a:lnTo>
                  <a:pt x="490" y="84"/>
                </a:lnTo>
                <a:lnTo>
                  <a:pt x="488" y="95"/>
                </a:lnTo>
                <a:lnTo>
                  <a:pt x="486" y="108"/>
                </a:lnTo>
                <a:lnTo>
                  <a:pt x="485" y="120"/>
                </a:lnTo>
                <a:lnTo>
                  <a:pt x="485" y="2731"/>
                </a:lnTo>
                <a:lnTo>
                  <a:pt x="486" y="2743"/>
                </a:lnTo>
                <a:lnTo>
                  <a:pt x="485" y="2755"/>
                </a:lnTo>
                <a:lnTo>
                  <a:pt x="484" y="2756"/>
                </a:lnTo>
                <a:lnTo>
                  <a:pt x="4701" y="2756"/>
                </a:lnTo>
                <a:lnTo>
                  <a:pt x="4700" y="2755"/>
                </a:lnTo>
                <a:close/>
                <a:moveTo>
                  <a:pt x="4401" y="2552"/>
                </a:moveTo>
                <a:lnTo>
                  <a:pt x="784" y="2552"/>
                </a:lnTo>
                <a:lnTo>
                  <a:pt x="784" y="299"/>
                </a:lnTo>
                <a:lnTo>
                  <a:pt x="4401" y="299"/>
                </a:lnTo>
                <a:lnTo>
                  <a:pt x="4401" y="2552"/>
                </a:lnTo>
                <a:close/>
                <a:moveTo>
                  <a:pt x="5172" y="3676"/>
                </a:moveTo>
                <a:lnTo>
                  <a:pt x="12" y="3676"/>
                </a:lnTo>
                <a:lnTo>
                  <a:pt x="0" y="3700"/>
                </a:lnTo>
                <a:lnTo>
                  <a:pt x="1" y="3713"/>
                </a:lnTo>
                <a:lnTo>
                  <a:pt x="2" y="3727"/>
                </a:lnTo>
                <a:lnTo>
                  <a:pt x="5" y="3741"/>
                </a:lnTo>
                <a:lnTo>
                  <a:pt x="9" y="3756"/>
                </a:lnTo>
                <a:lnTo>
                  <a:pt x="14" y="3771"/>
                </a:lnTo>
                <a:lnTo>
                  <a:pt x="20" y="3786"/>
                </a:lnTo>
                <a:lnTo>
                  <a:pt x="28" y="3801"/>
                </a:lnTo>
                <a:lnTo>
                  <a:pt x="36" y="3815"/>
                </a:lnTo>
                <a:lnTo>
                  <a:pt x="44" y="3828"/>
                </a:lnTo>
                <a:lnTo>
                  <a:pt x="53" y="3841"/>
                </a:lnTo>
                <a:lnTo>
                  <a:pt x="63" y="3852"/>
                </a:lnTo>
                <a:lnTo>
                  <a:pt x="73" y="3861"/>
                </a:lnTo>
                <a:lnTo>
                  <a:pt x="85" y="3869"/>
                </a:lnTo>
                <a:lnTo>
                  <a:pt x="96" y="3875"/>
                </a:lnTo>
                <a:lnTo>
                  <a:pt x="108" y="3878"/>
                </a:lnTo>
                <a:lnTo>
                  <a:pt x="114" y="3879"/>
                </a:lnTo>
                <a:lnTo>
                  <a:pt x="120" y="3880"/>
                </a:lnTo>
                <a:lnTo>
                  <a:pt x="5065" y="3880"/>
                </a:lnTo>
                <a:lnTo>
                  <a:pt x="5071" y="3879"/>
                </a:lnTo>
                <a:lnTo>
                  <a:pt x="5077" y="3878"/>
                </a:lnTo>
                <a:lnTo>
                  <a:pt x="5089" y="3875"/>
                </a:lnTo>
                <a:lnTo>
                  <a:pt x="5101" y="3869"/>
                </a:lnTo>
                <a:lnTo>
                  <a:pt x="5112" y="3861"/>
                </a:lnTo>
                <a:lnTo>
                  <a:pt x="5122" y="3852"/>
                </a:lnTo>
                <a:lnTo>
                  <a:pt x="5132" y="3841"/>
                </a:lnTo>
                <a:lnTo>
                  <a:pt x="5141" y="3828"/>
                </a:lnTo>
                <a:lnTo>
                  <a:pt x="5150" y="3815"/>
                </a:lnTo>
                <a:lnTo>
                  <a:pt x="5158" y="3801"/>
                </a:lnTo>
                <a:lnTo>
                  <a:pt x="5165" y="3786"/>
                </a:lnTo>
                <a:lnTo>
                  <a:pt x="5171" y="3771"/>
                </a:lnTo>
                <a:lnTo>
                  <a:pt x="5176" y="3756"/>
                </a:lnTo>
                <a:lnTo>
                  <a:pt x="5180" y="3741"/>
                </a:lnTo>
                <a:lnTo>
                  <a:pt x="5182" y="3727"/>
                </a:lnTo>
                <a:lnTo>
                  <a:pt x="5184" y="3713"/>
                </a:lnTo>
                <a:lnTo>
                  <a:pt x="5185" y="3700"/>
                </a:lnTo>
                <a:lnTo>
                  <a:pt x="5172" y="3676"/>
                </a:lnTo>
                <a:close/>
              </a:path>
            </a:pathLst>
          </a:custGeom>
          <a:solidFill>
            <a:schemeClr val="bg1"/>
          </a:solidFill>
          <a:ln>
            <a:noFill/>
          </a:ln>
          <a:extLst/>
        </p:spPr>
        <p:txBody>
          <a:bodyPr bIns="360000" anchor="ctr">
            <a:scene3d>
              <a:camera prst="orthographicFront"/>
              <a:lightRig rig="threePt" dir="t"/>
            </a:scene3d>
            <a:sp3d contourW="12700">
              <a:contourClr>
                <a:srgbClr val="FFFFFF"/>
              </a:contourClr>
            </a:sp3d>
          </a:bodyPr>
          <a:lstStyle/>
          <a:p>
            <a:pPr algn="ctr">
              <a:defRPr/>
            </a:pPr>
            <a:endParaRPr lang="zh-CN" altLang="en-US" dirty="0"/>
          </a:p>
        </p:txBody>
      </p:sp>
      <p:sp>
        <p:nvSpPr>
          <p:cNvPr id="75" name="KSO_Shape">
            <a:extLst>
              <a:ext uri="{FF2B5EF4-FFF2-40B4-BE49-F238E27FC236}">
                <a16:creationId xmlns:a16="http://schemas.microsoft.com/office/drawing/2014/main" id="{9F73A7B3-37AD-4419-8462-88C2F847D754}"/>
              </a:ext>
            </a:extLst>
          </p:cNvPr>
          <p:cNvSpPr>
            <a:spLocks noChangeAspect="1"/>
          </p:cNvSpPr>
          <p:nvPr/>
        </p:nvSpPr>
        <p:spPr bwMode="auto">
          <a:xfrm>
            <a:off x="7331575" y="3884144"/>
            <a:ext cx="360000" cy="258000"/>
          </a:xfrm>
          <a:custGeom>
            <a:avLst/>
            <a:gdLst>
              <a:gd name="T0" fmla="*/ 134077 w 5868"/>
              <a:gd name="T1" fmla="*/ 590892 h 4208"/>
              <a:gd name="T2" fmla="*/ 192837 w 5868"/>
              <a:gd name="T3" fmla="*/ 596084 h 4208"/>
              <a:gd name="T4" fmla="*/ 512935 w 5868"/>
              <a:gd name="T5" fmla="*/ 497764 h 4208"/>
              <a:gd name="T6" fmla="*/ 530465 w 5868"/>
              <a:gd name="T7" fmla="*/ 456230 h 4208"/>
              <a:gd name="T8" fmla="*/ 704473 w 5868"/>
              <a:gd name="T9" fmla="*/ 239797 h 4208"/>
              <a:gd name="T10" fmla="*/ 980744 w 5868"/>
              <a:gd name="T11" fmla="*/ 212215 h 4208"/>
              <a:gd name="T12" fmla="*/ 1253119 w 5868"/>
              <a:gd name="T13" fmla="*/ 253750 h 4208"/>
              <a:gd name="T14" fmla="*/ 1374859 w 5868"/>
              <a:gd name="T15" fmla="*/ 461746 h 4208"/>
              <a:gd name="T16" fmla="*/ 1400831 w 5868"/>
              <a:gd name="T17" fmla="*/ 505228 h 4208"/>
              <a:gd name="T18" fmla="*/ 1725798 w 5868"/>
              <a:gd name="T19" fmla="*/ 598031 h 4208"/>
              <a:gd name="T20" fmla="*/ 1779363 w 5868"/>
              <a:gd name="T21" fmla="*/ 585052 h 4208"/>
              <a:gd name="T22" fmla="*/ 1901104 w 5868"/>
              <a:gd name="T23" fmla="*/ 336494 h 4208"/>
              <a:gd name="T24" fmla="*/ 1897533 w 5868"/>
              <a:gd name="T25" fmla="*/ 289443 h 4208"/>
              <a:gd name="T26" fmla="*/ 1777740 w 5868"/>
              <a:gd name="T27" fmla="*/ 214162 h 4208"/>
              <a:gd name="T28" fmla="*/ 1493029 w 5868"/>
              <a:gd name="T29" fmla="*/ 92155 h 4208"/>
              <a:gd name="T30" fmla="*/ 1208318 w 5868"/>
              <a:gd name="T31" fmla="*/ 20767 h 4208"/>
              <a:gd name="T32" fmla="*/ 924256 w 5868"/>
              <a:gd name="T33" fmla="*/ 649 h 4208"/>
              <a:gd name="T34" fmla="*/ 639545 w 5868"/>
              <a:gd name="T35" fmla="*/ 30826 h 4208"/>
              <a:gd name="T36" fmla="*/ 355158 w 5868"/>
              <a:gd name="T37" fmla="*/ 112273 h 4208"/>
              <a:gd name="T38" fmla="*/ 70123 w 5868"/>
              <a:gd name="T39" fmla="*/ 244664 h 4208"/>
              <a:gd name="T40" fmla="*/ 3246 w 5868"/>
              <a:gd name="T41" fmla="*/ 297880 h 4208"/>
              <a:gd name="T42" fmla="*/ 10713 w 5868"/>
              <a:gd name="T43" fmla="*/ 355314 h 4208"/>
              <a:gd name="T44" fmla="*/ 772973 w 5868"/>
              <a:gd name="T45" fmla="*/ 339414 h 4208"/>
              <a:gd name="T46" fmla="*/ 960941 w 5868"/>
              <a:gd name="T47" fmla="*/ 320919 h 4208"/>
              <a:gd name="T48" fmla="*/ 1130729 w 5868"/>
              <a:gd name="T49" fmla="*/ 336169 h 4208"/>
              <a:gd name="T50" fmla="*/ 1259936 w 5868"/>
              <a:gd name="T51" fmla="*/ 525021 h 4208"/>
              <a:gd name="T52" fmla="*/ 1298244 w 5868"/>
              <a:gd name="T53" fmla="*/ 601925 h 4208"/>
              <a:gd name="T54" fmla="*/ 1598862 w 5868"/>
              <a:gd name="T55" fmla="*/ 671041 h 4208"/>
              <a:gd name="T56" fmla="*/ 1662168 w 5868"/>
              <a:gd name="T57" fmla="*/ 717767 h 4208"/>
              <a:gd name="T58" fmla="*/ 253546 w 5868"/>
              <a:gd name="T59" fmla="*/ 1210015 h 4208"/>
              <a:gd name="T60" fmla="*/ 273024 w 5868"/>
              <a:gd name="T61" fmla="*/ 698947 h 4208"/>
              <a:gd name="T62" fmla="*/ 576240 w 5868"/>
              <a:gd name="T63" fmla="*/ 620745 h 4208"/>
              <a:gd name="T64" fmla="*/ 641493 w 5868"/>
              <a:gd name="T65" fmla="*/ 585376 h 4208"/>
              <a:gd name="T66" fmla="*/ 662595 w 5868"/>
              <a:gd name="T67" fmla="*/ 367969 h 4208"/>
              <a:gd name="T68" fmla="*/ 1077163 w 5868"/>
              <a:gd name="T69" fmla="*/ 564933 h 4208"/>
              <a:gd name="T70" fmla="*/ 1178776 w 5868"/>
              <a:gd name="T71" fmla="*/ 636970 h 4208"/>
              <a:gd name="T72" fmla="*/ 1245003 w 5868"/>
              <a:gd name="T73" fmla="*/ 759302 h 4208"/>
              <a:gd name="T74" fmla="*/ 1252145 w 5868"/>
              <a:gd name="T75" fmla="*/ 867032 h 4208"/>
              <a:gd name="T76" fmla="*/ 1229095 w 5868"/>
              <a:gd name="T77" fmla="*/ 949452 h 4208"/>
              <a:gd name="T78" fmla="*/ 1125210 w 5868"/>
              <a:gd name="T79" fmla="*/ 852430 h 4208"/>
              <a:gd name="T80" fmla="*/ 1117094 w 5868"/>
              <a:gd name="T81" fmla="*/ 775851 h 4208"/>
              <a:gd name="T82" fmla="*/ 1079435 w 5868"/>
              <a:gd name="T83" fmla="*/ 716794 h 4208"/>
              <a:gd name="T84" fmla="*/ 1012883 w 5868"/>
              <a:gd name="T85" fmla="*/ 676882 h 4208"/>
              <a:gd name="T86" fmla="*/ 940164 w 5868"/>
              <a:gd name="T87" fmla="*/ 671365 h 4208"/>
              <a:gd name="T88" fmla="*/ 867768 w 5868"/>
              <a:gd name="T89" fmla="*/ 701867 h 4208"/>
              <a:gd name="T90" fmla="*/ 821994 w 5868"/>
              <a:gd name="T91" fmla="*/ 754434 h 4208"/>
              <a:gd name="T92" fmla="*/ 802515 w 5868"/>
              <a:gd name="T93" fmla="*/ 831662 h 4208"/>
              <a:gd name="T94" fmla="*/ 818423 w 5868"/>
              <a:gd name="T95" fmla="*/ 901752 h 4208"/>
              <a:gd name="T96" fmla="*/ 861600 w 5868"/>
              <a:gd name="T97" fmla="*/ 956590 h 4208"/>
              <a:gd name="T98" fmla="*/ 932048 w 5868"/>
              <a:gd name="T99" fmla="*/ 990337 h 4208"/>
              <a:gd name="T100" fmla="*/ 999573 w 5868"/>
              <a:gd name="T101" fmla="*/ 990013 h 4208"/>
              <a:gd name="T102" fmla="*/ 1060606 w 5868"/>
              <a:gd name="T103" fmla="*/ 962107 h 4208"/>
              <a:gd name="T104" fmla="*/ 1081058 w 5868"/>
              <a:gd name="T105" fmla="*/ 1096445 h 4208"/>
              <a:gd name="T106" fmla="*/ 964512 w 5868"/>
              <a:gd name="T107" fmla="*/ 1120781 h 4208"/>
              <a:gd name="T108" fmla="*/ 826863 w 5868"/>
              <a:gd name="T109" fmla="*/ 1085736 h 4208"/>
              <a:gd name="T110" fmla="*/ 732717 w 5868"/>
              <a:gd name="T111" fmla="*/ 1004614 h 4208"/>
              <a:gd name="T112" fmla="*/ 678827 w 5868"/>
              <a:gd name="T113" fmla="*/ 875793 h 4208"/>
              <a:gd name="T114" fmla="*/ 688241 w 5868"/>
              <a:gd name="T115" fmla="*/ 745673 h 4208"/>
              <a:gd name="T116" fmla="*/ 760312 w 5868"/>
              <a:gd name="T117" fmla="*/ 627235 h 4208"/>
              <a:gd name="T118" fmla="*/ 865171 w 5868"/>
              <a:gd name="T119" fmla="*/ 560066 h 4208"/>
              <a:gd name="T120" fmla="*/ 1577111 w 5868"/>
              <a:gd name="T121" fmla="*/ 1240842 h 4208"/>
              <a:gd name="T122" fmla="*/ 345419 w 5868"/>
              <a:gd name="T123" fmla="*/ 1240842 h 420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5868" h="4208">
                <a:moveTo>
                  <a:pt x="49" y="1128"/>
                </a:moveTo>
                <a:lnTo>
                  <a:pt x="49" y="1128"/>
                </a:lnTo>
                <a:lnTo>
                  <a:pt x="345" y="1748"/>
                </a:lnTo>
                <a:lnTo>
                  <a:pt x="354" y="1764"/>
                </a:lnTo>
                <a:lnTo>
                  <a:pt x="364" y="1778"/>
                </a:lnTo>
                <a:lnTo>
                  <a:pt x="375" y="1790"/>
                </a:lnTo>
                <a:lnTo>
                  <a:pt x="387" y="1803"/>
                </a:lnTo>
                <a:lnTo>
                  <a:pt x="400" y="1813"/>
                </a:lnTo>
                <a:lnTo>
                  <a:pt x="413" y="1821"/>
                </a:lnTo>
                <a:lnTo>
                  <a:pt x="428" y="1828"/>
                </a:lnTo>
                <a:lnTo>
                  <a:pt x="443" y="1834"/>
                </a:lnTo>
                <a:lnTo>
                  <a:pt x="460" y="1838"/>
                </a:lnTo>
                <a:lnTo>
                  <a:pt x="477" y="1842"/>
                </a:lnTo>
                <a:lnTo>
                  <a:pt x="495" y="1844"/>
                </a:lnTo>
                <a:lnTo>
                  <a:pt x="512" y="1845"/>
                </a:lnTo>
                <a:lnTo>
                  <a:pt x="531" y="1845"/>
                </a:lnTo>
                <a:lnTo>
                  <a:pt x="551" y="1843"/>
                </a:lnTo>
                <a:lnTo>
                  <a:pt x="573" y="1841"/>
                </a:lnTo>
                <a:lnTo>
                  <a:pt x="594" y="1837"/>
                </a:lnTo>
                <a:lnTo>
                  <a:pt x="1457" y="1607"/>
                </a:lnTo>
                <a:lnTo>
                  <a:pt x="1479" y="1599"/>
                </a:lnTo>
                <a:lnTo>
                  <a:pt x="1500" y="1589"/>
                </a:lnTo>
                <a:lnTo>
                  <a:pt x="1519" y="1579"/>
                </a:lnTo>
                <a:lnTo>
                  <a:pt x="1537" y="1569"/>
                </a:lnTo>
                <a:lnTo>
                  <a:pt x="1552" y="1557"/>
                </a:lnTo>
                <a:lnTo>
                  <a:pt x="1567" y="1546"/>
                </a:lnTo>
                <a:lnTo>
                  <a:pt x="1580" y="1534"/>
                </a:lnTo>
                <a:lnTo>
                  <a:pt x="1591" y="1522"/>
                </a:lnTo>
                <a:lnTo>
                  <a:pt x="1601" y="1510"/>
                </a:lnTo>
                <a:lnTo>
                  <a:pt x="1610" y="1496"/>
                </a:lnTo>
                <a:lnTo>
                  <a:pt x="1617" y="1482"/>
                </a:lnTo>
                <a:lnTo>
                  <a:pt x="1624" y="1467"/>
                </a:lnTo>
                <a:lnTo>
                  <a:pt x="1628" y="1453"/>
                </a:lnTo>
                <a:lnTo>
                  <a:pt x="1632" y="1438"/>
                </a:lnTo>
                <a:lnTo>
                  <a:pt x="1633" y="1423"/>
                </a:lnTo>
                <a:lnTo>
                  <a:pt x="1634" y="1406"/>
                </a:lnTo>
                <a:lnTo>
                  <a:pt x="1627" y="927"/>
                </a:lnTo>
                <a:lnTo>
                  <a:pt x="1664" y="910"/>
                </a:lnTo>
                <a:lnTo>
                  <a:pt x="1701" y="894"/>
                </a:lnTo>
                <a:lnTo>
                  <a:pt x="1775" y="863"/>
                </a:lnTo>
                <a:lnTo>
                  <a:pt x="1851" y="834"/>
                </a:lnTo>
                <a:lnTo>
                  <a:pt x="1929" y="807"/>
                </a:lnTo>
                <a:lnTo>
                  <a:pt x="2008" y="782"/>
                </a:lnTo>
                <a:lnTo>
                  <a:pt x="2089" y="759"/>
                </a:lnTo>
                <a:lnTo>
                  <a:pt x="2170" y="739"/>
                </a:lnTo>
                <a:lnTo>
                  <a:pt x="2252" y="720"/>
                </a:lnTo>
                <a:lnTo>
                  <a:pt x="2335" y="705"/>
                </a:lnTo>
                <a:lnTo>
                  <a:pt x="2420" y="690"/>
                </a:lnTo>
                <a:lnTo>
                  <a:pt x="2504" y="679"/>
                </a:lnTo>
                <a:lnTo>
                  <a:pt x="2589" y="669"/>
                </a:lnTo>
                <a:lnTo>
                  <a:pt x="2675" y="661"/>
                </a:lnTo>
                <a:lnTo>
                  <a:pt x="2761" y="657"/>
                </a:lnTo>
                <a:lnTo>
                  <a:pt x="2848" y="654"/>
                </a:lnTo>
                <a:lnTo>
                  <a:pt x="2934" y="652"/>
                </a:lnTo>
                <a:lnTo>
                  <a:pt x="3021" y="654"/>
                </a:lnTo>
                <a:lnTo>
                  <a:pt x="3106" y="657"/>
                </a:lnTo>
                <a:lnTo>
                  <a:pt x="3192" y="661"/>
                </a:lnTo>
                <a:lnTo>
                  <a:pt x="3278" y="669"/>
                </a:lnTo>
                <a:lnTo>
                  <a:pt x="3364" y="679"/>
                </a:lnTo>
                <a:lnTo>
                  <a:pt x="3449" y="690"/>
                </a:lnTo>
                <a:lnTo>
                  <a:pt x="3532" y="705"/>
                </a:lnTo>
                <a:lnTo>
                  <a:pt x="3616" y="720"/>
                </a:lnTo>
                <a:lnTo>
                  <a:pt x="3698" y="739"/>
                </a:lnTo>
                <a:lnTo>
                  <a:pt x="3780" y="759"/>
                </a:lnTo>
                <a:lnTo>
                  <a:pt x="3860" y="782"/>
                </a:lnTo>
                <a:lnTo>
                  <a:pt x="3939" y="807"/>
                </a:lnTo>
                <a:lnTo>
                  <a:pt x="4017" y="834"/>
                </a:lnTo>
                <a:lnTo>
                  <a:pt x="4093" y="863"/>
                </a:lnTo>
                <a:lnTo>
                  <a:pt x="4168" y="894"/>
                </a:lnTo>
                <a:lnTo>
                  <a:pt x="4204" y="910"/>
                </a:lnTo>
                <a:lnTo>
                  <a:pt x="4241" y="927"/>
                </a:lnTo>
                <a:lnTo>
                  <a:pt x="4235" y="1406"/>
                </a:lnTo>
                <a:lnTo>
                  <a:pt x="4235" y="1423"/>
                </a:lnTo>
                <a:lnTo>
                  <a:pt x="4237" y="1438"/>
                </a:lnTo>
                <a:lnTo>
                  <a:pt x="4240" y="1453"/>
                </a:lnTo>
                <a:lnTo>
                  <a:pt x="4245" y="1467"/>
                </a:lnTo>
                <a:lnTo>
                  <a:pt x="4250" y="1482"/>
                </a:lnTo>
                <a:lnTo>
                  <a:pt x="4258" y="1496"/>
                </a:lnTo>
                <a:lnTo>
                  <a:pt x="4266" y="1510"/>
                </a:lnTo>
                <a:lnTo>
                  <a:pt x="4276" y="1522"/>
                </a:lnTo>
                <a:lnTo>
                  <a:pt x="4288" y="1534"/>
                </a:lnTo>
                <a:lnTo>
                  <a:pt x="4300" y="1546"/>
                </a:lnTo>
                <a:lnTo>
                  <a:pt x="4315" y="1557"/>
                </a:lnTo>
                <a:lnTo>
                  <a:pt x="4331" y="1569"/>
                </a:lnTo>
                <a:lnTo>
                  <a:pt x="4349" y="1579"/>
                </a:lnTo>
                <a:lnTo>
                  <a:pt x="4368" y="1589"/>
                </a:lnTo>
                <a:lnTo>
                  <a:pt x="4389" y="1599"/>
                </a:lnTo>
                <a:lnTo>
                  <a:pt x="4412" y="1607"/>
                </a:lnTo>
                <a:lnTo>
                  <a:pt x="5275" y="1837"/>
                </a:lnTo>
                <a:lnTo>
                  <a:pt x="5296" y="1841"/>
                </a:lnTo>
                <a:lnTo>
                  <a:pt x="5316" y="1843"/>
                </a:lnTo>
                <a:lnTo>
                  <a:pt x="5336" y="1845"/>
                </a:lnTo>
                <a:lnTo>
                  <a:pt x="5355" y="1845"/>
                </a:lnTo>
                <a:lnTo>
                  <a:pt x="5374" y="1844"/>
                </a:lnTo>
                <a:lnTo>
                  <a:pt x="5392" y="1842"/>
                </a:lnTo>
                <a:lnTo>
                  <a:pt x="5408" y="1838"/>
                </a:lnTo>
                <a:lnTo>
                  <a:pt x="5425" y="1834"/>
                </a:lnTo>
                <a:lnTo>
                  <a:pt x="5440" y="1828"/>
                </a:lnTo>
                <a:lnTo>
                  <a:pt x="5454" y="1821"/>
                </a:lnTo>
                <a:lnTo>
                  <a:pt x="5469" y="1813"/>
                </a:lnTo>
                <a:lnTo>
                  <a:pt x="5481" y="1803"/>
                </a:lnTo>
                <a:lnTo>
                  <a:pt x="5493" y="1790"/>
                </a:lnTo>
                <a:lnTo>
                  <a:pt x="5504" y="1778"/>
                </a:lnTo>
                <a:lnTo>
                  <a:pt x="5514" y="1764"/>
                </a:lnTo>
                <a:lnTo>
                  <a:pt x="5523" y="1748"/>
                </a:lnTo>
                <a:lnTo>
                  <a:pt x="5820" y="1128"/>
                </a:lnTo>
                <a:lnTo>
                  <a:pt x="5835" y="1095"/>
                </a:lnTo>
                <a:lnTo>
                  <a:pt x="5848" y="1065"/>
                </a:lnTo>
                <a:lnTo>
                  <a:pt x="5856" y="1037"/>
                </a:lnTo>
                <a:lnTo>
                  <a:pt x="5863" y="1011"/>
                </a:lnTo>
                <a:lnTo>
                  <a:pt x="5867" y="988"/>
                </a:lnTo>
                <a:lnTo>
                  <a:pt x="5868" y="966"/>
                </a:lnTo>
                <a:lnTo>
                  <a:pt x="5868" y="956"/>
                </a:lnTo>
                <a:lnTo>
                  <a:pt x="5867" y="946"/>
                </a:lnTo>
                <a:lnTo>
                  <a:pt x="5864" y="936"/>
                </a:lnTo>
                <a:lnTo>
                  <a:pt x="5862" y="927"/>
                </a:lnTo>
                <a:lnTo>
                  <a:pt x="5859" y="918"/>
                </a:lnTo>
                <a:lnTo>
                  <a:pt x="5854" y="909"/>
                </a:lnTo>
                <a:lnTo>
                  <a:pt x="5845" y="892"/>
                </a:lnTo>
                <a:lnTo>
                  <a:pt x="5833" y="876"/>
                </a:lnTo>
                <a:lnTo>
                  <a:pt x="5820" y="861"/>
                </a:lnTo>
                <a:lnTo>
                  <a:pt x="5803" y="846"/>
                </a:lnTo>
                <a:lnTo>
                  <a:pt x="5784" y="832"/>
                </a:lnTo>
                <a:lnTo>
                  <a:pt x="5763" y="817"/>
                </a:lnTo>
                <a:lnTo>
                  <a:pt x="5741" y="803"/>
                </a:lnTo>
                <a:lnTo>
                  <a:pt x="5652" y="754"/>
                </a:lnTo>
                <a:lnTo>
                  <a:pt x="5564" y="706"/>
                </a:lnTo>
                <a:lnTo>
                  <a:pt x="5476" y="660"/>
                </a:lnTo>
                <a:lnTo>
                  <a:pt x="5389" y="616"/>
                </a:lnTo>
                <a:lnTo>
                  <a:pt x="5301" y="572"/>
                </a:lnTo>
                <a:lnTo>
                  <a:pt x="5213" y="531"/>
                </a:lnTo>
                <a:lnTo>
                  <a:pt x="5125" y="491"/>
                </a:lnTo>
                <a:lnTo>
                  <a:pt x="5037" y="452"/>
                </a:lnTo>
                <a:lnTo>
                  <a:pt x="4950" y="415"/>
                </a:lnTo>
                <a:lnTo>
                  <a:pt x="4862" y="381"/>
                </a:lnTo>
                <a:lnTo>
                  <a:pt x="4774" y="346"/>
                </a:lnTo>
                <a:lnTo>
                  <a:pt x="4686" y="315"/>
                </a:lnTo>
                <a:lnTo>
                  <a:pt x="4599" y="284"/>
                </a:lnTo>
                <a:lnTo>
                  <a:pt x="4511" y="255"/>
                </a:lnTo>
                <a:lnTo>
                  <a:pt x="4423" y="228"/>
                </a:lnTo>
                <a:lnTo>
                  <a:pt x="4336" y="201"/>
                </a:lnTo>
                <a:lnTo>
                  <a:pt x="4248" y="178"/>
                </a:lnTo>
                <a:lnTo>
                  <a:pt x="4161" y="154"/>
                </a:lnTo>
                <a:lnTo>
                  <a:pt x="4073" y="133"/>
                </a:lnTo>
                <a:lnTo>
                  <a:pt x="3985" y="114"/>
                </a:lnTo>
                <a:lnTo>
                  <a:pt x="3898" y="95"/>
                </a:lnTo>
                <a:lnTo>
                  <a:pt x="3810" y="80"/>
                </a:lnTo>
                <a:lnTo>
                  <a:pt x="3722" y="64"/>
                </a:lnTo>
                <a:lnTo>
                  <a:pt x="3635" y="51"/>
                </a:lnTo>
                <a:lnTo>
                  <a:pt x="3547" y="39"/>
                </a:lnTo>
                <a:lnTo>
                  <a:pt x="3460" y="29"/>
                </a:lnTo>
                <a:lnTo>
                  <a:pt x="3372" y="21"/>
                </a:lnTo>
                <a:lnTo>
                  <a:pt x="3285" y="14"/>
                </a:lnTo>
                <a:lnTo>
                  <a:pt x="3197" y="8"/>
                </a:lnTo>
                <a:lnTo>
                  <a:pt x="3109" y="4"/>
                </a:lnTo>
                <a:lnTo>
                  <a:pt x="3022" y="2"/>
                </a:lnTo>
                <a:lnTo>
                  <a:pt x="2934" y="0"/>
                </a:lnTo>
                <a:lnTo>
                  <a:pt x="2847" y="2"/>
                </a:lnTo>
                <a:lnTo>
                  <a:pt x="2759" y="4"/>
                </a:lnTo>
                <a:lnTo>
                  <a:pt x="2672" y="8"/>
                </a:lnTo>
                <a:lnTo>
                  <a:pt x="2584" y="14"/>
                </a:lnTo>
                <a:lnTo>
                  <a:pt x="2497" y="21"/>
                </a:lnTo>
                <a:lnTo>
                  <a:pt x="2409" y="29"/>
                </a:lnTo>
                <a:lnTo>
                  <a:pt x="2320" y="39"/>
                </a:lnTo>
                <a:lnTo>
                  <a:pt x="2234" y="51"/>
                </a:lnTo>
                <a:lnTo>
                  <a:pt x="2145" y="64"/>
                </a:lnTo>
                <a:lnTo>
                  <a:pt x="2059" y="80"/>
                </a:lnTo>
                <a:lnTo>
                  <a:pt x="1970" y="95"/>
                </a:lnTo>
                <a:lnTo>
                  <a:pt x="1882" y="114"/>
                </a:lnTo>
                <a:lnTo>
                  <a:pt x="1795" y="133"/>
                </a:lnTo>
                <a:lnTo>
                  <a:pt x="1707" y="154"/>
                </a:lnTo>
                <a:lnTo>
                  <a:pt x="1620" y="178"/>
                </a:lnTo>
                <a:lnTo>
                  <a:pt x="1532" y="201"/>
                </a:lnTo>
                <a:lnTo>
                  <a:pt x="1444" y="228"/>
                </a:lnTo>
                <a:lnTo>
                  <a:pt x="1357" y="255"/>
                </a:lnTo>
                <a:lnTo>
                  <a:pt x="1269" y="284"/>
                </a:lnTo>
                <a:lnTo>
                  <a:pt x="1181" y="315"/>
                </a:lnTo>
                <a:lnTo>
                  <a:pt x="1094" y="346"/>
                </a:lnTo>
                <a:lnTo>
                  <a:pt x="1006" y="381"/>
                </a:lnTo>
                <a:lnTo>
                  <a:pt x="918" y="415"/>
                </a:lnTo>
                <a:lnTo>
                  <a:pt x="830" y="452"/>
                </a:lnTo>
                <a:lnTo>
                  <a:pt x="743" y="491"/>
                </a:lnTo>
                <a:lnTo>
                  <a:pt x="655" y="531"/>
                </a:lnTo>
                <a:lnTo>
                  <a:pt x="567" y="572"/>
                </a:lnTo>
                <a:lnTo>
                  <a:pt x="479" y="616"/>
                </a:lnTo>
                <a:lnTo>
                  <a:pt x="391" y="660"/>
                </a:lnTo>
                <a:lnTo>
                  <a:pt x="303" y="706"/>
                </a:lnTo>
                <a:lnTo>
                  <a:pt x="216" y="754"/>
                </a:lnTo>
                <a:lnTo>
                  <a:pt x="128" y="803"/>
                </a:lnTo>
                <a:lnTo>
                  <a:pt x="104" y="817"/>
                </a:lnTo>
                <a:lnTo>
                  <a:pt x="84" y="832"/>
                </a:lnTo>
                <a:lnTo>
                  <a:pt x="65" y="846"/>
                </a:lnTo>
                <a:lnTo>
                  <a:pt x="49" y="861"/>
                </a:lnTo>
                <a:lnTo>
                  <a:pt x="34" y="876"/>
                </a:lnTo>
                <a:lnTo>
                  <a:pt x="23" y="892"/>
                </a:lnTo>
                <a:lnTo>
                  <a:pt x="13" y="909"/>
                </a:lnTo>
                <a:lnTo>
                  <a:pt x="10" y="918"/>
                </a:lnTo>
                <a:lnTo>
                  <a:pt x="6" y="927"/>
                </a:lnTo>
                <a:lnTo>
                  <a:pt x="4" y="936"/>
                </a:lnTo>
                <a:lnTo>
                  <a:pt x="2" y="946"/>
                </a:lnTo>
                <a:lnTo>
                  <a:pt x="1" y="956"/>
                </a:lnTo>
                <a:lnTo>
                  <a:pt x="0" y="966"/>
                </a:lnTo>
                <a:lnTo>
                  <a:pt x="1" y="988"/>
                </a:lnTo>
                <a:lnTo>
                  <a:pt x="4" y="1011"/>
                </a:lnTo>
                <a:lnTo>
                  <a:pt x="11" y="1037"/>
                </a:lnTo>
                <a:lnTo>
                  <a:pt x="21" y="1065"/>
                </a:lnTo>
                <a:lnTo>
                  <a:pt x="33" y="1095"/>
                </a:lnTo>
                <a:lnTo>
                  <a:pt x="49" y="1128"/>
                </a:lnTo>
                <a:close/>
                <a:moveTo>
                  <a:pt x="2041" y="1134"/>
                </a:moveTo>
                <a:lnTo>
                  <a:pt x="2041" y="1134"/>
                </a:lnTo>
                <a:lnTo>
                  <a:pt x="2096" y="1117"/>
                </a:lnTo>
                <a:lnTo>
                  <a:pt x="2153" y="1101"/>
                </a:lnTo>
                <a:lnTo>
                  <a:pt x="2210" y="1085"/>
                </a:lnTo>
                <a:lnTo>
                  <a:pt x="2267" y="1072"/>
                </a:lnTo>
                <a:lnTo>
                  <a:pt x="2324" y="1058"/>
                </a:lnTo>
                <a:lnTo>
                  <a:pt x="2381" y="1046"/>
                </a:lnTo>
                <a:lnTo>
                  <a:pt x="2438" y="1036"/>
                </a:lnTo>
                <a:lnTo>
                  <a:pt x="2495" y="1026"/>
                </a:lnTo>
                <a:lnTo>
                  <a:pt x="2553" y="1017"/>
                </a:lnTo>
                <a:lnTo>
                  <a:pt x="2610" y="1009"/>
                </a:lnTo>
                <a:lnTo>
                  <a:pt x="2668" y="1004"/>
                </a:lnTo>
                <a:lnTo>
                  <a:pt x="2726" y="998"/>
                </a:lnTo>
                <a:lnTo>
                  <a:pt x="2785" y="995"/>
                </a:lnTo>
                <a:lnTo>
                  <a:pt x="2843" y="991"/>
                </a:lnTo>
                <a:lnTo>
                  <a:pt x="2902" y="989"/>
                </a:lnTo>
                <a:lnTo>
                  <a:pt x="2960" y="989"/>
                </a:lnTo>
                <a:lnTo>
                  <a:pt x="3019" y="989"/>
                </a:lnTo>
                <a:lnTo>
                  <a:pt x="3079" y="991"/>
                </a:lnTo>
                <a:lnTo>
                  <a:pt x="3136" y="995"/>
                </a:lnTo>
                <a:lnTo>
                  <a:pt x="3194" y="998"/>
                </a:lnTo>
                <a:lnTo>
                  <a:pt x="3252" y="1004"/>
                </a:lnTo>
                <a:lnTo>
                  <a:pt x="3310" y="1009"/>
                </a:lnTo>
                <a:lnTo>
                  <a:pt x="3368" y="1017"/>
                </a:lnTo>
                <a:lnTo>
                  <a:pt x="3426" y="1026"/>
                </a:lnTo>
                <a:lnTo>
                  <a:pt x="3483" y="1036"/>
                </a:lnTo>
                <a:lnTo>
                  <a:pt x="3541" y="1046"/>
                </a:lnTo>
                <a:lnTo>
                  <a:pt x="3598" y="1058"/>
                </a:lnTo>
                <a:lnTo>
                  <a:pt x="3655" y="1072"/>
                </a:lnTo>
                <a:lnTo>
                  <a:pt x="3712" y="1085"/>
                </a:lnTo>
                <a:lnTo>
                  <a:pt x="3769" y="1101"/>
                </a:lnTo>
                <a:lnTo>
                  <a:pt x="3824" y="1117"/>
                </a:lnTo>
                <a:lnTo>
                  <a:pt x="3881" y="1134"/>
                </a:lnTo>
                <a:lnTo>
                  <a:pt x="3881" y="1618"/>
                </a:lnTo>
                <a:lnTo>
                  <a:pt x="3884" y="1651"/>
                </a:lnTo>
                <a:lnTo>
                  <a:pt x="3890" y="1681"/>
                </a:lnTo>
                <a:lnTo>
                  <a:pt x="3898" y="1709"/>
                </a:lnTo>
                <a:lnTo>
                  <a:pt x="3907" y="1736"/>
                </a:lnTo>
                <a:lnTo>
                  <a:pt x="3918" y="1760"/>
                </a:lnTo>
                <a:lnTo>
                  <a:pt x="3931" y="1783"/>
                </a:lnTo>
                <a:lnTo>
                  <a:pt x="3946" y="1804"/>
                </a:lnTo>
                <a:lnTo>
                  <a:pt x="3961" y="1823"/>
                </a:lnTo>
                <a:lnTo>
                  <a:pt x="3979" y="1839"/>
                </a:lnTo>
                <a:lnTo>
                  <a:pt x="3999" y="1855"/>
                </a:lnTo>
                <a:lnTo>
                  <a:pt x="4020" y="1868"/>
                </a:lnTo>
                <a:lnTo>
                  <a:pt x="4043" y="1881"/>
                </a:lnTo>
                <a:lnTo>
                  <a:pt x="4066" y="1891"/>
                </a:lnTo>
                <a:lnTo>
                  <a:pt x="4092" y="1900"/>
                </a:lnTo>
                <a:lnTo>
                  <a:pt x="4119" y="1907"/>
                </a:lnTo>
                <a:lnTo>
                  <a:pt x="4146" y="1913"/>
                </a:lnTo>
                <a:lnTo>
                  <a:pt x="4896" y="2061"/>
                </a:lnTo>
                <a:lnTo>
                  <a:pt x="4925" y="2068"/>
                </a:lnTo>
                <a:lnTo>
                  <a:pt x="4951" y="2077"/>
                </a:lnTo>
                <a:lnTo>
                  <a:pt x="4977" y="2086"/>
                </a:lnTo>
                <a:lnTo>
                  <a:pt x="5001" y="2097"/>
                </a:lnTo>
                <a:lnTo>
                  <a:pt x="5024" y="2109"/>
                </a:lnTo>
                <a:lnTo>
                  <a:pt x="5044" y="2123"/>
                </a:lnTo>
                <a:lnTo>
                  <a:pt x="5063" y="2137"/>
                </a:lnTo>
                <a:lnTo>
                  <a:pt x="5081" y="2154"/>
                </a:lnTo>
                <a:lnTo>
                  <a:pt x="5095" y="2172"/>
                </a:lnTo>
                <a:lnTo>
                  <a:pt x="5108" y="2191"/>
                </a:lnTo>
                <a:lnTo>
                  <a:pt x="5120" y="2212"/>
                </a:lnTo>
                <a:lnTo>
                  <a:pt x="5129" y="2235"/>
                </a:lnTo>
                <a:lnTo>
                  <a:pt x="5134" y="2260"/>
                </a:lnTo>
                <a:lnTo>
                  <a:pt x="5139" y="2285"/>
                </a:lnTo>
                <a:lnTo>
                  <a:pt x="5141" y="2314"/>
                </a:lnTo>
                <a:lnTo>
                  <a:pt x="5141" y="2344"/>
                </a:lnTo>
                <a:lnTo>
                  <a:pt x="5141" y="3729"/>
                </a:lnTo>
                <a:lnTo>
                  <a:pt x="2960" y="3729"/>
                </a:lnTo>
                <a:lnTo>
                  <a:pt x="781" y="3729"/>
                </a:lnTo>
                <a:lnTo>
                  <a:pt x="781" y="2344"/>
                </a:lnTo>
                <a:lnTo>
                  <a:pt x="780" y="2314"/>
                </a:lnTo>
                <a:lnTo>
                  <a:pt x="782" y="2285"/>
                </a:lnTo>
                <a:lnTo>
                  <a:pt x="787" y="2260"/>
                </a:lnTo>
                <a:lnTo>
                  <a:pt x="793" y="2235"/>
                </a:lnTo>
                <a:lnTo>
                  <a:pt x="802" y="2212"/>
                </a:lnTo>
                <a:lnTo>
                  <a:pt x="813" y="2191"/>
                </a:lnTo>
                <a:lnTo>
                  <a:pt x="826" y="2172"/>
                </a:lnTo>
                <a:lnTo>
                  <a:pt x="841" y="2154"/>
                </a:lnTo>
                <a:lnTo>
                  <a:pt x="858" y="2137"/>
                </a:lnTo>
                <a:lnTo>
                  <a:pt x="877" y="2123"/>
                </a:lnTo>
                <a:lnTo>
                  <a:pt x="898" y="2109"/>
                </a:lnTo>
                <a:lnTo>
                  <a:pt x="920" y="2097"/>
                </a:lnTo>
                <a:lnTo>
                  <a:pt x="944" y="2086"/>
                </a:lnTo>
                <a:lnTo>
                  <a:pt x="971" y="2077"/>
                </a:lnTo>
                <a:lnTo>
                  <a:pt x="997" y="2068"/>
                </a:lnTo>
                <a:lnTo>
                  <a:pt x="1026" y="2061"/>
                </a:lnTo>
                <a:lnTo>
                  <a:pt x="1775" y="1913"/>
                </a:lnTo>
                <a:lnTo>
                  <a:pt x="1803" y="1907"/>
                </a:lnTo>
                <a:lnTo>
                  <a:pt x="1830" y="1900"/>
                </a:lnTo>
                <a:lnTo>
                  <a:pt x="1855" y="1891"/>
                </a:lnTo>
                <a:lnTo>
                  <a:pt x="1879" y="1881"/>
                </a:lnTo>
                <a:lnTo>
                  <a:pt x="1901" y="1868"/>
                </a:lnTo>
                <a:lnTo>
                  <a:pt x="1923" y="1855"/>
                </a:lnTo>
                <a:lnTo>
                  <a:pt x="1941" y="1839"/>
                </a:lnTo>
                <a:lnTo>
                  <a:pt x="1959" y="1823"/>
                </a:lnTo>
                <a:lnTo>
                  <a:pt x="1976" y="1804"/>
                </a:lnTo>
                <a:lnTo>
                  <a:pt x="1991" y="1783"/>
                </a:lnTo>
                <a:lnTo>
                  <a:pt x="2003" y="1760"/>
                </a:lnTo>
                <a:lnTo>
                  <a:pt x="2014" y="1736"/>
                </a:lnTo>
                <a:lnTo>
                  <a:pt x="2024" y="1709"/>
                </a:lnTo>
                <a:lnTo>
                  <a:pt x="2031" y="1681"/>
                </a:lnTo>
                <a:lnTo>
                  <a:pt x="2037" y="1651"/>
                </a:lnTo>
                <a:lnTo>
                  <a:pt x="2041" y="1618"/>
                </a:lnTo>
                <a:lnTo>
                  <a:pt x="2041" y="1134"/>
                </a:lnTo>
                <a:close/>
                <a:moveTo>
                  <a:pt x="2971" y="1671"/>
                </a:moveTo>
                <a:lnTo>
                  <a:pt x="2971" y="1671"/>
                </a:lnTo>
                <a:lnTo>
                  <a:pt x="3017" y="1672"/>
                </a:lnTo>
                <a:lnTo>
                  <a:pt x="3063" y="1676"/>
                </a:lnTo>
                <a:lnTo>
                  <a:pt x="3107" y="1682"/>
                </a:lnTo>
                <a:lnTo>
                  <a:pt x="3151" y="1690"/>
                </a:lnTo>
                <a:lnTo>
                  <a:pt x="3194" y="1699"/>
                </a:lnTo>
                <a:lnTo>
                  <a:pt x="3237" y="1711"/>
                </a:lnTo>
                <a:lnTo>
                  <a:pt x="3278" y="1726"/>
                </a:lnTo>
                <a:lnTo>
                  <a:pt x="3318" y="1741"/>
                </a:lnTo>
                <a:lnTo>
                  <a:pt x="3358" y="1759"/>
                </a:lnTo>
                <a:lnTo>
                  <a:pt x="3396" y="1779"/>
                </a:lnTo>
                <a:lnTo>
                  <a:pt x="3434" y="1800"/>
                </a:lnTo>
                <a:lnTo>
                  <a:pt x="3470" y="1824"/>
                </a:lnTo>
                <a:lnTo>
                  <a:pt x="3505" y="1848"/>
                </a:lnTo>
                <a:lnTo>
                  <a:pt x="3539" y="1875"/>
                </a:lnTo>
                <a:lnTo>
                  <a:pt x="3571" y="1903"/>
                </a:lnTo>
                <a:lnTo>
                  <a:pt x="3602" y="1933"/>
                </a:lnTo>
                <a:lnTo>
                  <a:pt x="3631" y="1963"/>
                </a:lnTo>
                <a:lnTo>
                  <a:pt x="3659" y="1995"/>
                </a:lnTo>
                <a:lnTo>
                  <a:pt x="3686" y="2030"/>
                </a:lnTo>
                <a:lnTo>
                  <a:pt x="3711" y="2065"/>
                </a:lnTo>
                <a:lnTo>
                  <a:pt x="3734" y="2100"/>
                </a:lnTo>
                <a:lnTo>
                  <a:pt x="3755" y="2138"/>
                </a:lnTo>
                <a:lnTo>
                  <a:pt x="3775" y="2176"/>
                </a:lnTo>
                <a:lnTo>
                  <a:pt x="3793" y="2216"/>
                </a:lnTo>
                <a:lnTo>
                  <a:pt x="3809" y="2256"/>
                </a:lnTo>
                <a:lnTo>
                  <a:pt x="3823" y="2298"/>
                </a:lnTo>
                <a:lnTo>
                  <a:pt x="3835" y="2340"/>
                </a:lnTo>
                <a:lnTo>
                  <a:pt x="3845" y="2383"/>
                </a:lnTo>
                <a:lnTo>
                  <a:pt x="3853" y="2427"/>
                </a:lnTo>
                <a:lnTo>
                  <a:pt x="3859" y="2471"/>
                </a:lnTo>
                <a:lnTo>
                  <a:pt x="3862" y="2517"/>
                </a:lnTo>
                <a:lnTo>
                  <a:pt x="3863" y="2563"/>
                </a:lnTo>
                <a:lnTo>
                  <a:pt x="3863" y="2591"/>
                </a:lnTo>
                <a:lnTo>
                  <a:pt x="3861" y="2617"/>
                </a:lnTo>
                <a:lnTo>
                  <a:pt x="3860" y="2645"/>
                </a:lnTo>
                <a:lnTo>
                  <a:pt x="3857" y="2672"/>
                </a:lnTo>
                <a:lnTo>
                  <a:pt x="3853" y="2699"/>
                </a:lnTo>
                <a:lnTo>
                  <a:pt x="3849" y="2726"/>
                </a:lnTo>
                <a:lnTo>
                  <a:pt x="3843" y="2751"/>
                </a:lnTo>
                <a:lnTo>
                  <a:pt x="3838" y="2778"/>
                </a:lnTo>
                <a:lnTo>
                  <a:pt x="3831" y="2802"/>
                </a:lnTo>
                <a:lnTo>
                  <a:pt x="3823" y="2828"/>
                </a:lnTo>
                <a:lnTo>
                  <a:pt x="3814" y="2854"/>
                </a:lnTo>
                <a:lnTo>
                  <a:pt x="3805" y="2878"/>
                </a:lnTo>
                <a:lnTo>
                  <a:pt x="3796" y="2903"/>
                </a:lnTo>
                <a:lnTo>
                  <a:pt x="3786" y="2926"/>
                </a:lnTo>
                <a:lnTo>
                  <a:pt x="3775" y="2950"/>
                </a:lnTo>
                <a:lnTo>
                  <a:pt x="3763" y="2973"/>
                </a:lnTo>
                <a:lnTo>
                  <a:pt x="3410" y="2802"/>
                </a:lnTo>
                <a:lnTo>
                  <a:pt x="3423" y="2776"/>
                </a:lnTo>
                <a:lnTo>
                  <a:pt x="3435" y="2748"/>
                </a:lnTo>
                <a:lnTo>
                  <a:pt x="3446" y="2719"/>
                </a:lnTo>
                <a:lnTo>
                  <a:pt x="3455" y="2689"/>
                </a:lnTo>
                <a:lnTo>
                  <a:pt x="3462" y="2659"/>
                </a:lnTo>
                <a:lnTo>
                  <a:pt x="3466" y="2627"/>
                </a:lnTo>
                <a:lnTo>
                  <a:pt x="3470" y="2595"/>
                </a:lnTo>
                <a:lnTo>
                  <a:pt x="3471" y="2563"/>
                </a:lnTo>
                <a:lnTo>
                  <a:pt x="3470" y="2537"/>
                </a:lnTo>
                <a:lnTo>
                  <a:pt x="3469" y="2512"/>
                </a:lnTo>
                <a:lnTo>
                  <a:pt x="3465" y="2487"/>
                </a:lnTo>
                <a:lnTo>
                  <a:pt x="3461" y="2462"/>
                </a:lnTo>
                <a:lnTo>
                  <a:pt x="3455" y="2438"/>
                </a:lnTo>
                <a:lnTo>
                  <a:pt x="3449" y="2415"/>
                </a:lnTo>
                <a:lnTo>
                  <a:pt x="3441" y="2391"/>
                </a:lnTo>
                <a:lnTo>
                  <a:pt x="3432" y="2369"/>
                </a:lnTo>
                <a:lnTo>
                  <a:pt x="3422" y="2347"/>
                </a:lnTo>
                <a:lnTo>
                  <a:pt x="3411" y="2325"/>
                </a:lnTo>
                <a:lnTo>
                  <a:pt x="3398" y="2304"/>
                </a:lnTo>
                <a:lnTo>
                  <a:pt x="3386" y="2284"/>
                </a:lnTo>
                <a:lnTo>
                  <a:pt x="3372" y="2264"/>
                </a:lnTo>
                <a:lnTo>
                  <a:pt x="3357" y="2245"/>
                </a:lnTo>
                <a:lnTo>
                  <a:pt x="3342" y="2227"/>
                </a:lnTo>
                <a:lnTo>
                  <a:pt x="3325" y="2209"/>
                </a:lnTo>
                <a:lnTo>
                  <a:pt x="3307" y="2193"/>
                </a:lnTo>
                <a:lnTo>
                  <a:pt x="3289" y="2177"/>
                </a:lnTo>
                <a:lnTo>
                  <a:pt x="3270" y="2163"/>
                </a:lnTo>
                <a:lnTo>
                  <a:pt x="3251" y="2149"/>
                </a:lnTo>
                <a:lnTo>
                  <a:pt x="3230" y="2136"/>
                </a:lnTo>
                <a:lnTo>
                  <a:pt x="3210" y="2124"/>
                </a:lnTo>
                <a:lnTo>
                  <a:pt x="3188" y="2113"/>
                </a:lnTo>
                <a:lnTo>
                  <a:pt x="3165" y="2102"/>
                </a:lnTo>
                <a:lnTo>
                  <a:pt x="3143" y="2094"/>
                </a:lnTo>
                <a:lnTo>
                  <a:pt x="3120" y="2086"/>
                </a:lnTo>
                <a:lnTo>
                  <a:pt x="3096" y="2079"/>
                </a:lnTo>
                <a:lnTo>
                  <a:pt x="3072" y="2074"/>
                </a:lnTo>
                <a:lnTo>
                  <a:pt x="3047" y="2069"/>
                </a:lnTo>
                <a:lnTo>
                  <a:pt x="3023" y="2066"/>
                </a:lnTo>
                <a:lnTo>
                  <a:pt x="2997" y="2065"/>
                </a:lnTo>
                <a:lnTo>
                  <a:pt x="2971" y="2063"/>
                </a:lnTo>
                <a:lnTo>
                  <a:pt x="2946" y="2065"/>
                </a:lnTo>
                <a:lnTo>
                  <a:pt x="2920" y="2066"/>
                </a:lnTo>
                <a:lnTo>
                  <a:pt x="2896" y="2069"/>
                </a:lnTo>
                <a:lnTo>
                  <a:pt x="2871" y="2074"/>
                </a:lnTo>
                <a:lnTo>
                  <a:pt x="2847" y="2079"/>
                </a:lnTo>
                <a:lnTo>
                  <a:pt x="2823" y="2086"/>
                </a:lnTo>
                <a:lnTo>
                  <a:pt x="2800" y="2094"/>
                </a:lnTo>
                <a:lnTo>
                  <a:pt x="2778" y="2102"/>
                </a:lnTo>
                <a:lnTo>
                  <a:pt x="2755" y="2113"/>
                </a:lnTo>
                <a:lnTo>
                  <a:pt x="2734" y="2124"/>
                </a:lnTo>
                <a:lnTo>
                  <a:pt x="2713" y="2136"/>
                </a:lnTo>
                <a:lnTo>
                  <a:pt x="2693" y="2149"/>
                </a:lnTo>
                <a:lnTo>
                  <a:pt x="2673" y="2163"/>
                </a:lnTo>
                <a:lnTo>
                  <a:pt x="2654" y="2177"/>
                </a:lnTo>
                <a:lnTo>
                  <a:pt x="2636" y="2193"/>
                </a:lnTo>
                <a:lnTo>
                  <a:pt x="2619" y="2209"/>
                </a:lnTo>
                <a:lnTo>
                  <a:pt x="2603" y="2227"/>
                </a:lnTo>
                <a:lnTo>
                  <a:pt x="2587" y="2245"/>
                </a:lnTo>
                <a:lnTo>
                  <a:pt x="2571" y="2264"/>
                </a:lnTo>
                <a:lnTo>
                  <a:pt x="2558" y="2284"/>
                </a:lnTo>
                <a:lnTo>
                  <a:pt x="2545" y="2304"/>
                </a:lnTo>
                <a:lnTo>
                  <a:pt x="2532" y="2325"/>
                </a:lnTo>
                <a:lnTo>
                  <a:pt x="2521" y="2347"/>
                </a:lnTo>
                <a:lnTo>
                  <a:pt x="2512" y="2369"/>
                </a:lnTo>
                <a:lnTo>
                  <a:pt x="2502" y="2391"/>
                </a:lnTo>
                <a:lnTo>
                  <a:pt x="2494" y="2415"/>
                </a:lnTo>
                <a:lnTo>
                  <a:pt x="2488" y="2438"/>
                </a:lnTo>
                <a:lnTo>
                  <a:pt x="2482" y="2462"/>
                </a:lnTo>
                <a:lnTo>
                  <a:pt x="2478" y="2487"/>
                </a:lnTo>
                <a:lnTo>
                  <a:pt x="2475" y="2512"/>
                </a:lnTo>
                <a:lnTo>
                  <a:pt x="2473" y="2537"/>
                </a:lnTo>
                <a:lnTo>
                  <a:pt x="2472" y="2563"/>
                </a:lnTo>
                <a:lnTo>
                  <a:pt x="2473" y="2588"/>
                </a:lnTo>
                <a:lnTo>
                  <a:pt x="2475" y="2614"/>
                </a:lnTo>
                <a:lnTo>
                  <a:pt x="2478" y="2639"/>
                </a:lnTo>
                <a:lnTo>
                  <a:pt x="2482" y="2663"/>
                </a:lnTo>
                <a:lnTo>
                  <a:pt x="2488" y="2688"/>
                </a:lnTo>
                <a:lnTo>
                  <a:pt x="2494" y="2711"/>
                </a:lnTo>
                <a:lnTo>
                  <a:pt x="2502" y="2734"/>
                </a:lnTo>
                <a:lnTo>
                  <a:pt x="2512" y="2757"/>
                </a:lnTo>
                <a:lnTo>
                  <a:pt x="2521" y="2779"/>
                </a:lnTo>
                <a:lnTo>
                  <a:pt x="2532" y="2801"/>
                </a:lnTo>
                <a:lnTo>
                  <a:pt x="2545" y="2821"/>
                </a:lnTo>
                <a:lnTo>
                  <a:pt x="2558" y="2841"/>
                </a:lnTo>
                <a:lnTo>
                  <a:pt x="2571" y="2861"/>
                </a:lnTo>
                <a:lnTo>
                  <a:pt x="2587" y="2880"/>
                </a:lnTo>
                <a:lnTo>
                  <a:pt x="2603" y="2898"/>
                </a:lnTo>
                <a:lnTo>
                  <a:pt x="2619" y="2916"/>
                </a:lnTo>
                <a:lnTo>
                  <a:pt x="2636" y="2933"/>
                </a:lnTo>
                <a:lnTo>
                  <a:pt x="2654" y="2948"/>
                </a:lnTo>
                <a:lnTo>
                  <a:pt x="2673" y="2963"/>
                </a:lnTo>
                <a:lnTo>
                  <a:pt x="2693" y="2976"/>
                </a:lnTo>
                <a:lnTo>
                  <a:pt x="2713" y="2990"/>
                </a:lnTo>
                <a:lnTo>
                  <a:pt x="2734" y="3002"/>
                </a:lnTo>
                <a:lnTo>
                  <a:pt x="2755" y="3013"/>
                </a:lnTo>
                <a:lnTo>
                  <a:pt x="2778" y="3023"/>
                </a:lnTo>
                <a:lnTo>
                  <a:pt x="2800" y="3032"/>
                </a:lnTo>
                <a:lnTo>
                  <a:pt x="2823" y="3040"/>
                </a:lnTo>
                <a:lnTo>
                  <a:pt x="2847" y="3047"/>
                </a:lnTo>
                <a:lnTo>
                  <a:pt x="2871" y="3052"/>
                </a:lnTo>
                <a:lnTo>
                  <a:pt x="2896" y="3057"/>
                </a:lnTo>
                <a:lnTo>
                  <a:pt x="2920" y="3060"/>
                </a:lnTo>
                <a:lnTo>
                  <a:pt x="2946" y="3061"/>
                </a:lnTo>
                <a:lnTo>
                  <a:pt x="2971" y="3062"/>
                </a:lnTo>
                <a:lnTo>
                  <a:pt x="2994" y="3061"/>
                </a:lnTo>
                <a:lnTo>
                  <a:pt x="3015" y="3060"/>
                </a:lnTo>
                <a:lnTo>
                  <a:pt x="3037" y="3058"/>
                </a:lnTo>
                <a:lnTo>
                  <a:pt x="3058" y="3054"/>
                </a:lnTo>
                <a:lnTo>
                  <a:pt x="3079" y="3051"/>
                </a:lnTo>
                <a:lnTo>
                  <a:pt x="3100" y="3045"/>
                </a:lnTo>
                <a:lnTo>
                  <a:pt x="3120" y="3040"/>
                </a:lnTo>
                <a:lnTo>
                  <a:pt x="3140" y="3033"/>
                </a:lnTo>
                <a:lnTo>
                  <a:pt x="3159" y="3025"/>
                </a:lnTo>
                <a:lnTo>
                  <a:pt x="3178" y="3018"/>
                </a:lnTo>
                <a:lnTo>
                  <a:pt x="3197" y="3009"/>
                </a:lnTo>
                <a:lnTo>
                  <a:pt x="3215" y="2999"/>
                </a:lnTo>
                <a:lnTo>
                  <a:pt x="3232" y="2989"/>
                </a:lnTo>
                <a:lnTo>
                  <a:pt x="3250" y="2977"/>
                </a:lnTo>
                <a:lnTo>
                  <a:pt x="3267" y="2965"/>
                </a:lnTo>
                <a:lnTo>
                  <a:pt x="3283" y="2953"/>
                </a:lnTo>
                <a:lnTo>
                  <a:pt x="3563" y="3229"/>
                </a:lnTo>
                <a:lnTo>
                  <a:pt x="3533" y="3255"/>
                </a:lnTo>
                <a:lnTo>
                  <a:pt x="3502" y="3279"/>
                </a:lnTo>
                <a:lnTo>
                  <a:pt x="3470" y="3303"/>
                </a:lnTo>
                <a:lnTo>
                  <a:pt x="3436" y="3324"/>
                </a:lnTo>
                <a:lnTo>
                  <a:pt x="3402" y="3344"/>
                </a:lnTo>
                <a:lnTo>
                  <a:pt x="3366" y="3362"/>
                </a:lnTo>
                <a:lnTo>
                  <a:pt x="3330" y="3379"/>
                </a:lnTo>
                <a:lnTo>
                  <a:pt x="3294" y="3394"/>
                </a:lnTo>
                <a:lnTo>
                  <a:pt x="3256" y="3408"/>
                </a:lnTo>
                <a:lnTo>
                  <a:pt x="3217" y="3420"/>
                </a:lnTo>
                <a:lnTo>
                  <a:pt x="3178" y="3430"/>
                </a:lnTo>
                <a:lnTo>
                  <a:pt x="3138" y="3439"/>
                </a:lnTo>
                <a:lnTo>
                  <a:pt x="3097" y="3446"/>
                </a:lnTo>
                <a:lnTo>
                  <a:pt x="3056" y="3450"/>
                </a:lnTo>
                <a:lnTo>
                  <a:pt x="3014" y="3453"/>
                </a:lnTo>
                <a:lnTo>
                  <a:pt x="2971" y="3454"/>
                </a:lnTo>
                <a:lnTo>
                  <a:pt x="2926" y="3453"/>
                </a:lnTo>
                <a:lnTo>
                  <a:pt x="2880" y="3450"/>
                </a:lnTo>
                <a:lnTo>
                  <a:pt x="2835" y="3444"/>
                </a:lnTo>
                <a:lnTo>
                  <a:pt x="2792" y="3435"/>
                </a:lnTo>
                <a:lnTo>
                  <a:pt x="2749" y="3427"/>
                </a:lnTo>
                <a:lnTo>
                  <a:pt x="2706" y="3414"/>
                </a:lnTo>
                <a:lnTo>
                  <a:pt x="2665" y="3400"/>
                </a:lnTo>
                <a:lnTo>
                  <a:pt x="2625" y="3384"/>
                </a:lnTo>
                <a:lnTo>
                  <a:pt x="2585" y="3366"/>
                </a:lnTo>
                <a:lnTo>
                  <a:pt x="2547" y="3346"/>
                </a:lnTo>
                <a:lnTo>
                  <a:pt x="2510" y="3325"/>
                </a:lnTo>
                <a:lnTo>
                  <a:pt x="2473" y="3302"/>
                </a:lnTo>
                <a:lnTo>
                  <a:pt x="2439" y="3277"/>
                </a:lnTo>
                <a:lnTo>
                  <a:pt x="2405" y="3250"/>
                </a:lnTo>
                <a:lnTo>
                  <a:pt x="2373" y="3223"/>
                </a:lnTo>
                <a:lnTo>
                  <a:pt x="2342" y="3193"/>
                </a:lnTo>
                <a:lnTo>
                  <a:pt x="2312" y="3162"/>
                </a:lnTo>
                <a:lnTo>
                  <a:pt x="2284" y="3130"/>
                </a:lnTo>
                <a:lnTo>
                  <a:pt x="2257" y="3096"/>
                </a:lnTo>
                <a:lnTo>
                  <a:pt x="2232" y="3061"/>
                </a:lnTo>
                <a:lnTo>
                  <a:pt x="2209" y="3025"/>
                </a:lnTo>
                <a:lnTo>
                  <a:pt x="2188" y="2987"/>
                </a:lnTo>
                <a:lnTo>
                  <a:pt x="2168" y="2950"/>
                </a:lnTo>
                <a:lnTo>
                  <a:pt x="2150" y="2909"/>
                </a:lnTo>
                <a:lnTo>
                  <a:pt x="2134" y="2869"/>
                </a:lnTo>
                <a:lnTo>
                  <a:pt x="2120" y="2828"/>
                </a:lnTo>
                <a:lnTo>
                  <a:pt x="2109" y="2786"/>
                </a:lnTo>
                <a:lnTo>
                  <a:pt x="2099" y="2742"/>
                </a:lnTo>
                <a:lnTo>
                  <a:pt x="2091" y="2699"/>
                </a:lnTo>
                <a:lnTo>
                  <a:pt x="2085" y="2654"/>
                </a:lnTo>
                <a:lnTo>
                  <a:pt x="2081" y="2608"/>
                </a:lnTo>
                <a:lnTo>
                  <a:pt x="2080" y="2563"/>
                </a:lnTo>
                <a:lnTo>
                  <a:pt x="2081" y="2517"/>
                </a:lnTo>
                <a:lnTo>
                  <a:pt x="2085" y="2471"/>
                </a:lnTo>
                <a:lnTo>
                  <a:pt x="2091" y="2427"/>
                </a:lnTo>
                <a:lnTo>
                  <a:pt x="2099" y="2383"/>
                </a:lnTo>
                <a:lnTo>
                  <a:pt x="2109" y="2340"/>
                </a:lnTo>
                <a:lnTo>
                  <a:pt x="2120" y="2298"/>
                </a:lnTo>
                <a:lnTo>
                  <a:pt x="2134" y="2256"/>
                </a:lnTo>
                <a:lnTo>
                  <a:pt x="2150" y="2216"/>
                </a:lnTo>
                <a:lnTo>
                  <a:pt x="2168" y="2176"/>
                </a:lnTo>
                <a:lnTo>
                  <a:pt x="2188" y="2138"/>
                </a:lnTo>
                <a:lnTo>
                  <a:pt x="2209" y="2100"/>
                </a:lnTo>
                <a:lnTo>
                  <a:pt x="2232" y="2065"/>
                </a:lnTo>
                <a:lnTo>
                  <a:pt x="2257" y="2030"/>
                </a:lnTo>
                <a:lnTo>
                  <a:pt x="2284" y="1995"/>
                </a:lnTo>
                <a:lnTo>
                  <a:pt x="2312" y="1963"/>
                </a:lnTo>
                <a:lnTo>
                  <a:pt x="2342" y="1933"/>
                </a:lnTo>
                <a:lnTo>
                  <a:pt x="2373" y="1903"/>
                </a:lnTo>
                <a:lnTo>
                  <a:pt x="2405" y="1875"/>
                </a:lnTo>
                <a:lnTo>
                  <a:pt x="2439" y="1848"/>
                </a:lnTo>
                <a:lnTo>
                  <a:pt x="2473" y="1824"/>
                </a:lnTo>
                <a:lnTo>
                  <a:pt x="2510" y="1800"/>
                </a:lnTo>
                <a:lnTo>
                  <a:pt x="2547" y="1779"/>
                </a:lnTo>
                <a:lnTo>
                  <a:pt x="2585" y="1759"/>
                </a:lnTo>
                <a:lnTo>
                  <a:pt x="2625" y="1741"/>
                </a:lnTo>
                <a:lnTo>
                  <a:pt x="2665" y="1726"/>
                </a:lnTo>
                <a:lnTo>
                  <a:pt x="2706" y="1711"/>
                </a:lnTo>
                <a:lnTo>
                  <a:pt x="2749" y="1699"/>
                </a:lnTo>
                <a:lnTo>
                  <a:pt x="2792" y="1690"/>
                </a:lnTo>
                <a:lnTo>
                  <a:pt x="2835" y="1682"/>
                </a:lnTo>
                <a:lnTo>
                  <a:pt x="2880" y="1676"/>
                </a:lnTo>
                <a:lnTo>
                  <a:pt x="2926" y="1672"/>
                </a:lnTo>
                <a:lnTo>
                  <a:pt x="2971" y="1671"/>
                </a:lnTo>
                <a:close/>
                <a:moveTo>
                  <a:pt x="4858" y="3824"/>
                </a:moveTo>
                <a:lnTo>
                  <a:pt x="4858" y="3824"/>
                </a:lnTo>
                <a:lnTo>
                  <a:pt x="4328" y="3824"/>
                </a:lnTo>
                <a:lnTo>
                  <a:pt x="4328" y="4208"/>
                </a:lnTo>
                <a:lnTo>
                  <a:pt x="4702" y="4208"/>
                </a:lnTo>
                <a:lnTo>
                  <a:pt x="4858" y="3824"/>
                </a:lnTo>
                <a:close/>
                <a:moveTo>
                  <a:pt x="1064" y="3824"/>
                </a:moveTo>
                <a:lnTo>
                  <a:pt x="1064" y="3824"/>
                </a:lnTo>
                <a:lnTo>
                  <a:pt x="1594" y="3824"/>
                </a:lnTo>
                <a:lnTo>
                  <a:pt x="1594" y="4208"/>
                </a:lnTo>
                <a:lnTo>
                  <a:pt x="1219" y="4208"/>
                </a:lnTo>
                <a:lnTo>
                  <a:pt x="1064" y="3824"/>
                </a:lnTo>
                <a:close/>
              </a:path>
            </a:pathLst>
          </a:custGeom>
          <a:solidFill>
            <a:schemeClr val="bg1"/>
          </a:solidFill>
          <a:ln>
            <a:noFill/>
          </a:ln>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Tree>
    <p:extLst>
      <p:ext uri="{BB962C8B-B14F-4D97-AF65-F5344CB8AC3E}">
        <p14:creationId xmlns:p14="http://schemas.microsoft.com/office/powerpoint/2010/main" val="1170702924"/>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c="http://schemas.openxmlformats.org/drawingml/2006/chart" xmlns:a16="http://schemas.microsoft.com/office/drawing/2014/main"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ppt_x</p:attrName>
                                        </p:attrNameLst>
                                      </p:cBhvr>
                                      <p:tavLst>
                                        <p:tav tm="0">
                                          <p:val>
                                            <p:strVal val="#ppt_x"/>
                                          </p:val>
                                        </p:tav>
                                        <p:tav tm="100000">
                                          <p:val>
                                            <p:strVal val="#ppt_x"/>
                                          </p:val>
                                        </p:tav>
                                      </p:tavLst>
                                    </p:anim>
                                    <p:anim calcmode="lin" valueType="num">
                                      <p:cBhvr>
                                        <p:cTn id="9" dur="75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42" presetClass="entr" presetSubtype="0" fill="hold" grpId="0" nodeType="afterEffect">
                                  <p:stCondLst>
                                    <p:cond delay="0"/>
                                  </p:stCondLst>
                                  <p:childTnLst>
                                    <p:set>
                                      <p:cBhvr>
                                        <p:cTn id="12" dur="1" fill="hold">
                                          <p:stCondLst>
                                            <p:cond delay="0"/>
                                          </p:stCondLst>
                                        </p:cTn>
                                        <p:tgtEl>
                                          <p:spTgt spid="51"/>
                                        </p:tgtEl>
                                        <p:attrNameLst>
                                          <p:attrName>style.visibility</p:attrName>
                                        </p:attrNameLst>
                                      </p:cBhvr>
                                      <p:to>
                                        <p:strVal val="visible"/>
                                      </p:to>
                                    </p:set>
                                    <p:animEffect transition="in" filter="fade">
                                      <p:cBhvr>
                                        <p:cTn id="13" dur="1000"/>
                                        <p:tgtEl>
                                          <p:spTgt spid="51"/>
                                        </p:tgtEl>
                                      </p:cBhvr>
                                    </p:animEffect>
                                    <p:anim calcmode="lin" valueType="num">
                                      <p:cBhvr>
                                        <p:cTn id="14" dur="1000" fill="hold"/>
                                        <p:tgtEl>
                                          <p:spTgt spid="51"/>
                                        </p:tgtEl>
                                        <p:attrNameLst>
                                          <p:attrName>ppt_x</p:attrName>
                                        </p:attrNameLst>
                                      </p:cBhvr>
                                      <p:tavLst>
                                        <p:tav tm="0">
                                          <p:val>
                                            <p:strVal val="#ppt_x"/>
                                          </p:val>
                                        </p:tav>
                                        <p:tav tm="100000">
                                          <p:val>
                                            <p:strVal val="#ppt_x"/>
                                          </p:val>
                                        </p:tav>
                                      </p:tavLst>
                                    </p:anim>
                                    <p:anim calcmode="lin" valueType="num">
                                      <p:cBhvr>
                                        <p:cTn id="15" dur="1000" fill="hold"/>
                                        <p:tgtEl>
                                          <p:spTgt spid="51"/>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52"/>
                                        </p:tgtEl>
                                        <p:attrNameLst>
                                          <p:attrName>style.visibility</p:attrName>
                                        </p:attrNameLst>
                                      </p:cBhvr>
                                      <p:to>
                                        <p:strVal val="visible"/>
                                      </p:to>
                                    </p:set>
                                    <p:animEffect transition="in" filter="fade">
                                      <p:cBhvr>
                                        <p:cTn id="18" dur="1000"/>
                                        <p:tgtEl>
                                          <p:spTgt spid="52"/>
                                        </p:tgtEl>
                                      </p:cBhvr>
                                    </p:animEffect>
                                    <p:anim calcmode="lin" valueType="num">
                                      <p:cBhvr>
                                        <p:cTn id="19" dur="1000" fill="hold"/>
                                        <p:tgtEl>
                                          <p:spTgt spid="52"/>
                                        </p:tgtEl>
                                        <p:attrNameLst>
                                          <p:attrName>ppt_x</p:attrName>
                                        </p:attrNameLst>
                                      </p:cBhvr>
                                      <p:tavLst>
                                        <p:tav tm="0">
                                          <p:val>
                                            <p:strVal val="#ppt_x"/>
                                          </p:val>
                                        </p:tav>
                                        <p:tav tm="100000">
                                          <p:val>
                                            <p:strVal val="#ppt_x"/>
                                          </p:val>
                                        </p:tav>
                                      </p:tavLst>
                                    </p:anim>
                                    <p:anim calcmode="lin" valueType="num">
                                      <p:cBhvr>
                                        <p:cTn id="20" dur="1000" fill="hold"/>
                                        <p:tgtEl>
                                          <p:spTgt spid="52"/>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fade">
                                      <p:cBhvr>
                                        <p:cTn id="23" dur="1000"/>
                                        <p:tgtEl>
                                          <p:spTgt spid="53"/>
                                        </p:tgtEl>
                                      </p:cBhvr>
                                    </p:animEffect>
                                    <p:anim calcmode="lin" valueType="num">
                                      <p:cBhvr>
                                        <p:cTn id="24" dur="1000" fill="hold"/>
                                        <p:tgtEl>
                                          <p:spTgt spid="53"/>
                                        </p:tgtEl>
                                        <p:attrNameLst>
                                          <p:attrName>ppt_x</p:attrName>
                                        </p:attrNameLst>
                                      </p:cBhvr>
                                      <p:tavLst>
                                        <p:tav tm="0">
                                          <p:val>
                                            <p:strVal val="#ppt_x"/>
                                          </p:val>
                                        </p:tav>
                                        <p:tav tm="100000">
                                          <p:val>
                                            <p:strVal val="#ppt_x"/>
                                          </p:val>
                                        </p:tav>
                                      </p:tavLst>
                                    </p:anim>
                                    <p:anim calcmode="lin" valueType="num">
                                      <p:cBhvr>
                                        <p:cTn id="25" dur="1000" fill="hold"/>
                                        <p:tgtEl>
                                          <p:spTgt spid="53"/>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fade">
                                      <p:cBhvr>
                                        <p:cTn id="28" dur="1000"/>
                                        <p:tgtEl>
                                          <p:spTgt spid="54"/>
                                        </p:tgtEl>
                                      </p:cBhvr>
                                    </p:animEffect>
                                    <p:anim calcmode="lin" valueType="num">
                                      <p:cBhvr>
                                        <p:cTn id="29" dur="1000" fill="hold"/>
                                        <p:tgtEl>
                                          <p:spTgt spid="54"/>
                                        </p:tgtEl>
                                        <p:attrNameLst>
                                          <p:attrName>ppt_x</p:attrName>
                                        </p:attrNameLst>
                                      </p:cBhvr>
                                      <p:tavLst>
                                        <p:tav tm="0">
                                          <p:val>
                                            <p:strVal val="#ppt_x"/>
                                          </p:val>
                                        </p:tav>
                                        <p:tav tm="100000">
                                          <p:val>
                                            <p:strVal val="#ppt_x"/>
                                          </p:val>
                                        </p:tav>
                                      </p:tavLst>
                                    </p:anim>
                                    <p:anim calcmode="lin" valueType="num">
                                      <p:cBhvr>
                                        <p:cTn id="30" dur="1000" fill="hold"/>
                                        <p:tgtEl>
                                          <p:spTgt spid="5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1000"/>
                                        <p:tgtEl>
                                          <p:spTgt spid="55"/>
                                        </p:tgtEl>
                                      </p:cBhvr>
                                    </p:animEffect>
                                    <p:anim calcmode="lin" valueType="num">
                                      <p:cBhvr>
                                        <p:cTn id="34" dur="1000" fill="hold"/>
                                        <p:tgtEl>
                                          <p:spTgt spid="55"/>
                                        </p:tgtEl>
                                        <p:attrNameLst>
                                          <p:attrName>ppt_x</p:attrName>
                                        </p:attrNameLst>
                                      </p:cBhvr>
                                      <p:tavLst>
                                        <p:tav tm="0">
                                          <p:val>
                                            <p:strVal val="#ppt_x"/>
                                          </p:val>
                                        </p:tav>
                                        <p:tav tm="100000">
                                          <p:val>
                                            <p:strVal val="#ppt_x"/>
                                          </p:val>
                                        </p:tav>
                                      </p:tavLst>
                                    </p:anim>
                                    <p:anim calcmode="lin" valueType="num">
                                      <p:cBhvr>
                                        <p:cTn id="35" dur="1000" fill="hold"/>
                                        <p:tgtEl>
                                          <p:spTgt spid="55"/>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fade">
                                      <p:cBhvr>
                                        <p:cTn id="43" dur="1000"/>
                                        <p:tgtEl>
                                          <p:spTgt spid="57"/>
                                        </p:tgtEl>
                                      </p:cBhvr>
                                    </p:animEffect>
                                    <p:anim calcmode="lin" valueType="num">
                                      <p:cBhvr>
                                        <p:cTn id="44" dur="1000" fill="hold"/>
                                        <p:tgtEl>
                                          <p:spTgt spid="57"/>
                                        </p:tgtEl>
                                        <p:attrNameLst>
                                          <p:attrName>ppt_x</p:attrName>
                                        </p:attrNameLst>
                                      </p:cBhvr>
                                      <p:tavLst>
                                        <p:tav tm="0">
                                          <p:val>
                                            <p:strVal val="#ppt_x"/>
                                          </p:val>
                                        </p:tav>
                                        <p:tav tm="100000">
                                          <p:val>
                                            <p:strVal val="#ppt_x"/>
                                          </p:val>
                                        </p:tav>
                                      </p:tavLst>
                                    </p:anim>
                                    <p:anim calcmode="lin" valueType="num">
                                      <p:cBhvr>
                                        <p:cTn id="45" dur="1000" fill="hold"/>
                                        <p:tgtEl>
                                          <p:spTgt spid="57"/>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fade">
                                      <p:cBhvr>
                                        <p:cTn id="48" dur="1000"/>
                                        <p:tgtEl>
                                          <p:spTgt spid="58"/>
                                        </p:tgtEl>
                                      </p:cBhvr>
                                    </p:animEffect>
                                    <p:anim calcmode="lin" valueType="num">
                                      <p:cBhvr>
                                        <p:cTn id="49" dur="1000" fill="hold"/>
                                        <p:tgtEl>
                                          <p:spTgt spid="58"/>
                                        </p:tgtEl>
                                        <p:attrNameLst>
                                          <p:attrName>ppt_x</p:attrName>
                                        </p:attrNameLst>
                                      </p:cBhvr>
                                      <p:tavLst>
                                        <p:tav tm="0">
                                          <p:val>
                                            <p:strVal val="#ppt_x"/>
                                          </p:val>
                                        </p:tav>
                                        <p:tav tm="100000">
                                          <p:val>
                                            <p:strVal val="#ppt_x"/>
                                          </p:val>
                                        </p:tav>
                                      </p:tavLst>
                                    </p:anim>
                                    <p:anim calcmode="lin" valueType="num">
                                      <p:cBhvr>
                                        <p:cTn id="50" dur="1000" fill="hold"/>
                                        <p:tgtEl>
                                          <p:spTgt spid="5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59"/>
                                        </p:tgtEl>
                                        <p:attrNameLst>
                                          <p:attrName>style.visibility</p:attrName>
                                        </p:attrNameLst>
                                      </p:cBhvr>
                                      <p:to>
                                        <p:strVal val="visible"/>
                                      </p:to>
                                    </p:set>
                                    <p:animEffect transition="in" filter="fade">
                                      <p:cBhvr>
                                        <p:cTn id="53" dur="1000"/>
                                        <p:tgtEl>
                                          <p:spTgt spid="59"/>
                                        </p:tgtEl>
                                      </p:cBhvr>
                                    </p:animEffect>
                                    <p:anim calcmode="lin" valueType="num">
                                      <p:cBhvr>
                                        <p:cTn id="54" dur="1000" fill="hold"/>
                                        <p:tgtEl>
                                          <p:spTgt spid="59"/>
                                        </p:tgtEl>
                                        <p:attrNameLst>
                                          <p:attrName>ppt_x</p:attrName>
                                        </p:attrNameLst>
                                      </p:cBhvr>
                                      <p:tavLst>
                                        <p:tav tm="0">
                                          <p:val>
                                            <p:strVal val="#ppt_x"/>
                                          </p:val>
                                        </p:tav>
                                        <p:tav tm="100000">
                                          <p:val>
                                            <p:strVal val="#ppt_x"/>
                                          </p:val>
                                        </p:tav>
                                      </p:tavLst>
                                    </p:anim>
                                    <p:anim calcmode="lin" valueType="num">
                                      <p:cBhvr>
                                        <p:cTn id="55" dur="1000" fill="hold"/>
                                        <p:tgtEl>
                                          <p:spTgt spid="59"/>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fade">
                                      <p:cBhvr>
                                        <p:cTn id="58" dur="1000"/>
                                        <p:tgtEl>
                                          <p:spTgt spid="60"/>
                                        </p:tgtEl>
                                      </p:cBhvr>
                                    </p:animEffect>
                                    <p:anim calcmode="lin" valueType="num">
                                      <p:cBhvr>
                                        <p:cTn id="59" dur="1000" fill="hold"/>
                                        <p:tgtEl>
                                          <p:spTgt spid="60"/>
                                        </p:tgtEl>
                                        <p:attrNameLst>
                                          <p:attrName>ppt_x</p:attrName>
                                        </p:attrNameLst>
                                      </p:cBhvr>
                                      <p:tavLst>
                                        <p:tav tm="0">
                                          <p:val>
                                            <p:strVal val="#ppt_x"/>
                                          </p:val>
                                        </p:tav>
                                        <p:tav tm="100000">
                                          <p:val>
                                            <p:strVal val="#ppt_x"/>
                                          </p:val>
                                        </p:tav>
                                      </p:tavLst>
                                    </p:anim>
                                    <p:anim calcmode="lin" valueType="num">
                                      <p:cBhvr>
                                        <p:cTn id="60" dur="1000" fill="hold"/>
                                        <p:tgtEl>
                                          <p:spTgt spid="60"/>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fade">
                                      <p:cBhvr>
                                        <p:cTn id="63" dur="1000"/>
                                        <p:tgtEl>
                                          <p:spTgt spid="61"/>
                                        </p:tgtEl>
                                      </p:cBhvr>
                                    </p:animEffect>
                                    <p:anim calcmode="lin" valueType="num">
                                      <p:cBhvr>
                                        <p:cTn id="64" dur="1000" fill="hold"/>
                                        <p:tgtEl>
                                          <p:spTgt spid="61"/>
                                        </p:tgtEl>
                                        <p:attrNameLst>
                                          <p:attrName>ppt_x</p:attrName>
                                        </p:attrNameLst>
                                      </p:cBhvr>
                                      <p:tavLst>
                                        <p:tav tm="0">
                                          <p:val>
                                            <p:strVal val="#ppt_x"/>
                                          </p:val>
                                        </p:tav>
                                        <p:tav tm="100000">
                                          <p:val>
                                            <p:strVal val="#ppt_x"/>
                                          </p:val>
                                        </p:tav>
                                      </p:tavLst>
                                    </p:anim>
                                    <p:anim calcmode="lin" valueType="num">
                                      <p:cBhvr>
                                        <p:cTn id="65" dur="1000" fill="hold"/>
                                        <p:tgtEl>
                                          <p:spTgt spid="6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par>
                                <p:cTn id="71" presetID="42" presetClass="entr" presetSubtype="0" fill="hold" nodeType="withEffect">
                                  <p:stCondLst>
                                    <p:cond delay="0"/>
                                  </p:stCondLst>
                                  <p:childTnLst>
                                    <p:set>
                                      <p:cBhvr>
                                        <p:cTn id="72" dur="1" fill="hold">
                                          <p:stCondLst>
                                            <p:cond delay="0"/>
                                          </p:stCondLst>
                                        </p:cTn>
                                        <p:tgtEl>
                                          <p:spTgt spid="63"/>
                                        </p:tgtEl>
                                        <p:attrNameLst>
                                          <p:attrName>style.visibility</p:attrName>
                                        </p:attrNameLst>
                                      </p:cBhvr>
                                      <p:to>
                                        <p:strVal val="visible"/>
                                      </p:to>
                                    </p:set>
                                    <p:animEffect transition="in" filter="fade">
                                      <p:cBhvr>
                                        <p:cTn id="73" dur="1000"/>
                                        <p:tgtEl>
                                          <p:spTgt spid="63"/>
                                        </p:tgtEl>
                                      </p:cBhvr>
                                    </p:animEffect>
                                    <p:anim calcmode="lin" valueType="num">
                                      <p:cBhvr>
                                        <p:cTn id="74" dur="1000" fill="hold"/>
                                        <p:tgtEl>
                                          <p:spTgt spid="63"/>
                                        </p:tgtEl>
                                        <p:attrNameLst>
                                          <p:attrName>ppt_x</p:attrName>
                                        </p:attrNameLst>
                                      </p:cBhvr>
                                      <p:tavLst>
                                        <p:tav tm="0">
                                          <p:val>
                                            <p:strVal val="#ppt_x"/>
                                          </p:val>
                                        </p:tav>
                                        <p:tav tm="100000">
                                          <p:val>
                                            <p:strVal val="#ppt_x"/>
                                          </p:val>
                                        </p:tav>
                                      </p:tavLst>
                                    </p:anim>
                                    <p:anim calcmode="lin" valueType="num">
                                      <p:cBhvr>
                                        <p:cTn id="75" dur="1000" fill="hold"/>
                                        <p:tgtEl>
                                          <p:spTgt spid="63"/>
                                        </p:tgtEl>
                                        <p:attrNameLst>
                                          <p:attrName>ppt_y</p:attrName>
                                        </p:attrNameLst>
                                      </p:cBhvr>
                                      <p:tavLst>
                                        <p:tav tm="0">
                                          <p:val>
                                            <p:strVal val="#ppt_y+.1"/>
                                          </p:val>
                                        </p:tav>
                                        <p:tav tm="100000">
                                          <p:val>
                                            <p:strVal val="#ppt_y"/>
                                          </p:val>
                                        </p:tav>
                                      </p:tavLst>
                                    </p:anim>
                                  </p:childTnLst>
                                </p:cTn>
                              </p:par>
                              <p:par>
                                <p:cTn id="76" presetID="42" presetClass="entr" presetSubtype="0" fill="hold" nodeType="with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fade">
                                      <p:cBhvr>
                                        <p:cTn id="78" dur="1000"/>
                                        <p:tgtEl>
                                          <p:spTgt spid="64"/>
                                        </p:tgtEl>
                                      </p:cBhvr>
                                    </p:animEffect>
                                    <p:anim calcmode="lin" valueType="num">
                                      <p:cBhvr>
                                        <p:cTn id="79" dur="1000" fill="hold"/>
                                        <p:tgtEl>
                                          <p:spTgt spid="64"/>
                                        </p:tgtEl>
                                        <p:attrNameLst>
                                          <p:attrName>ppt_x</p:attrName>
                                        </p:attrNameLst>
                                      </p:cBhvr>
                                      <p:tavLst>
                                        <p:tav tm="0">
                                          <p:val>
                                            <p:strVal val="#ppt_x"/>
                                          </p:val>
                                        </p:tav>
                                        <p:tav tm="100000">
                                          <p:val>
                                            <p:strVal val="#ppt_x"/>
                                          </p:val>
                                        </p:tav>
                                      </p:tavLst>
                                    </p:anim>
                                    <p:anim calcmode="lin" valueType="num">
                                      <p:cBhvr>
                                        <p:cTn id="80" dur="1000" fill="hold"/>
                                        <p:tgtEl>
                                          <p:spTgt spid="64"/>
                                        </p:tgtEl>
                                        <p:attrNameLst>
                                          <p:attrName>ppt_y</p:attrName>
                                        </p:attrNameLst>
                                      </p:cBhvr>
                                      <p:tavLst>
                                        <p:tav tm="0">
                                          <p:val>
                                            <p:strVal val="#ppt_y+.1"/>
                                          </p:val>
                                        </p:tav>
                                        <p:tav tm="100000">
                                          <p:val>
                                            <p:strVal val="#ppt_y"/>
                                          </p:val>
                                        </p:tav>
                                      </p:tavLst>
                                    </p:anim>
                                  </p:childTnLst>
                                </p:cTn>
                              </p:par>
                              <p:par>
                                <p:cTn id="81" presetID="42" presetClass="entr" presetSubtype="0" fill="hold" nodeType="withEffect">
                                  <p:stCondLst>
                                    <p:cond delay="0"/>
                                  </p:stCondLst>
                                  <p:childTnLst>
                                    <p:set>
                                      <p:cBhvr>
                                        <p:cTn id="82" dur="1" fill="hold">
                                          <p:stCondLst>
                                            <p:cond delay="0"/>
                                          </p:stCondLst>
                                        </p:cTn>
                                        <p:tgtEl>
                                          <p:spTgt spid="65"/>
                                        </p:tgtEl>
                                        <p:attrNameLst>
                                          <p:attrName>style.visibility</p:attrName>
                                        </p:attrNameLst>
                                      </p:cBhvr>
                                      <p:to>
                                        <p:strVal val="visible"/>
                                      </p:to>
                                    </p:set>
                                    <p:animEffect transition="in" filter="fade">
                                      <p:cBhvr>
                                        <p:cTn id="83" dur="1000"/>
                                        <p:tgtEl>
                                          <p:spTgt spid="65"/>
                                        </p:tgtEl>
                                      </p:cBhvr>
                                    </p:animEffect>
                                    <p:anim calcmode="lin" valueType="num">
                                      <p:cBhvr>
                                        <p:cTn id="84" dur="1000" fill="hold"/>
                                        <p:tgtEl>
                                          <p:spTgt spid="65"/>
                                        </p:tgtEl>
                                        <p:attrNameLst>
                                          <p:attrName>ppt_x</p:attrName>
                                        </p:attrNameLst>
                                      </p:cBhvr>
                                      <p:tavLst>
                                        <p:tav tm="0">
                                          <p:val>
                                            <p:strVal val="#ppt_x"/>
                                          </p:val>
                                        </p:tav>
                                        <p:tav tm="100000">
                                          <p:val>
                                            <p:strVal val="#ppt_x"/>
                                          </p:val>
                                        </p:tav>
                                      </p:tavLst>
                                    </p:anim>
                                    <p:anim calcmode="lin" valueType="num">
                                      <p:cBhvr>
                                        <p:cTn id="85" dur="1000" fill="hold"/>
                                        <p:tgtEl>
                                          <p:spTgt spid="6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66"/>
                                        </p:tgtEl>
                                        <p:attrNameLst>
                                          <p:attrName>style.visibility</p:attrName>
                                        </p:attrNameLst>
                                      </p:cBhvr>
                                      <p:to>
                                        <p:strVal val="visible"/>
                                      </p:to>
                                    </p:set>
                                    <p:animEffect transition="in" filter="fade">
                                      <p:cBhvr>
                                        <p:cTn id="88" dur="1000"/>
                                        <p:tgtEl>
                                          <p:spTgt spid="66"/>
                                        </p:tgtEl>
                                      </p:cBhvr>
                                    </p:animEffect>
                                    <p:anim calcmode="lin" valueType="num">
                                      <p:cBhvr>
                                        <p:cTn id="89" dur="1000" fill="hold"/>
                                        <p:tgtEl>
                                          <p:spTgt spid="66"/>
                                        </p:tgtEl>
                                        <p:attrNameLst>
                                          <p:attrName>ppt_x</p:attrName>
                                        </p:attrNameLst>
                                      </p:cBhvr>
                                      <p:tavLst>
                                        <p:tav tm="0">
                                          <p:val>
                                            <p:strVal val="#ppt_x"/>
                                          </p:val>
                                        </p:tav>
                                        <p:tav tm="100000">
                                          <p:val>
                                            <p:strVal val="#ppt_x"/>
                                          </p:val>
                                        </p:tav>
                                      </p:tavLst>
                                    </p:anim>
                                    <p:anim calcmode="lin" valueType="num">
                                      <p:cBhvr>
                                        <p:cTn id="90" dur="1000" fill="hold"/>
                                        <p:tgtEl>
                                          <p:spTgt spid="66"/>
                                        </p:tgtEl>
                                        <p:attrNameLst>
                                          <p:attrName>ppt_y</p:attrName>
                                        </p:attrNameLst>
                                      </p:cBhvr>
                                      <p:tavLst>
                                        <p:tav tm="0">
                                          <p:val>
                                            <p:strVal val="#ppt_y+.1"/>
                                          </p:val>
                                        </p:tav>
                                        <p:tav tm="100000">
                                          <p:val>
                                            <p:strVal val="#ppt_y"/>
                                          </p:val>
                                        </p:tav>
                                      </p:tavLst>
                                    </p:anim>
                                  </p:childTnLst>
                                </p:cTn>
                              </p:par>
                              <p:par>
                                <p:cTn id="91" presetID="42" presetClass="entr" presetSubtype="0" fill="hold" grpId="0" nodeType="with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fade">
                                      <p:cBhvr>
                                        <p:cTn id="93" dur="1000"/>
                                        <p:tgtEl>
                                          <p:spTgt spid="67"/>
                                        </p:tgtEl>
                                      </p:cBhvr>
                                    </p:animEffect>
                                    <p:anim calcmode="lin" valueType="num">
                                      <p:cBhvr>
                                        <p:cTn id="94" dur="1000" fill="hold"/>
                                        <p:tgtEl>
                                          <p:spTgt spid="67"/>
                                        </p:tgtEl>
                                        <p:attrNameLst>
                                          <p:attrName>ppt_x</p:attrName>
                                        </p:attrNameLst>
                                      </p:cBhvr>
                                      <p:tavLst>
                                        <p:tav tm="0">
                                          <p:val>
                                            <p:strVal val="#ppt_x"/>
                                          </p:val>
                                        </p:tav>
                                        <p:tav tm="100000">
                                          <p:val>
                                            <p:strVal val="#ppt_x"/>
                                          </p:val>
                                        </p:tav>
                                      </p:tavLst>
                                    </p:anim>
                                    <p:anim calcmode="lin" valueType="num">
                                      <p:cBhvr>
                                        <p:cTn id="95" dur="1000" fill="hold"/>
                                        <p:tgtEl>
                                          <p:spTgt spid="67"/>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68"/>
                                        </p:tgtEl>
                                        <p:attrNameLst>
                                          <p:attrName>style.visibility</p:attrName>
                                        </p:attrNameLst>
                                      </p:cBhvr>
                                      <p:to>
                                        <p:strVal val="visible"/>
                                      </p:to>
                                    </p:set>
                                    <p:animEffect transition="in" filter="fade">
                                      <p:cBhvr>
                                        <p:cTn id="98" dur="1000"/>
                                        <p:tgtEl>
                                          <p:spTgt spid="68"/>
                                        </p:tgtEl>
                                      </p:cBhvr>
                                    </p:animEffect>
                                    <p:anim calcmode="lin" valueType="num">
                                      <p:cBhvr>
                                        <p:cTn id="99" dur="1000" fill="hold"/>
                                        <p:tgtEl>
                                          <p:spTgt spid="68"/>
                                        </p:tgtEl>
                                        <p:attrNameLst>
                                          <p:attrName>ppt_x</p:attrName>
                                        </p:attrNameLst>
                                      </p:cBhvr>
                                      <p:tavLst>
                                        <p:tav tm="0">
                                          <p:val>
                                            <p:strVal val="#ppt_x"/>
                                          </p:val>
                                        </p:tav>
                                        <p:tav tm="100000">
                                          <p:val>
                                            <p:strVal val="#ppt_x"/>
                                          </p:val>
                                        </p:tav>
                                      </p:tavLst>
                                    </p:anim>
                                    <p:anim calcmode="lin" valueType="num">
                                      <p:cBhvr>
                                        <p:cTn id="100" dur="1000" fill="hold"/>
                                        <p:tgtEl>
                                          <p:spTgt spid="68"/>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69"/>
                                        </p:tgtEl>
                                        <p:attrNameLst>
                                          <p:attrName>style.visibility</p:attrName>
                                        </p:attrNameLst>
                                      </p:cBhvr>
                                      <p:to>
                                        <p:strVal val="visible"/>
                                      </p:to>
                                    </p:set>
                                    <p:animEffect transition="in" filter="fade">
                                      <p:cBhvr>
                                        <p:cTn id="103" dur="1000"/>
                                        <p:tgtEl>
                                          <p:spTgt spid="69"/>
                                        </p:tgtEl>
                                      </p:cBhvr>
                                    </p:animEffect>
                                    <p:anim calcmode="lin" valueType="num">
                                      <p:cBhvr>
                                        <p:cTn id="104" dur="1000" fill="hold"/>
                                        <p:tgtEl>
                                          <p:spTgt spid="69"/>
                                        </p:tgtEl>
                                        <p:attrNameLst>
                                          <p:attrName>ppt_x</p:attrName>
                                        </p:attrNameLst>
                                      </p:cBhvr>
                                      <p:tavLst>
                                        <p:tav tm="0">
                                          <p:val>
                                            <p:strVal val="#ppt_x"/>
                                          </p:val>
                                        </p:tav>
                                        <p:tav tm="100000">
                                          <p:val>
                                            <p:strVal val="#ppt_x"/>
                                          </p:val>
                                        </p:tav>
                                      </p:tavLst>
                                    </p:anim>
                                    <p:anim calcmode="lin" valueType="num">
                                      <p:cBhvr>
                                        <p:cTn id="105" dur="1000" fill="hold"/>
                                        <p:tgtEl>
                                          <p:spTgt spid="69"/>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70"/>
                                        </p:tgtEl>
                                        <p:attrNameLst>
                                          <p:attrName>style.visibility</p:attrName>
                                        </p:attrNameLst>
                                      </p:cBhvr>
                                      <p:to>
                                        <p:strVal val="visible"/>
                                      </p:to>
                                    </p:set>
                                    <p:animEffect transition="in" filter="fade">
                                      <p:cBhvr>
                                        <p:cTn id="108" dur="1000"/>
                                        <p:tgtEl>
                                          <p:spTgt spid="70"/>
                                        </p:tgtEl>
                                      </p:cBhvr>
                                    </p:animEffect>
                                    <p:anim calcmode="lin" valueType="num">
                                      <p:cBhvr>
                                        <p:cTn id="109" dur="1000" fill="hold"/>
                                        <p:tgtEl>
                                          <p:spTgt spid="70"/>
                                        </p:tgtEl>
                                        <p:attrNameLst>
                                          <p:attrName>ppt_x</p:attrName>
                                        </p:attrNameLst>
                                      </p:cBhvr>
                                      <p:tavLst>
                                        <p:tav tm="0">
                                          <p:val>
                                            <p:strVal val="#ppt_x"/>
                                          </p:val>
                                        </p:tav>
                                        <p:tav tm="100000">
                                          <p:val>
                                            <p:strVal val="#ppt_x"/>
                                          </p:val>
                                        </p:tav>
                                      </p:tavLst>
                                    </p:anim>
                                    <p:anim calcmode="lin" valueType="num">
                                      <p:cBhvr>
                                        <p:cTn id="110" dur="1000" fill="hold"/>
                                        <p:tgtEl>
                                          <p:spTgt spid="70"/>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71"/>
                                        </p:tgtEl>
                                        <p:attrNameLst>
                                          <p:attrName>style.visibility</p:attrName>
                                        </p:attrNameLst>
                                      </p:cBhvr>
                                      <p:to>
                                        <p:strVal val="visible"/>
                                      </p:to>
                                    </p:set>
                                    <p:animEffect transition="in" filter="fade">
                                      <p:cBhvr>
                                        <p:cTn id="113" dur="1000"/>
                                        <p:tgtEl>
                                          <p:spTgt spid="71"/>
                                        </p:tgtEl>
                                      </p:cBhvr>
                                    </p:animEffect>
                                    <p:anim calcmode="lin" valueType="num">
                                      <p:cBhvr>
                                        <p:cTn id="114" dur="1000" fill="hold"/>
                                        <p:tgtEl>
                                          <p:spTgt spid="71"/>
                                        </p:tgtEl>
                                        <p:attrNameLst>
                                          <p:attrName>ppt_x</p:attrName>
                                        </p:attrNameLst>
                                      </p:cBhvr>
                                      <p:tavLst>
                                        <p:tav tm="0">
                                          <p:val>
                                            <p:strVal val="#ppt_x"/>
                                          </p:val>
                                        </p:tav>
                                        <p:tav tm="100000">
                                          <p:val>
                                            <p:strVal val="#ppt_x"/>
                                          </p:val>
                                        </p:tav>
                                      </p:tavLst>
                                    </p:anim>
                                    <p:anim calcmode="lin" valueType="num">
                                      <p:cBhvr>
                                        <p:cTn id="115" dur="1000" fill="hold"/>
                                        <p:tgtEl>
                                          <p:spTgt spid="71"/>
                                        </p:tgtEl>
                                        <p:attrNameLst>
                                          <p:attrName>ppt_y</p:attrName>
                                        </p:attrNameLst>
                                      </p:cBhvr>
                                      <p:tavLst>
                                        <p:tav tm="0">
                                          <p:val>
                                            <p:strVal val="#ppt_y+.1"/>
                                          </p:val>
                                        </p:tav>
                                        <p:tav tm="100000">
                                          <p:val>
                                            <p:strVal val="#ppt_y"/>
                                          </p:val>
                                        </p:tav>
                                      </p:tavLst>
                                    </p:anim>
                                  </p:childTnLst>
                                </p:cTn>
                              </p:par>
                              <p:par>
                                <p:cTn id="116" presetID="42" presetClass="entr" presetSubtype="0" fill="hold" grpId="0" nodeType="withEffect">
                                  <p:stCondLst>
                                    <p:cond delay="0"/>
                                  </p:stCondLst>
                                  <p:childTnLst>
                                    <p:set>
                                      <p:cBhvr>
                                        <p:cTn id="117" dur="1" fill="hold">
                                          <p:stCondLst>
                                            <p:cond delay="0"/>
                                          </p:stCondLst>
                                        </p:cTn>
                                        <p:tgtEl>
                                          <p:spTgt spid="72"/>
                                        </p:tgtEl>
                                        <p:attrNameLst>
                                          <p:attrName>style.visibility</p:attrName>
                                        </p:attrNameLst>
                                      </p:cBhvr>
                                      <p:to>
                                        <p:strVal val="visible"/>
                                      </p:to>
                                    </p:set>
                                    <p:animEffect transition="in" filter="fade">
                                      <p:cBhvr>
                                        <p:cTn id="118" dur="1000"/>
                                        <p:tgtEl>
                                          <p:spTgt spid="72"/>
                                        </p:tgtEl>
                                      </p:cBhvr>
                                    </p:animEffect>
                                    <p:anim calcmode="lin" valueType="num">
                                      <p:cBhvr>
                                        <p:cTn id="119" dur="1000" fill="hold"/>
                                        <p:tgtEl>
                                          <p:spTgt spid="72"/>
                                        </p:tgtEl>
                                        <p:attrNameLst>
                                          <p:attrName>ppt_x</p:attrName>
                                        </p:attrNameLst>
                                      </p:cBhvr>
                                      <p:tavLst>
                                        <p:tav tm="0">
                                          <p:val>
                                            <p:strVal val="#ppt_x"/>
                                          </p:val>
                                        </p:tav>
                                        <p:tav tm="100000">
                                          <p:val>
                                            <p:strVal val="#ppt_x"/>
                                          </p:val>
                                        </p:tav>
                                      </p:tavLst>
                                    </p:anim>
                                    <p:anim calcmode="lin" valueType="num">
                                      <p:cBhvr>
                                        <p:cTn id="120" dur="1000" fill="hold"/>
                                        <p:tgtEl>
                                          <p:spTgt spid="72"/>
                                        </p:tgtEl>
                                        <p:attrNameLst>
                                          <p:attrName>ppt_y</p:attrName>
                                        </p:attrNameLst>
                                      </p:cBhvr>
                                      <p:tavLst>
                                        <p:tav tm="0">
                                          <p:val>
                                            <p:strVal val="#ppt_y+.1"/>
                                          </p:val>
                                        </p:tav>
                                        <p:tav tm="100000">
                                          <p:val>
                                            <p:strVal val="#ppt_y"/>
                                          </p:val>
                                        </p:tav>
                                      </p:tavLst>
                                    </p:anim>
                                  </p:childTnLst>
                                </p:cTn>
                              </p:par>
                              <p:par>
                                <p:cTn id="121" presetID="42" presetClass="entr" presetSubtype="0" fill="hold" grpId="0" nodeType="withEffect">
                                  <p:stCondLst>
                                    <p:cond delay="0"/>
                                  </p:stCondLst>
                                  <p:childTnLst>
                                    <p:set>
                                      <p:cBhvr>
                                        <p:cTn id="122" dur="1" fill="hold">
                                          <p:stCondLst>
                                            <p:cond delay="0"/>
                                          </p:stCondLst>
                                        </p:cTn>
                                        <p:tgtEl>
                                          <p:spTgt spid="73"/>
                                        </p:tgtEl>
                                        <p:attrNameLst>
                                          <p:attrName>style.visibility</p:attrName>
                                        </p:attrNameLst>
                                      </p:cBhvr>
                                      <p:to>
                                        <p:strVal val="visible"/>
                                      </p:to>
                                    </p:set>
                                    <p:animEffect transition="in" filter="fade">
                                      <p:cBhvr>
                                        <p:cTn id="123" dur="1000"/>
                                        <p:tgtEl>
                                          <p:spTgt spid="73"/>
                                        </p:tgtEl>
                                      </p:cBhvr>
                                    </p:animEffect>
                                    <p:anim calcmode="lin" valueType="num">
                                      <p:cBhvr>
                                        <p:cTn id="124" dur="1000" fill="hold"/>
                                        <p:tgtEl>
                                          <p:spTgt spid="73"/>
                                        </p:tgtEl>
                                        <p:attrNameLst>
                                          <p:attrName>ppt_x</p:attrName>
                                        </p:attrNameLst>
                                      </p:cBhvr>
                                      <p:tavLst>
                                        <p:tav tm="0">
                                          <p:val>
                                            <p:strVal val="#ppt_x"/>
                                          </p:val>
                                        </p:tav>
                                        <p:tav tm="100000">
                                          <p:val>
                                            <p:strVal val="#ppt_x"/>
                                          </p:val>
                                        </p:tav>
                                      </p:tavLst>
                                    </p:anim>
                                    <p:anim calcmode="lin" valueType="num">
                                      <p:cBhvr>
                                        <p:cTn id="125" dur="1000" fill="hold"/>
                                        <p:tgtEl>
                                          <p:spTgt spid="73"/>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ppt_x</p:attrName>
                                        </p:attrNameLst>
                                      </p:cBhvr>
                                      <p:tavLst>
                                        <p:tav tm="0">
                                          <p:val>
                                            <p:strVal val="#ppt_x"/>
                                          </p:val>
                                        </p:tav>
                                        <p:tav tm="100000">
                                          <p:val>
                                            <p:strVal val="#ppt_x"/>
                                          </p:val>
                                        </p:tav>
                                      </p:tavLst>
                                    </p:anim>
                                    <p:anim calcmode="lin" valueType="num">
                                      <p:cBhvr>
                                        <p:cTn id="130" dur="1000" fill="hold"/>
                                        <p:tgtEl>
                                          <p:spTgt spid="74"/>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75"/>
                                        </p:tgtEl>
                                        <p:attrNameLst>
                                          <p:attrName>style.visibility</p:attrName>
                                        </p:attrNameLst>
                                      </p:cBhvr>
                                      <p:to>
                                        <p:strVal val="visible"/>
                                      </p:to>
                                    </p:set>
                                    <p:animEffect transition="in" filter="fade">
                                      <p:cBhvr>
                                        <p:cTn id="133" dur="1000"/>
                                        <p:tgtEl>
                                          <p:spTgt spid="75"/>
                                        </p:tgtEl>
                                      </p:cBhvr>
                                    </p:animEffect>
                                    <p:anim calcmode="lin" valueType="num">
                                      <p:cBhvr>
                                        <p:cTn id="134" dur="1000" fill="hold"/>
                                        <p:tgtEl>
                                          <p:spTgt spid="75"/>
                                        </p:tgtEl>
                                        <p:attrNameLst>
                                          <p:attrName>ppt_x</p:attrName>
                                        </p:attrNameLst>
                                      </p:cBhvr>
                                      <p:tavLst>
                                        <p:tav tm="0">
                                          <p:val>
                                            <p:strVal val="#ppt_x"/>
                                          </p:val>
                                        </p:tav>
                                        <p:tav tm="100000">
                                          <p:val>
                                            <p:strVal val="#ppt_x"/>
                                          </p:val>
                                        </p:tav>
                                      </p:tavLst>
                                    </p:anim>
                                    <p:anim calcmode="lin" valueType="num">
                                      <p:cBhvr>
                                        <p:cTn id="135"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1" grpId="0">
        <p:bldAsOne/>
      </p:bldGraphic>
      <p:bldGraphic spid="52" grpId="0">
        <p:bldAsOne/>
      </p:bldGraphic>
      <p:bldGraphic spid="53" grpId="0">
        <p:bldAsOne/>
      </p:bldGraphic>
      <p:bldGraphic spid="54" grpId="0">
        <p:bldAsOne/>
      </p:bldGraphic>
      <p:bldP spid="55" grpId="0"/>
      <p:bldP spid="56" grpId="0"/>
      <p:bldP spid="57" grpId="0"/>
      <p:bldP spid="58" grpId="0"/>
      <p:bldP spid="59" grpId="0" animBg="1"/>
      <p:bldP spid="60" grpId="0" animBg="1"/>
      <p:bldP spid="61" grpId="0" animBg="1"/>
      <p:bldP spid="62" grpId="0" animBg="1"/>
      <p:bldP spid="67" grpId="0"/>
      <p:bldP spid="68" grpId="0"/>
      <p:bldP spid="69" grpId="0"/>
      <p:bldP spid="70" grpId="0"/>
      <p:bldP spid="71" grpId="0"/>
      <p:bldP spid="72" grpId="0" animBg="1"/>
      <p:bldP spid="73" grpId="0" animBg="1"/>
      <p:bldP spid="74" grpId="0" animBg="1"/>
      <p:bldP spid="7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id="{FCE59E4B-AFF3-439D-8501-370F457FFD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sp>
        <p:nvSpPr>
          <p:cNvPr id="79" name="文本框 5">
            <a:extLst>
              <a:ext uri="{FF2B5EF4-FFF2-40B4-BE49-F238E27FC236}">
                <a16:creationId xmlns:a16="http://schemas.microsoft.com/office/drawing/2014/main" id="{E500282F-320C-466D-97BA-A71C94942741}"/>
              </a:ext>
            </a:extLst>
          </p:cNvPr>
          <p:cNvSpPr txBox="1"/>
          <p:nvPr/>
        </p:nvSpPr>
        <p:spPr>
          <a:xfrm>
            <a:off x="4635871" y="1752312"/>
            <a:ext cx="2842553" cy="830996"/>
          </a:xfrm>
          <a:prstGeom prst="rect">
            <a:avLst/>
          </a:prstGeom>
          <a:noFill/>
        </p:spPr>
        <p:txBody>
          <a:bodyPr wrap="square" rtlCol="0">
            <a:spAutoFit/>
          </a:bodyPr>
          <a:lstStyle/>
          <a:p>
            <a:pPr algn="ctr"/>
            <a:r>
              <a:rPr lang="en-US" altLang="zh-CN" sz="4800" dirty="0">
                <a:solidFill>
                  <a:srgbClr val="72AE4A"/>
                </a:solidFill>
                <a:latin typeface="华文中宋" panose="02010600040101010101" pitchFamily="2" charset="-122"/>
                <a:ea typeface="华文中宋" panose="02010600040101010101" pitchFamily="2" charset="-122"/>
              </a:rPr>
              <a:t>0</a:t>
            </a:r>
            <a:r>
              <a:rPr lang="en-US" altLang="zh-CN" sz="4800" dirty="0">
                <a:solidFill>
                  <a:srgbClr val="92488E"/>
                </a:solidFill>
                <a:latin typeface="华文中宋" panose="02010600040101010101" pitchFamily="2" charset="-122"/>
                <a:ea typeface="华文中宋" panose="02010600040101010101" pitchFamily="2" charset="-122"/>
              </a:rPr>
              <a:t>3</a:t>
            </a:r>
            <a:endParaRPr lang="zh-CN" altLang="en-US" sz="4800" dirty="0">
              <a:solidFill>
                <a:srgbClr val="92488E"/>
              </a:solidFill>
              <a:latin typeface="华文中宋" panose="02010600040101010101" pitchFamily="2" charset="-122"/>
              <a:ea typeface="华文中宋" panose="02010600040101010101" pitchFamily="2" charset="-122"/>
            </a:endParaRPr>
          </a:p>
        </p:txBody>
      </p:sp>
      <p:grpSp>
        <p:nvGrpSpPr>
          <p:cNvPr id="16" name="组合 15">
            <a:extLst>
              <a:ext uri="{FF2B5EF4-FFF2-40B4-BE49-F238E27FC236}">
                <a16:creationId xmlns:a16="http://schemas.microsoft.com/office/drawing/2014/main" id="{D38E8753-1E5E-4D8C-A9FF-04AFAFDC8ECB}"/>
              </a:ext>
            </a:extLst>
          </p:cNvPr>
          <p:cNvGrpSpPr/>
          <p:nvPr/>
        </p:nvGrpSpPr>
        <p:grpSpPr>
          <a:xfrm>
            <a:off x="4399681" y="1863695"/>
            <a:ext cx="3372518" cy="646331"/>
            <a:chOff x="1897781" y="4477355"/>
            <a:chExt cx="3372518" cy="646331"/>
          </a:xfrm>
        </p:grpSpPr>
        <p:sp>
          <p:nvSpPr>
            <p:cNvPr id="18" name="TextBox 4">
              <a:extLst>
                <a:ext uri="{FF2B5EF4-FFF2-40B4-BE49-F238E27FC236}">
                  <a16:creationId xmlns:a16="http://schemas.microsoft.com/office/drawing/2014/main" id="{63DC4EB7-32C7-491A-B743-D19DC0CEA8AF}"/>
                </a:ext>
              </a:extLst>
            </p:cNvPr>
            <p:cNvSpPr txBox="1"/>
            <p:nvPr/>
          </p:nvSpPr>
          <p:spPr>
            <a:xfrm>
              <a:off x="1897781" y="4477355"/>
              <a:ext cx="646331" cy="646331"/>
            </a:xfrm>
            <a:prstGeom prst="rect">
              <a:avLst/>
            </a:prstGeom>
            <a:noFill/>
          </p:spPr>
          <p:txBody>
            <a:bodyPr wrap="none" rtlCol="0">
              <a:spAutoFit/>
            </a:bodyPr>
            <a:lstStyle/>
            <a:p>
              <a:pPr algn="ctr"/>
              <a:r>
                <a:rPr lang="en-US" altLang="zh-CN" sz="3600" dirty="0">
                  <a:solidFill>
                    <a:srgbClr val="72AE4A"/>
                  </a:solidFill>
                  <a:latin typeface="华文中宋" panose="02010600040101010101" pitchFamily="2" charset="-122"/>
                  <a:ea typeface="华文中宋" panose="02010600040101010101" pitchFamily="2" charset="-122"/>
                </a:rPr>
                <a:t>《</a:t>
              </a:r>
            </a:p>
          </p:txBody>
        </p:sp>
        <p:sp>
          <p:nvSpPr>
            <p:cNvPr id="19" name="TextBox 4">
              <a:extLst>
                <a:ext uri="{FF2B5EF4-FFF2-40B4-BE49-F238E27FC236}">
                  <a16:creationId xmlns:a16="http://schemas.microsoft.com/office/drawing/2014/main" id="{5E85BC6D-D29F-4BFC-A4B4-B529F5CD5F38}"/>
                </a:ext>
              </a:extLst>
            </p:cNvPr>
            <p:cNvSpPr txBox="1"/>
            <p:nvPr/>
          </p:nvSpPr>
          <p:spPr>
            <a:xfrm flipH="1">
              <a:off x="4623967" y="4477355"/>
              <a:ext cx="646332" cy="646331"/>
            </a:xfrm>
            <a:prstGeom prst="rect">
              <a:avLst/>
            </a:prstGeom>
            <a:noFill/>
          </p:spPr>
          <p:txBody>
            <a:bodyPr wrap="none" rtlCol="0">
              <a:spAutoFit/>
            </a:bodyPr>
            <a:lstStyle/>
            <a:p>
              <a:pPr algn="ctr"/>
              <a:r>
                <a:rPr lang="en-US" altLang="zh-CN" sz="3600" dirty="0">
                  <a:solidFill>
                    <a:srgbClr val="92488E"/>
                  </a:solidFill>
                  <a:latin typeface="华文中宋" panose="02010600040101010101" pitchFamily="2" charset="-122"/>
                  <a:ea typeface="华文中宋" panose="02010600040101010101" pitchFamily="2" charset="-122"/>
                </a:rPr>
                <a:t>》</a:t>
              </a:r>
            </a:p>
          </p:txBody>
        </p:sp>
      </p:grpSp>
      <p:grpSp>
        <p:nvGrpSpPr>
          <p:cNvPr id="22" name="组合 21">
            <a:extLst>
              <a:ext uri="{FF2B5EF4-FFF2-40B4-BE49-F238E27FC236}">
                <a16:creationId xmlns:a16="http://schemas.microsoft.com/office/drawing/2014/main" id="{5AC2A6D7-BE5F-4F33-9A69-8FDAF14F4ABC}"/>
              </a:ext>
            </a:extLst>
          </p:cNvPr>
          <p:cNvGrpSpPr/>
          <p:nvPr/>
        </p:nvGrpSpPr>
        <p:grpSpPr>
          <a:xfrm>
            <a:off x="4717059" y="2619646"/>
            <a:ext cx="2767715" cy="95254"/>
            <a:chOff x="1839287" y="5184146"/>
            <a:chExt cx="2767715" cy="95254"/>
          </a:xfrm>
        </p:grpSpPr>
        <p:grpSp>
          <p:nvGrpSpPr>
            <p:cNvPr id="23" name="组合 22">
              <a:extLst>
                <a:ext uri="{FF2B5EF4-FFF2-40B4-BE49-F238E27FC236}">
                  <a16:creationId xmlns:a16="http://schemas.microsoft.com/office/drawing/2014/main" id="{436C1534-5DDA-4A3D-A271-4CFDABC0D0B9}"/>
                </a:ext>
              </a:extLst>
            </p:cNvPr>
            <p:cNvGrpSpPr/>
            <p:nvPr/>
          </p:nvGrpSpPr>
          <p:grpSpPr>
            <a:xfrm>
              <a:off x="2591031" y="5184150"/>
              <a:ext cx="2015971" cy="95250"/>
              <a:chOff x="2425983" y="5170170"/>
              <a:chExt cx="2015971" cy="156210"/>
            </a:xfrm>
          </p:grpSpPr>
          <p:grpSp>
            <p:nvGrpSpPr>
              <p:cNvPr id="47" name="组合 46">
                <a:extLst>
                  <a:ext uri="{FF2B5EF4-FFF2-40B4-BE49-F238E27FC236}">
                    <a16:creationId xmlns:a16="http://schemas.microsoft.com/office/drawing/2014/main" id="{190D061C-0745-42EE-BA91-41B94D31A229}"/>
                  </a:ext>
                </a:extLst>
              </p:cNvPr>
              <p:cNvGrpSpPr/>
              <p:nvPr/>
            </p:nvGrpSpPr>
            <p:grpSpPr>
              <a:xfrm>
                <a:off x="2425983" y="5179695"/>
                <a:ext cx="1009343" cy="146685"/>
                <a:chOff x="2425983" y="5179695"/>
                <a:chExt cx="1009343" cy="146685"/>
              </a:xfrm>
            </p:grpSpPr>
            <p:grpSp>
              <p:nvGrpSpPr>
                <p:cNvPr id="63" name="组合 62">
                  <a:extLst>
                    <a:ext uri="{FF2B5EF4-FFF2-40B4-BE49-F238E27FC236}">
                      <a16:creationId xmlns:a16="http://schemas.microsoft.com/office/drawing/2014/main" id="{0B6EC894-DB98-4476-A488-5246306CDA54}"/>
                    </a:ext>
                  </a:extLst>
                </p:cNvPr>
                <p:cNvGrpSpPr/>
                <p:nvPr/>
              </p:nvGrpSpPr>
              <p:grpSpPr>
                <a:xfrm>
                  <a:off x="2425983" y="5186045"/>
                  <a:ext cx="504518" cy="140335"/>
                  <a:chOff x="2425983" y="5186045"/>
                  <a:chExt cx="504518" cy="140335"/>
                </a:xfrm>
              </p:grpSpPr>
              <p:grpSp>
                <p:nvGrpSpPr>
                  <p:cNvPr id="71" name="组合 70">
                    <a:extLst>
                      <a:ext uri="{FF2B5EF4-FFF2-40B4-BE49-F238E27FC236}">
                        <a16:creationId xmlns:a16="http://schemas.microsoft.com/office/drawing/2014/main" id="{C50607A3-FE72-458E-91C9-51ADB3BBC750}"/>
                      </a:ext>
                    </a:extLst>
                  </p:cNvPr>
                  <p:cNvGrpSpPr/>
                  <p:nvPr/>
                </p:nvGrpSpPr>
                <p:grpSpPr>
                  <a:xfrm>
                    <a:off x="2425983" y="5189220"/>
                    <a:ext cx="253693" cy="137160"/>
                    <a:chOff x="2425983" y="5189220"/>
                    <a:chExt cx="253693" cy="137160"/>
                  </a:xfrm>
                </p:grpSpPr>
                <p:cxnSp>
                  <p:nvCxnSpPr>
                    <p:cNvPr id="75" name="直接连接符 74">
                      <a:extLst>
                        <a:ext uri="{FF2B5EF4-FFF2-40B4-BE49-F238E27FC236}">
                          <a16:creationId xmlns:a16="http://schemas.microsoft.com/office/drawing/2014/main" id="{CB37767F-1DFF-4055-84D5-912FF80793D7}"/>
                        </a:ext>
                      </a:extLst>
                    </p:cNvPr>
                    <p:cNvCxnSpPr/>
                    <p:nvPr/>
                  </p:nvCxnSpPr>
                  <p:spPr>
                    <a:xfrm>
                      <a:off x="2425983"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cxnSp>
                  <p:nvCxnSpPr>
                    <p:cNvPr id="76" name="直接连接符 75">
                      <a:extLst>
                        <a:ext uri="{FF2B5EF4-FFF2-40B4-BE49-F238E27FC236}">
                          <a16:creationId xmlns:a16="http://schemas.microsoft.com/office/drawing/2014/main" id="{81D0E612-CF28-43D7-9D66-241AA170F0C7}"/>
                        </a:ext>
                      </a:extLst>
                    </p:cNvPr>
                    <p:cNvCxnSpPr>
                      <a:cxnSpLocks/>
                    </p:cNvCxnSpPr>
                    <p:nvPr/>
                  </p:nvCxnSpPr>
                  <p:spPr>
                    <a:xfrm flipH="1">
                      <a:off x="2552959"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grpSp>
              <p:grpSp>
                <p:nvGrpSpPr>
                  <p:cNvPr id="72" name="组合 71">
                    <a:extLst>
                      <a:ext uri="{FF2B5EF4-FFF2-40B4-BE49-F238E27FC236}">
                        <a16:creationId xmlns:a16="http://schemas.microsoft.com/office/drawing/2014/main" id="{FB31409C-5477-4106-8A15-0E7618FBD122}"/>
                      </a:ext>
                    </a:extLst>
                  </p:cNvPr>
                  <p:cNvGrpSpPr/>
                  <p:nvPr/>
                </p:nvGrpSpPr>
                <p:grpSpPr>
                  <a:xfrm>
                    <a:off x="2676808" y="5186045"/>
                    <a:ext cx="253693" cy="137160"/>
                    <a:chOff x="2425983" y="5189220"/>
                    <a:chExt cx="253693" cy="137160"/>
                  </a:xfrm>
                </p:grpSpPr>
                <p:cxnSp>
                  <p:nvCxnSpPr>
                    <p:cNvPr id="73" name="直接连接符 72">
                      <a:extLst>
                        <a:ext uri="{FF2B5EF4-FFF2-40B4-BE49-F238E27FC236}">
                          <a16:creationId xmlns:a16="http://schemas.microsoft.com/office/drawing/2014/main" id="{60CC5454-ED56-40A8-8D38-8EBAA2DB1B3B}"/>
                        </a:ext>
                      </a:extLst>
                    </p:cNvPr>
                    <p:cNvCxnSpPr/>
                    <p:nvPr/>
                  </p:nvCxnSpPr>
                  <p:spPr>
                    <a:xfrm>
                      <a:off x="2425983"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cxnSp>
                  <p:nvCxnSpPr>
                    <p:cNvPr id="74" name="直接连接符 73">
                      <a:extLst>
                        <a:ext uri="{FF2B5EF4-FFF2-40B4-BE49-F238E27FC236}">
                          <a16:creationId xmlns:a16="http://schemas.microsoft.com/office/drawing/2014/main" id="{5482511E-E5AB-4685-B72A-B1D1C6739110}"/>
                        </a:ext>
                      </a:extLst>
                    </p:cNvPr>
                    <p:cNvCxnSpPr>
                      <a:cxnSpLocks/>
                    </p:cNvCxnSpPr>
                    <p:nvPr/>
                  </p:nvCxnSpPr>
                  <p:spPr>
                    <a:xfrm flipH="1">
                      <a:off x="2552959"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grpSp>
            </p:grpSp>
            <p:grpSp>
              <p:nvGrpSpPr>
                <p:cNvPr id="64" name="组合 63">
                  <a:extLst>
                    <a:ext uri="{FF2B5EF4-FFF2-40B4-BE49-F238E27FC236}">
                      <a16:creationId xmlns:a16="http://schemas.microsoft.com/office/drawing/2014/main" id="{26555EAD-2F30-4925-98AE-AAFFFB538F90}"/>
                    </a:ext>
                  </a:extLst>
                </p:cNvPr>
                <p:cNvGrpSpPr/>
                <p:nvPr/>
              </p:nvGrpSpPr>
              <p:grpSpPr>
                <a:xfrm>
                  <a:off x="2930808" y="5179695"/>
                  <a:ext cx="504518" cy="140335"/>
                  <a:chOff x="2425983" y="5186045"/>
                  <a:chExt cx="504518" cy="140335"/>
                </a:xfrm>
              </p:grpSpPr>
              <p:grpSp>
                <p:nvGrpSpPr>
                  <p:cNvPr id="65" name="组合 64">
                    <a:extLst>
                      <a:ext uri="{FF2B5EF4-FFF2-40B4-BE49-F238E27FC236}">
                        <a16:creationId xmlns:a16="http://schemas.microsoft.com/office/drawing/2014/main" id="{8701A3F3-6031-4486-9311-E205158269C9}"/>
                      </a:ext>
                    </a:extLst>
                  </p:cNvPr>
                  <p:cNvGrpSpPr/>
                  <p:nvPr/>
                </p:nvGrpSpPr>
                <p:grpSpPr>
                  <a:xfrm>
                    <a:off x="2425983" y="5189220"/>
                    <a:ext cx="253693" cy="137160"/>
                    <a:chOff x="2425983" y="5189220"/>
                    <a:chExt cx="253693" cy="137160"/>
                  </a:xfrm>
                </p:grpSpPr>
                <p:cxnSp>
                  <p:nvCxnSpPr>
                    <p:cNvPr id="69" name="直接连接符 68">
                      <a:extLst>
                        <a:ext uri="{FF2B5EF4-FFF2-40B4-BE49-F238E27FC236}">
                          <a16:creationId xmlns:a16="http://schemas.microsoft.com/office/drawing/2014/main" id="{5867AE52-243C-447F-A622-744A7BE4EB22}"/>
                        </a:ext>
                      </a:extLst>
                    </p:cNvPr>
                    <p:cNvCxnSpPr/>
                    <p:nvPr/>
                  </p:nvCxnSpPr>
                  <p:spPr>
                    <a:xfrm>
                      <a:off x="2425983"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cxnSp>
                  <p:nvCxnSpPr>
                    <p:cNvPr id="70" name="直接连接符 69">
                      <a:extLst>
                        <a:ext uri="{FF2B5EF4-FFF2-40B4-BE49-F238E27FC236}">
                          <a16:creationId xmlns:a16="http://schemas.microsoft.com/office/drawing/2014/main" id="{1BF35A35-E267-4E79-827B-18C58ED44DFC}"/>
                        </a:ext>
                      </a:extLst>
                    </p:cNvPr>
                    <p:cNvCxnSpPr>
                      <a:cxnSpLocks/>
                    </p:cNvCxnSpPr>
                    <p:nvPr/>
                  </p:nvCxnSpPr>
                  <p:spPr>
                    <a:xfrm flipH="1">
                      <a:off x="2552959"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grpSp>
              <p:grpSp>
                <p:nvGrpSpPr>
                  <p:cNvPr id="66" name="组合 65">
                    <a:extLst>
                      <a:ext uri="{FF2B5EF4-FFF2-40B4-BE49-F238E27FC236}">
                        <a16:creationId xmlns:a16="http://schemas.microsoft.com/office/drawing/2014/main" id="{66933D52-CE92-4C87-974B-71E255DFE626}"/>
                      </a:ext>
                    </a:extLst>
                  </p:cNvPr>
                  <p:cNvGrpSpPr/>
                  <p:nvPr/>
                </p:nvGrpSpPr>
                <p:grpSpPr>
                  <a:xfrm>
                    <a:off x="2676808" y="5186045"/>
                    <a:ext cx="253693" cy="137160"/>
                    <a:chOff x="2425983" y="5189220"/>
                    <a:chExt cx="253693" cy="137160"/>
                  </a:xfrm>
                </p:grpSpPr>
                <p:cxnSp>
                  <p:nvCxnSpPr>
                    <p:cNvPr id="67" name="直接连接符 66">
                      <a:extLst>
                        <a:ext uri="{FF2B5EF4-FFF2-40B4-BE49-F238E27FC236}">
                          <a16:creationId xmlns:a16="http://schemas.microsoft.com/office/drawing/2014/main" id="{2FAA0AF2-C576-4E16-9A3D-F999D2463A36}"/>
                        </a:ext>
                      </a:extLst>
                    </p:cNvPr>
                    <p:cNvCxnSpPr/>
                    <p:nvPr/>
                  </p:nvCxnSpPr>
                  <p:spPr>
                    <a:xfrm>
                      <a:off x="2425983"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cxnSp>
                  <p:nvCxnSpPr>
                    <p:cNvPr id="68" name="直接连接符 67">
                      <a:extLst>
                        <a:ext uri="{FF2B5EF4-FFF2-40B4-BE49-F238E27FC236}">
                          <a16:creationId xmlns:a16="http://schemas.microsoft.com/office/drawing/2014/main" id="{854171D4-1816-4ED7-937F-616E146850C9}"/>
                        </a:ext>
                      </a:extLst>
                    </p:cNvPr>
                    <p:cNvCxnSpPr>
                      <a:cxnSpLocks/>
                    </p:cNvCxnSpPr>
                    <p:nvPr/>
                  </p:nvCxnSpPr>
                  <p:spPr>
                    <a:xfrm flipH="1">
                      <a:off x="2552959"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grpSp>
            </p:grpSp>
          </p:grpSp>
          <p:grpSp>
            <p:nvGrpSpPr>
              <p:cNvPr id="48" name="组合 47">
                <a:extLst>
                  <a:ext uri="{FF2B5EF4-FFF2-40B4-BE49-F238E27FC236}">
                    <a16:creationId xmlns:a16="http://schemas.microsoft.com/office/drawing/2014/main" id="{8D50FE4E-E733-4B57-A3DD-50112BFCAA57}"/>
                  </a:ext>
                </a:extLst>
              </p:cNvPr>
              <p:cNvGrpSpPr/>
              <p:nvPr/>
            </p:nvGrpSpPr>
            <p:grpSpPr>
              <a:xfrm>
                <a:off x="3432611" y="5170170"/>
                <a:ext cx="1009343" cy="146685"/>
                <a:chOff x="2425983" y="5179695"/>
                <a:chExt cx="1009343" cy="146685"/>
              </a:xfrm>
            </p:grpSpPr>
            <p:grpSp>
              <p:nvGrpSpPr>
                <p:cNvPr id="49" name="组合 48">
                  <a:extLst>
                    <a:ext uri="{FF2B5EF4-FFF2-40B4-BE49-F238E27FC236}">
                      <a16:creationId xmlns:a16="http://schemas.microsoft.com/office/drawing/2014/main" id="{C3821E19-A4D9-40AD-8112-45CB2236551F}"/>
                    </a:ext>
                  </a:extLst>
                </p:cNvPr>
                <p:cNvGrpSpPr/>
                <p:nvPr/>
              </p:nvGrpSpPr>
              <p:grpSpPr>
                <a:xfrm>
                  <a:off x="2425983" y="5186045"/>
                  <a:ext cx="504518" cy="140335"/>
                  <a:chOff x="2425983" y="5186045"/>
                  <a:chExt cx="504518" cy="140335"/>
                </a:xfrm>
              </p:grpSpPr>
              <p:grpSp>
                <p:nvGrpSpPr>
                  <p:cNvPr id="57" name="组合 56">
                    <a:extLst>
                      <a:ext uri="{FF2B5EF4-FFF2-40B4-BE49-F238E27FC236}">
                        <a16:creationId xmlns:a16="http://schemas.microsoft.com/office/drawing/2014/main" id="{1629C7E7-94C0-45E4-BDD0-DB85775A03B3}"/>
                      </a:ext>
                    </a:extLst>
                  </p:cNvPr>
                  <p:cNvGrpSpPr/>
                  <p:nvPr/>
                </p:nvGrpSpPr>
                <p:grpSpPr>
                  <a:xfrm>
                    <a:off x="2425983" y="5189220"/>
                    <a:ext cx="253693" cy="137160"/>
                    <a:chOff x="2425983" y="5189220"/>
                    <a:chExt cx="253693" cy="137160"/>
                  </a:xfrm>
                </p:grpSpPr>
                <p:cxnSp>
                  <p:nvCxnSpPr>
                    <p:cNvPr id="61" name="直接连接符 60">
                      <a:extLst>
                        <a:ext uri="{FF2B5EF4-FFF2-40B4-BE49-F238E27FC236}">
                          <a16:creationId xmlns:a16="http://schemas.microsoft.com/office/drawing/2014/main" id="{863964DD-CD5E-4A05-8F0C-20761E9ABFF1}"/>
                        </a:ext>
                      </a:extLst>
                    </p:cNvPr>
                    <p:cNvCxnSpPr/>
                    <p:nvPr/>
                  </p:nvCxnSpPr>
                  <p:spPr>
                    <a:xfrm>
                      <a:off x="2425983"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cxnSp>
                  <p:nvCxnSpPr>
                    <p:cNvPr id="62" name="直接连接符 61">
                      <a:extLst>
                        <a:ext uri="{FF2B5EF4-FFF2-40B4-BE49-F238E27FC236}">
                          <a16:creationId xmlns:a16="http://schemas.microsoft.com/office/drawing/2014/main" id="{E96F02C4-2780-4DCC-8FD2-99F2601D9E62}"/>
                        </a:ext>
                      </a:extLst>
                    </p:cNvPr>
                    <p:cNvCxnSpPr>
                      <a:cxnSpLocks/>
                    </p:cNvCxnSpPr>
                    <p:nvPr/>
                  </p:nvCxnSpPr>
                  <p:spPr>
                    <a:xfrm flipH="1">
                      <a:off x="2552959"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grpSp>
              <p:grpSp>
                <p:nvGrpSpPr>
                  <p:cNvPr id="58" name="组合 57">
                    <a:extLst>
                      <a:ext uri="{FF2B5EF4-FFF2-40B4-BE49-F238E27FC236}">
                        <a16:creationId xmlns:a16="http://schemas.microsoft.com/office/drawing/2014/main" id="{DC2D96F9-C7C7-4C60-B50F-94BF7FAB39DC}"/>
                      </a:ext>
                    </a:extLst>
                  </p:cNvPr>
                  <p:cNvGrpSpPr/>
                  <p:nvPr/>
                </p:nvGrpSpPr>
                <p:grpSpPr>
                  <a:xfrm>
                    <a:off x="2676808" y="5186045"/>
                    <a:ext cx="253693" cy="137160"/>
                    <a:chOff x="2425983" y="5189220"/>
                    <a:chExt cx="253693" cy="137160"/>
                  </a:xfrm>
                </p:grpSpPr>
                <p:cxnSp>
                  <p:nvCxnSpPr>
                    <p:cNvPr id="59" name="直接连接符 58">
                      <a:extLst>
                        <a:ext uri="{FF2B5EF4-FFF2-40B4-BE49-F238E27FC236}">
                          <a16:creationId xmlns:a16="http://schemas.microsoft.com/office/drawing/2014/main" id="{9CB569DC-12AF-4F78-B5C1-C484DC55E2D6}"/>
                        </a:ext>
                      </a:extLst>
                    </p:cNvPr>
                    <p:cNvCxnSpPr/>
                    <p:nvPr/>
                  </p:nvCxnSpPr>
                  <p:spPr>
                    <a:xfrm>
                      <a:off x="2425983"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cxnSp>
                  <p:nvCxnSpPr>
                    <p:cNvPr id="60" name="直接连接符 59">
                      <a:extLst>
                        <a:ext uri="{FF2B5EF4-FFF2-40B4-BE49-F238E27FC236}">
                          <a16:creationId xmlns:a16="http://schemas.microsoft.com/office/drawing/2014/main" id="{946A5863-5EA6-4F26-8FE6-BDDFCF0424FA}"/>
                        </a:ext>
                      </a:extLst>
                    </p:cNvPr>
                    <p:cNvCxnSpPr>
                      <a:cxnSpLocks/>
                    </p:cNvCxnSpPr>
                    <p:nvPr/>
                  </p:nvCxnSpPr>
                  <p:spPr>
                    <a:xfrm flipH="1">
                      <a:off x="2552959"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grpSp>
            </p:grpSp>
            <p:grpSp>
              <p:nvGrpSpPr>
                <p:cNvPr id="50" name="组合 49">
                  <a:extLst>
                    <a:ext uri="{FF2B5EF4-FFF2-40B4-BE49-F238E27FC236}">
                      <a16:creationId xmlns:a16="http://schemas.microsoft.com/office/drawing/2014/main" id="{226D5842-42AF-4ABC-BD96-1AB643317AC7}"/>
                    </a:ext>
                  </a:extLst>
                </p:cNvPr>
                <p:cNvGrpSpPr/>
                <p:nvPr/>
              </p:nvGrpSpPr>
              <p:grpSpPr>
                <a:xfrm>
                  <a:off x="2930808" y="5179695"/>
                  <a:ext cx="504518" cy="140335"/>
                  <a:chOff x="2425983" y="5186045"/>
                  <a:chExt cx="504518" cy="140335"/>
                </a:xfrm>
              </p:grpSpPr>
              <p:grpSp>
                <p:nvGrpSpPr>
                  <p:cNvPr id="51" name="组合 50">
                    <a:extLst>
                      <a:ext uri="{FF2B5EF4-FFF2-40B4-BE49-F238E27FC236}">
                        <a16:creationId xmlns:a16="http://schemas.microsoft.com/office/drawing/2014/main" id="{F122E97F-7169-4687-BAE7-38074087C566}"/>
                      </a:ext>
                    </a:extLst>
                  </p:cNvPr>
                  <p:cNvGrpSpPr/>
                  <p:nvPr/>
                </p:nvGrpSpPr>
                <p:grpSpPr>
                  <a:xfrm>
                    <a:off x="2425983" y="5189220"/>
                    <a:ext cx="253693" cy="137160"/>
                    <a:chOff x="2425983" y="5189220"/>
                    <a:chExt cx="253693" cy="137160"/>
                  </a:xfrm>
                </p:grpSpPr>
                <p:cxnSp>
                  <p:nvCxnSpPr>
                    <p:cNvPr id="55" name="直接连接符 54">
                      <a:extLst>
                        <a:ext uri="{FF2B5EF4-FFF2-40B4-BE49-F238E27FC236}">
                          <a16:creationId xmlns:a16="http://schemas.microsoft.com/office/drawing/2014/main" id="{D02BFE4A-D1F0-4405-9F20-818CFD63A5B4}"/>
                        </a:ext>
                      </a:extLst>
                    </p:cNvPr>
                    <p:cNvCxnSpPr/>
                    <p:nvPr/>
                  </p:nvCxnSpPr>
                  <p:spPr>
                    <a:xfrm>
                      <a:off x="2425983"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cxnSp>
                  <p:nvCxnSpPr>
                    <p:cNvPr id="56" name="直接连接符 55">
                      <a:extLst>
                        <a:ext uri="{FF2B5EF4-FFF2-40B4-BE49-F238E27FC236}">
                          <a16:creationId xmlns:a16="http://schemas.microsoft.com/office/drawing/2014/main" id="{2CE5EE1E-3B84-4207-AD59-94E8BE9BC485}"/>
                        </a:ext>
                      </a:extLst>
                    </p:cNvPr>
                    <p:cNvCxnSpPr>
                      <a:cxnSpLocks/>
                    </p:cNvCxnSpPr>
                    <p:nvPr/>
                  </p:nvCxnSpPr>
                  <p:spPr>
                    <a:xfrm flipH="1">
                      <a:off x="2552959"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grpSp>
              <p:grpSp>
                <p:nvGrpSpPr>
                  <p:cNvPr id="52" name="组合 51">
                    <a:extLst>
                      <a:ext uri="{FF2B5EF4-FFF2-40B4-BE49-F238E27FC236}">
                        <a16:creationId xmlns:a16="http://schemas.microsoft.com/office/drawing/2014/main" id="{8D73A954-07D3-4843-8170-216442845BE5}"/>
                      </a:ext>
                    </a:extLst>
                  </p:cNvPr>
                  <p:cNvGrpSpPr/>
                  <p:nvPr/>
                </p:nvGrpSpPr>
                <p:grpSpPr>
                  <a:xfrm>
                    <a:off x="2676808" y="5186045"/>
                    <a:ext cx="253693" cy="137160"/>
                    <a:chOff x="2425983" y="5189220"/>
                    <a:chExt cx="253693" cy="137160"/>
                  </a:xfrm>
                </p:grpSpPr>
                <p:cxnSp>
                  <p:nvCxnSpPr>
                    <p:cNvPr id="53" name="直接连接符 52">
                      <a:extLst>
                        <a:ext uri="{FF2B5EF4-FFF2-40B4-BE49-F238E27FC236}">
                          <a16:creationId xmlns:a16="http://schemas.microsoft.com/office/drawing/2014/main" id="{A3532D19-0C26-4C77-B8B4-EC8E6657D0FC}"/>
                        </a:ext>
                      </a:extLst>
                    </p:cNvPr>
                    <p:cNvCxnSpPr/>
                    <p:nvPr/>
                  </p:nvCxnSpPr>
                  <p:spPr>
                    <a:xfrm>
                      <a:off x="2425983"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cxnSp>
                  <p:nvCxnSpPr>
                    <p:cNvPr id="54" name="直接连接符 53">
                      <a:extLst>
                        <a:ext uri="{FF2B5EF4-FFF2-40B4-BE49-F238E27FC236}">
                          <a16:creationId xmlns:a16="http://schemas.microsoft.com/office/drawing/2014/main" id="{5BCCAFEB-C461-45E7-B472-BB1102F277A5}"/>
                        </a:ext>
                      </a:extLst>
                    </p:cNvPr>
                    <p:cNvCxnSpPr>
                      <a:cxnSpLocks/>
                    </p:cNvCxnSpPr>
                    <p:nvPr/>
                  </p:nvCxnSpPr>
                  <p:spPr>
                    <a:xfrm flipH="1">
                      <a:off x="2552959"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grpSp>
            </p:grpSp>
          </p:grpSp>
        </p:grpSp>
        <p:grpSp>
          <p:nvGrpSpPr>
            <p:cNvPr id="36" name="组合 35">
              <a:extLst>
                <a:ext uri="{FF2B5EF4-FFF2-40B4-BE49-F238E27FC236}">
                  <a16:creationId xmlns:a16="http://schemas.microsoft.com/office/drawing/2014/main" id="{456D720D-EC42-447D-BA91-9C5D3CE8A2C6}"/>
                </a:ext>
              </a:extLst>
            </p:cNvPr>
            <p:cNvGrpSpPr/>
            <p:nvPr/>
          </p:nvGrpSpPr>
          <p:grpSpPr>
            <a:xfrm>
              <a:off x="1839287" y="5184146"/>
              <a:ext cx="758518" cy="87506"/>
              <a:chOff x="2676808" y="5179695"/>
              <a:chExt cx="758518" cy="143510"/>
            </a:xfrm>
          </p:grpSpPr>
          <p:grpSp>
            <p:nvGrpSpPr>
              <p:cNvPr id="37" name="组合 36">
                <a:extLst>
                  <a:ext uri="{FF2B5EF4-FFF2-40B4-BE49-F238E27FC236}">
                    <a16:creationId xmlns:a16="http://schemas.microsoft.com/office/drawing/2014/main" id="{F72BEA30-4D34-46E9-8981-210069AA19A5}"/>
                  </a:ext>
                </a:extLst>
              </p:cNvPr>
              <p:cNvGrpSpPr/>
              <p:nvPr/>
            </p:nvGrpSpPr>
            <p:grpSpPr>
              <a:xfrm>
                <a:off x="2676808" y="5186045"/>
                <a:ext cx="253693" cy="137160"/>
                <a:chOff x="2425983" y="5189220"/>
                <a:chExt cx="253693" cy="137160"/>
              </a:xfrm>
            </p:grpSpPr>
            <p:cxnSp>
              <p:nvCxnSpPr>
                <p:cNvPr id="45" name="直接连接符 44">
                  <a:extLst>
                    <a:ext uri="{FF2B5EF4-FFF2-40B4-BE49-F238E27FC236}">
                      <a16:creationId xmlns:a16="http://schemas.microsoft.com/office/drawing/2014/main" id="{733E6EB4-76D2-4865-94EE-DEE931AA7315}"/>
                    </a:ext>
                  </a:extLst>
                </p:cNvPr>
                <p:cNvCxnSpPr/>
                <p:nvPr/>
              </p:nvCxnSpPr>
              <p:spPr>
                <a:xfrm>
                  <a:off x="2425983"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cxnSp>
              <p:nvCxnSpPr>
                <p:cNvPr id="46" name="直接连接符 45">
                  <a:extLst>
                    <a:ext uri="{FF2B5EF4-FFF2-40B4-BE49-F238E27FC236}">
                      <a16:creationId xmlns:a16="http://schemas.microsoft.com/office/drawing/2014/main" id="{1B3F588F-DE58-4EA2-AB2F-9E395EA887BF}"/>
                    </a:ext>
                  </a:extLst>
                </p:cNvPr>
                <p:cNvCxnSpPr>
                  <a:cxnSpLocks/>
                </p:cNvCxnSpPr>
                <p:nvPr/>
              </p:nvCxnSpPr>
              <p:spPr>
                <a:xfrm flipH="1">
                  <a:off x="2552959"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grpSp>
          <p:grpSp>
            <p:nvGrpSpPr>
              <p:cNvPr id="38" name="组合 37">
                <a:extLst>
                  <a:ext uri="{FF2B5EF4-FFF2-40B4-BE49-F238E27FC236}">
                    <a16:creationId xmlns:a16="http://schemas.microsoft.com/office/drawing/2014/main" id="{233746F1-4281-4642-A1E3-A8F50B6E67DF}"/>
                  </a:ext>
                </a:extLst>
              </p:cNvPr>
              <p:cNvGrpSpPr/>
              <p:nvPr/>
            </p:nvGrpSpPr>
            <p:grpSpPr>
              <a:xfrm>
                <a:off x="2930808" y="5179695"/>
                <a:ext cx="504518" cy="140335"/>
                <a:chOff x="2425983" y="5186045"/>
                <a:chExt cx="504518" cy="140335"/>
              </a:xfrm>
            </p:grpSpPr>
            <p:grpSp>
              <p:nvGrpSpPr>
                <p:cNvPr id="39" name="组合 38">
                  <a:extLst>
                    <a:ext uri="{FF2B5EF4-FFF2-40B4-BE49-F238E27FC236}">
                      <a16:creationId xmlns:a16="http://schemas.microsoft.com/office/drawing/2014/main" id="{55EA6530-D51E-4BE3-BED1-CC9304B01BA2}"/>
                    </a:ext>
                  </a:extLst>
                </p:cNvPr>
                <p:cNvGrpSpPr/>
                <p:nvPr/>
              </p:nvGrpSpPr>
              <p:grpSpPr>
                <a:xfrm>
                  <a:off x="2425983" y="5189220"/>
                  <a:ext cx="253693" cy="137160"/>
                  <a:chOff x="2425983" y="5189220"/>
                  <a:chExt cx="253693" cy="137160"/>
                </a:xfrm>
              </p:grpSpPr>
              <p:cxnSp>
                <p:nvCxnSpPr>
                  <p:cNvPr id="43" name="直接连接符 42">
                    <a:extLst>
                      <a:ext uri="{FF2B5EF4-FFF2-40B4-BE49-F238E27FC236}">
                        <a16:creationId xmlns:a16="http://schemas.microsoft.com/office/drawing/2014/main" id="{F447CECA-6396-45EF-8346-AEBBF4BDE523}"/>
                      </a:ext>
                    </a:extLst>
                  </p:cNvPr>
                  <p:cNvCxnSpPr/>
                  <p:nvPr/>
                </p:nvCxnSpPr>
                <p:spPr>
                  <a:xfrm>
                    <a:off x="2425983"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cxnSp>
                <p:nvCxnSpPr>
                  <p:cNvPr id="44" name="直接连接符 43">
                    <a:extLst>
                      <a:ext uri="{FF2B5EF4-FFF2-40B4-BE49-F238E27FC236}">
                        <a16:creationId xmlns:a16="http://schemas.microsoft.com/office/drawing/2014/main" id="{AE75C0EB-116A-4FB7-AD40-7B17DB452818}"/>
                      </a:ext>
                    </a:extLst>
                  </p:cNvPr>
                  <p:cNvCxnSpPr>
                    <a:cxnSpLocks/>
                  </p:cNvCxnSpPr>
                  <p:nvPr/>
                </p:nvCxnSpPr>
                <p:spPr>
                  <a:xfrm flipH="1">
                    <a:off x="2552959"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grpSp>
            <p:grpSp>
              <p:nvGrpSpPr>
                <p:cNvPr id="40" name="组合 39">
                  <a:extLst>
                    <a:ext uri="{FF2B5EF4-FFF2-40B4-BE49-F238E27FC236}">
                      <a16:creationId xmlns:a16="http://schemas.microsoft.com/office/drawing/2014/main" id="{25E60452-068D-47E1-B780-75459C334D4B}"/>
                    </a:ext>
                  </a:extLst>
                </p:cNvPr>
                <p:cNvGrpSpPr/>
                <p:nvPr/>
              </p:nvGrpSpPr>
              <p:grpSpPr>
                <a:xfrm>
                  <a:off x="2676808" y="5186045"/>
                  <a:ext cx="253693" cy="137160"/>
                  <a:chOff x="2425983" y="5189220"/>
                  <a:chExt cx="253693" cy="137160"/>
                </a:xfrm>
              </p:grpSpPr>
              <p:cxnSp>
                <p:nvCxnSpPr>
                  <p:cNvPr id="41" name="直接连接符 40">
                    <a:extLst>
                      <a:ext uri="{FF2B5EF4-FFF2-40B4-BE49-F238E27FC236}">
                        <a16:creationId xmlns:a16="http://schemas.microsoft.com/office/drawing/2014/main" id="{DD9E9D82-E2D4-46CC-BE8B-A7F069203CEA}"/>
                      </a:ext>
                    </a:extLst>
                  </p:cNvPr>
                  <p:cNvCxnSpPr/>
                  <p:nvPr/>
                </p:nvCxnSpPr>
                <p:spPr>
                  <a:xfrm>
                    <a:off x="2425983"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a16="http://schemas.microsoft.com/office/drawing/2014/main" id="{3CD5836B-CEFB-4C1C-95C9-95A6EB4D47BC}"/>
                      </a:ext>
                    </a:extLst>
                  </p:cNvPr>
                  <p:cNvCxnSpPr>
                    <a:cxnSpLocks/>
                  </p:cNvCxnSpPr>
                  <p:nvPr/>
                </p:nvCxnSpPr>
                <p:spPr>
                  <a:xfrm flipH="1">
                    <a:off x="2552959"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grpSp>
          </p:grpSp>
        </p:grpSp>
      </p:grpSp>
      <p:grpSp>
        <p:nvGrpSpPr>
          <p:cNvPr id="82" name="组合 81">
            <a:extLst>
              <a:ext uri="{FF2B5EF4-FFF2-40B4-BE49-F238E27FC236}">
                <a16:creationId xmlns:a16="http://schemas.microsoft.com/office/drawing/2014/main" id="{BC2B3163-C32F-47F0-AA10-1127B49D9EAC}"/>
              </a:ext>
            </a:extLst>
          </p:cNvPr>
          <p:cNvGrpSpPr/>
          <p:nvPr/>
        </p:nvGrpSpPr>
        <p:grpSpPr>
          <a:xfrm>
            <a:off x="3924454" y="3017723"/>
            <a:ext cx="4396800" cy="1754259"/>
            <a:chOff x="5756295" y="2639572"/>
            <a:chExt cx="4396800" cy="1754259"/>
          </a:xfrm>
        </p:grpSpPr>
        <p:sp>
          <p:nvSpPr>
            <p:cNvPr id="83" name="矩形 82">
              <a:extLst>
                <a:ext uri="{FF2B5EF4-FFF2-40B4-BE49-F238E27FC236}">
                  <a16:creationId xmlns:a16="http://schemas.microsoft.com/office/drawing/2014/main" id="{D7281F42-0084-4A72-BFB6-5F4C3D6805F8}"/>
                </a:ext>
              </a:extLst>
            </p:cNvPr>
            <p:cNvSpPr/>
            <p:nvPr/>
          </p:nvSpPr>
          <p:spPr>
            <a:xfrm>
              <a:off x="5756295" y="2639572"/>
              <a:ext cx="4339650" cy="923330"/>
            </a:xfrm>
            <a:prstGeom prst="rect">
              <a:avLst/>
            </a:prstGeom>
          </p:spPr>
          <p:txBody>
            <a:bodyPr wrap="none">
              <a:spAutoFit/>
            </a:bodyPr>
            <a:lstStyle/>
            <a:p>
              <a:pPr algn="ctr"/>
              <a:r>
                <a:rPr kumimoji="1" lang="zh-CN" altLang="en-US" sz="5400" dirty="0">
                  <a:solidFill>
                    <a:srgbClr val="72AE4A"/>
                  </a:solidFill>
                  <a:latin typeface="华文中宋" panose="02010600040101010101" pitchFamily="2" charset="-122"/>
                  <a:ea typeface="华文中宋" panose="02010600040101010101" pitchFamily="2" charset="-122"/>
                </a:rPr>
                <a:t>Join you</a:t>
              </a:r>
              <a:r>
                <a:rPr kumimoji="1" lang="zh-CN" altLang="en-US" sz="5400" dirty="0">
                  <a:solidFill>
                    <a:srgbClr val="92488E"/>
                  </a:solidFill>
                  <a:latin typeface="华文中宋" panose="02010600040101010101" pitchFamily="2" charset="-122"/>
                  <a:ea typeface="华文中宋" panose="02010600040101010101" pitchFamily="2" charset="-122"/>
                </a:rPr>
                <a:t>The title</a:t>
              </a:r>
            </a:p>
          </p:txBody>
        </p:sp>
        <p:sp>
          <p:nvSpPr>
            <p:cNvPr id="84" name="矩形 83">
              <a:extLst>
                <a:ext uri="{FF2B5EF4-FFF2-40B4-BE49-F238E27FC236}">
                  <a16:creationId xmlns:a16="http://schemas.microsoft.com/office/drawing/2014/main" id="{A67C5E71-A7F8-49BD-8AB3-76A72731D43A}"/>
                </a:ext>
              </a:extLst>
            </p:cNvPr>
            <p:cNvSpPr/>
            <p:nvPr/>
          </p:nvSpPr>
          <p:spPr>
            <a:xfrm>
              <a:off x="5813445" y="3501471"/>
              <a:ext cx="4339650" cy="892360"/>
            </a:xfrm>
            <a:prstGeom prst="rect">
              <a:avLst/>
            </a:prstGeom>
          </p:spPr>
          <p:txBody>
            <a:bodyPr wrap="square">
              <a:spAutoFit/>
            </a:bodyPr>
            <a:lstStyle/>
            <a:p>
              <a:pPr algn="ctr">
                <a:lnSpc>
                  <a:spcPct val="130000"/>
                </a:lnSpc>
              </a:pPr>
              <a:r>
                <a:rPr lang="zh-CN" altLang="en-US" sz="1333" dirty="0">
                  <a:solidFill>
                    <a:schemeClr val="bg1">
                      <a:lumMod val="75000"/>
                    </a:schemeClr>
                  </a:solidFill>
                  <a:latin typeface="华文中宋" panose="02010600040101010101" pitchFamily="2" charset="-122"/>
                  <a:ea typeface="华文中宋" panose="02010600040101010101" pitchFamily="2" charset="-122"/>
                </a:rPr>
                <a:t>Click here to add text content, such as keywords, some brief introduction, and so on. Click here to add text content, such as keywords, some brief introduction, and so on. Click here to add text content, such as keywords, some brief introduction, and so on.</a:t>
              </a:r>
              <a:endParaRPr lang="en-US" altLang="zh-CN" sz="1333" dirty="0">
                <a:solidFill>
                  <a:schemeClr val="bg1">
                    <a:lumMod val="75000"/>
                  </a:schemeClr>
                </a:solidFill>
                <a:latin typeface="华文中宋" panose="02010600040101010101" pitchFamily="2" charset="-122"/>
                <a:ea typeface="华文中宋" panose="02010600040101010101" pitchFamily="2" charset="-122"/>
              </a:endParaRPr>
            </a:p>
          </p:txBody>
        </p:sp>
      </p:grpSp>
    </p:spTree>
    <p:extLst>
      <p:ext uri="{BB962C8B-B14F-4D97-AF65-F5344CB8AC3E}">
        <p14:creationId xmlns:p14="http://schemas.microsoft.com/office/powerpoint/2010/main" val="89002556"/>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a14="http://schemas.microsoft.com/office/drawing/2010/main" xmlns:a16="http://schemas.microsoft.com/office/drawing/2014/main"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750"/>
                                        <p:tgtEl>
                                          <p:spTgt spid="15"/>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750" fill="hold"/>
                                        <p:tgtEl>
                                          <p:spTgt spid="16"/>
                                        </p:tgtEl>
                                        <p:attrNameLst>
                                          <p:attrName>ppt_x</p:attrName>
                                        </p:attrNameLst>
                                      </p:cBhvr>
                                      <p:tavLst>
                                        <p:tav tm="0">
                                          <p:val>
                                            <p:strVal val="#ppt_x"/>
                                          </p:val>
                                        </p:tav>
                                        <p:tav tm="100000">
                                          <p:val>
                                            <p:strVal val="#ppt_x"/>
                                          </p:val>
                                        </p:tav>
                                      </p:tavLst>
                                    </p:anim>
                                    <p:anim calcmode="lin" valueType="num">
                                      <p:cBhvr additive="base">
                                        <p:cTn id="12" dur="750" fill="hold"/>
                                        <p:tgtEl>
                                          <p:spTgt spid="16"/>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2" presetClass="entr" presetSubtype="0"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fade">
                                      <p:cBhvr>
                                        <p:cTn id="16" dur="750"/>
                                        <p:tgtEl>
                                          <p:spTgt spid="79"/>
                                        </p:tgtEl>
                                      </p:cBhvr>
                                    </p:animEffect>
                                    <p:anim calcmode="lin" valueType="num">
                                      <p:cBhvr>
                                        <p:cTn id="17" dur="750" fill="hold"/>
                                        <p:tgtEl>
                                          <p:spTgt spid="79"/>
                                        </p:tgtEl>
                                        <p:attrNameLst>
                                          <p:attrName>ppt_x</p:attrName>
                                        </p:attrNameLst>
                                      </p:cBhvr>
                                      <p:tavLst>
                                        <p:tav tm="0">
                                          <p:val>
                                            <p:strVal val="#ppt_x"/>
                                          </p:val>
                                        </p:tav>
                                        <p:tav tm="100000">
                                          <p:val>
                                            <p:strVal val="#ppt_x"/>
                                          </p:val>
                                        </p:tav>
                                      </p:tavLst>
                                    </p:anim>
                                    <p:anim calcmode="lin" valueType="num">
                                      <p:cBhvr>
                                        <p:cTn id="18" dur="750" fill="hold"/>
                                        <p:tgtEl>
                                          <p:spTgt spid="79"/>
                                        </p:tgtEl>
                                        <p:attrNameLst>
                                          <p:attrName>ppt_y</p:attrName>
                                        </p:attrNameLst>
                                      </p:cBhvr>
                                      <p:tavLst>
                                        <p:tav tm="0">
                                          <p:val>
                                            <p:strVal val="#ppt_y+.1"/>
                                          </p:val>
                                        </p:tav>
                                        <p:tav tm="100000">
                                          <p:val>
                                            <p:strVal val="#ppt_y"/>
                                          </p:val>
                                        </p:tav>
                                      </p:tavLst>
                                    </p:anim>
                                  </p:childTnLst>
                                </p:cTn>
                              </p:par>
                            </p:childTnLst>
                          </p:cTn>
                        </p:par>
                        <p:par>
                          <p:cTn id="19" fill="hold">
                            <p:stCondLst>
                              <p:cond delay="2250"/>
                            </p:stCondLst>
                            <p:childTnLst>
                              <p:par>
                                <p:cTn id="20" presetID="22" presetClass="entr" presetSubtype="8" fill="hold" nodeType="after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left)">
                                      <p:cBhvr>
                                        <p:cTn id="22" dur="750"/>
                                        <p:tgtEl>
                                          <p:spTgt spid="22"/>
                                        </p:tgtEl>
                                      </p:cBhvr>
                                    </p:animEffect>
                                  </p:childTnLst>
                                </p:cTn>
                              </p:par>
                            </p:childTnLst>
                          </p:cTn>
                        </p:par>
                        <p:par>
                          <p:cTn id="23" fill="hold">
                            <p:stCondLst>
                              <p:cond delay="3000"/>
                            </p:stCondLst>
                            <p:childTnLst>
                              <p:par>
                                <p:cTn id="24" presetID="22" presetClass="entr" presetSubtype="8" fill="hold" nodeType="afterEffect">
                                  <p:stCondLst>
                                    <p:cond delay="0"/>
                                  </p:stCondLst>
                                  <p:childTnLst>
                                    <p:set>
                                      <p:cBhvr>
                                        <p:cTn id="25" dur="1" fill="hold">
                                          <p:stCondLst>
                                            <p:cond delay="0"/>
                                          </p:stCondLst>
                                        </p:cTn>
                                        <p:tgtEl>
                                          <p:spTgt spid="82"/>
                                        </p:tgtEl>
                                        <p:attrNameLst>
                                          <p:attrName>style.visibility</p:attrName>
                                        </p:attrNameLst>
                                      </p:cBhvr>
                                      <p:to>
                                        <p:strVal val="visible"/>
                                      </p:to>
                                    </p:set>
                                    <p:animEffect transition="in" filter="wipe(left)">
                                      <p:cBhvr>
                                        <p:cTn id="26" dur="75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B6AF139C-43E6-411B-A619-7FAD1B72CCB7}"/>
              </a:ext>
            </a:extLst>
          </p:cNvPr>
          <p:cNvGrpSpPr/>
          <p:nvPr/>
        </p:nvGrpSpPr>
        <p:grpSpPr>
          <a:xfrm>
            <a:off x="4614542" y="542068"/>
            <a:ext cx="3005951" cy="646635"/>
            <a:chOff x="4614542" y="542068"/>
            <a:chExt cx="3005951" cy="646635"/>
          </a:xfrm>
        </p:grpSpPr>
        <p:sp>
          <p:nvSpPr>
            <p:cNvPr id="9" name="TextBox 2">
              <a:extLst>
                <a:ext uri="{FF2B5EF4-FFF2-40B4-BE49-F238E27FC236}">
                  <a16:creationId xmlns:a16="http://schemas.microsoft.com/office/drawing/2014/main" id="{844C6E56-4371-420A-984E-D15EE326A08C}"/>
                </a:ext>
              </a:extLst>
            </p:cNvPr>
            <p:cNvSpPr txBox="1"/>
            <p:nvPr/>
          </p:nvSpPr>
          <p:spPr>
            <a:xfrm>
              <a:off x="4614542" y="542068"/>
              <a:ext cx="3005951" cy="430887"/>
            </a:xfrm>
            <a:prstGeom prst="rect">
              <a:avLst/>
            </a:prstGeom>
            <a:noFill/>
          </p:spPr>
          <p:txBody>
            <a:bodyPr wrap="none" rtlCol="0">
              <a:spAutoFit/>
            </a:bodyPr>
            <a:lstStyle/>
            <a:p>
              <a:pPr algn="ctr"/>
              <a:r>
                <a:rPr lang="zh-CN" altLang="en-US" sz="2200" dirty="0">
                  <a:solidFill>
                    <a:srgbClr val="72AE4A"/>
                  </a:solidFill>
                  <a:latin typeface="微软雅黑" panose="020B0503020204020204" pitchFamily="34" charset="-122"/>
                  <a:ea typeface="微软雅黑" panose="020B0503020204020204" pitchFamily="34" charset="-122"/>
                </a:rPr>
                <a:t>Click the input phase</a:t>
              </a:r>
              <a:r>
                <a:rPr lang="zh-CN" altLang="en-US" sz="2200" dirty="0">
                  <a:solidFill>
                    <a:srgbClr val="92488E"/>
                  </a:solidFill>
                  <a:latin typeface="微软雅黑" panose="020B0503020204020204" pitchFamily="34" charset="-122"/>
                  <a:ea typeface="微软雅黑" panose="020B0503020204020204" pitchFamily="34" charset="-122"/>
                </a:rPr>
                <a:t>Off text title</a:t>
              </a:r>
            </a:p>
          </p:txBody>
        </p:sp>
        <p:grpSp>
          <p:nvGrpSpPr>
            <p:cNvPr id="5" name="组合 4">
              <a:extLst>
                <a:ext uri="{FF2B5EF4-FFF2-40B4-BE49-F238E27FC236}">
                  <a16:creationId xmlns:a16="http://schemas.microsoft.com/office/drawing/2014/main" id="{56D5688A-93BF-40F0-978F-63F4F1995311}"/>
                </a:ext>
              </a:extLst>
            </p:cNvPr>
            <p:cNvGrpSpPr/>
            <p:nvPr/>
          </p:nvGrpSpPr>
          <p:grpSpPr>
            <a:xfrm>
              <a:off x="4717059" y="1093449"/>
              <a:ext cx="2767715" cy="95254"/>
              <a:chOff x="1839287" y="5184146"/>
              <a:chExt cx="2767715" cy="95254"/>
            </a:xfrm>
          </p:grpSpPr>
          <p:grpSp>
            <p:nvGrpSpPr>
              <p:cNvPr id="7" name="组合 6">
                <a:extLst>
                  <a:ext uri="{FF2B5EF4-FFF2-40B4-BE49-F238E27FC236}">
                    <a16:creationId xmlns:a16="http://schemas.microsoft.com/office/drawing/2014/main" id="{C27DEE17-C96C-4E40-BFA8-638FCE1C0EF2}"/>
                  </a:ext>
                </a:extLst>
              </p:cNvPr>
              <p:cNvGrpSpPr/>
              <p:nvPr/>
            </p:nvGrpSpPr>
            <p:grpSpPr>
              <a:xfrm>
                <a:off x="2591031" y="5184150"/>
                <a:ext cx="2015971" cy="95250"/>
                <a:chOff x="2425983" y="5170170"/>
                <a:chExt cx="2015971" cy="156210"/>
              </a:xfrm>
            </p:grpSpPr>
            <p:grpSp>
              <p:nvGrpSpPr>
                <p:cNvPr id="21" name="组合 20">
                  <a:extLst>
                    <a:ext uri="{FF2B5EF4-FFF2-40B4-BE49-F238E27FC236}">
                      <a16:creationId xmlns:a16="http://schemas.microsoft.com/office/drawing/2014/main" id="{FE382F16-5693-496B-8803-16352DBF1117}"/>
                    </a:ext>
                  </a:extLst>
                </p:cNvPr>
                <p:cNvGrpSpPr/>
                <p:nvPr/>
              </p:nvGrpSpPr>
              <p:grpSpPr>
                <a:xfrm>
                  <a:off x="2425983" y="5179695"/>
                  <a:ext cx="1009343" cy="146685"/>
                  <a:chOff x="2425983" y="5179695"/>
                  <a:chExt cx="1009343" cy="146685"/>
                </a:xfrm>
              </p:grpSpPr>
              <p:grpSp>
                <p:nvGrpSpPr>
                  <p:cNvPr id="37" name="组合 36">
                    <a:extLst>
                      <a:ext uri="{FF2B5EF4-FFF2-40B4-BE49-F238E27FC236}">
                        <a16:creationId xmlns:a16="http://schemas.microsoft.com/office/drawing/2014/main" id="{26CD294B-0CFD-41D5-AAA5-8419F1384677}"/>
                      </a:ext>
                    </a:extLst>
                  </p:cNvPr>
                  <p:cNvGrpSpPr/>
                  <p:nvPr/>
                </p:nvGrpSpPr>
                <p:grpSpPr>
                  <a:xfrm>
                    <a:off x="2425983" y="5186045"/>
                    <a:ext cx="504518" cy="140335"/>
                    <a:chOff x="2425983" y="5186045"/>
                    <a:chExt cx="504518" cy="140335"/>
                  </a:xfrm>
                </p:grpSpPr>
                <p:grpSp>
                  <p:nvGrpSpPr>
                    <p:cNvPr id="45" name="组合 44">
                      <a:extLst>
                        <a:ext uri="{FF2B5EF4-FFF2-40B4-BE49-F238E27FC236}">
                          <a16:creationId xmlns:a16="http://schemas.microsoft.com/office/drawing/2014/main" id="{04498B8B-3DDC-474D-8E15-1320BCE4385E}"/>
                        </a:ext>
                      </a:extLst>
                    </p:cNvPr>
                    <p:cNvGrpSpPr/>
                    <p:nvPr/>
                  </p:nvGrpSpPr>
                  <p:grpSpPr>
                    <a:xfrm>
                      <a:off x="2425983" y="5189220"/>
                      <a:ext cx="253693" cy="137160"/>
                      <a:chOff x="2425983" y="5189220"/>
                      <a:chExt cx="253693" cy="137160"/>
                    </a:xfrm>
                  </p:grpSpPr>
                  <p:cxnSp>
                    <p:nvCxnSpPr>
                      <p:cNvPr id="49" name="直接连接符 48">
                        <a:extLst>
                          <a:ext uri="{FF2B5EF4-FFF2-40B4-BE49-F238E27FC236}">
                            <a16:creationId xmlns:a16="http://schemas.microsoft.com/office/drawing/2014/main" id="{6F838BEA-2AD7-401E-BB9A-615BDD3605DB}"/>
                          </a:ext>
                        </a:extLst>
                      </p:cNvPr>
                      <p:cNvCxnSpPr/>
                      <p:nvPr/>
                    </p:nvCxnSpPr>
                    <p:spPr>
                      <a:xfrm>
                        <a:off x="2425983"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cxnSp>
                    <p:nvCxnSpPr>
                      <p:cNvPr id="50" name="直接连接符 49">
                        <a:extLst>
                          <a:ext uri="{FF2B5EF4-FFF2-40B4-BE49-F238E27FC236}">
                            <a16:creationId xmlns:a16="http://schemas.microsoft.com/office/drawing/2014/main" id="{FB28EBFF-31FF-4BCB-B7AD-B44CB8A51999}"/>
                          </a:ext>
                        </a:extLst>
                      </p:cNvPr>
                      <p:cNvCxnSpPr>
                        <a:cxnSpLocks/>
                      </p:cNvCxnSpPr>
                      <p:nvPr/>
                    </p:nvCxnSpPr>
                    <p:spPr>
                      <a:xfrm flipH="1">
                        <a:off x="2552959"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grpSp>
                <p:grpSp>
                  <p:nvGrpSpPr>
                    <p:cNvPr id="46" name="组合 45">
                      <a:extLst>
                        <a:ext uri="{FF2B5EF4-FFF2-40B4-BE49-F238E27FC236}">
                          <a16:creationId xmlns:a16="http://schemas.microsoft.com/office/drawing/2014/main" id="{6CFD3D9D-122D-4600-B392-4BE511326AA6}"/>
                        </a:ext>
                      </a:extLst>
                    </p:cNvPr>
                    <p:cNvGrpSpPr/>
                    <p:nvPr/>
                  </p:nvGrpSpPr>
                  <p:grpSpPr>
                    <a:xfrm>
                      <a:off x="2676808" y="5186045"/>
                      <a:ext cx="253693" cy="137160"/>
                      <a:chOff x="2425983" y="5189220"/>
                      <a:chExt cx="253693" cy="137160"/>
                    </a:xfrm>
                  </p:grpSpPr>
                  <p:cxnSp>
                    <p:nvCxnSpPr>
                      <p:cNvPr id="47" name="直接连接符 46">
                        <a:extLst>
                          <a:ext uri="{FF2B5EF4-FFF2-40B4-BE49-F238E27FC236}">
                            <a16:creationId xmlns:a16="http://schemas.microsoft.com/office/drawing/2014/main" id="{282CF34B-27EC-4067-8F20-918A67CC8FC0}"/>
                          </a:ext>
                        </a:extLst>
                      </p:cNvPr>
                      <p:cNvCxnSpPr/>
                      <p:nvPr/>
                    </p:nvCxnSpPr>
                    <p:spPr>
                      <a:xfrm>
                        <a:off x="2425983"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cxnSp>
                    <p:nvCxnSpPr>
                      <p:cNvPr id="48" name="直接连接符 47">
                        <a:extLst>
                          <a:ext uri="{FF2B5EF4-FFF2-40B4-BE49-F238E27FC236}">
                            <a16:creationId xmlns:a16="http://schemas.microsoft.com/office/drawing/2014/main" id="{671D23FD-0BAE-4B6B-BB45-BE40FA258A58}"/>
                          </a:ext>
                        </a:extLst>
                      </p:cNvPr>
                      <p:cNvCxnSpPr>
                        <a:cxnSpLocks/>
                      </p:cNvCxnSpPr>
                      <p:nvPr/>
                    </p:nvCxnSpPr>
                    <p:spPr>
                      <a:xfrm flipH="1">
                        <a:off x="2552959"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grpSp>
              </p:grpSp>
              <p:grpSp>
                <p:nvGrpSpPr>
                  <p:cNvPr id="38" name="组合 37">
                    <a:extLst>
                      <a:ext uri="{FF2B5EF4-FFF2-40B4-BE49-F238E27FC236}">
                        <a16:creationId xmlns:a16="http://schemas.microsoft.com/office/drawing/2014/main" id="{C3D1C0E1-8BAB-48BC-8766-52019CF68103}"/>
                      </a:ext>
                    </a:extLst>
                  </p:cNvPr>
                  <p:cNvGrpSpPr/>
                  <p:nvPr/>
                </p:nvGrpSpPr>
                <p:grpSpPr>
                  <a:xfrm>
                    <a:off x="2930808" y="5179695"/>
                    <a:ext cx="504518" cy="140335"/>
                    <a:chOff x="2425983" y="5186045"/>
                    <a:chExt cx="504518" cy="140335"/>
                  </a:xfrm>
                </p:grpSpPr>
                <p:grpSp>
                  <p:nvGrpSpPr>
                    <p:cNvPr id="39" name="组合 38">
                      <a:extLst>
                        <a:ext uri="{FF2B5EF4-FFF2-40B4-BE49-F238E27FC236}">
                          <a16:creationId xmlns:a16="http://schemas.microsoft.com/office/drawing/2014/main" id="{6BBFB50F-473D-4DC7-A0D7-2F790CED8FF9}"/>
                        </a:ext>
                      </a:extLst>
                    </p:cNvPr>
                    <p:cNvGrpSpPr/>
                    <p:nvPr/>
                  </p:nvGrpSpPr>
                  <p:grpSpPr>
                    <a:xfrm>
                      <a:off x="2425983" y="5189220"/>
                      <a:ext cx="253693" cy="137160"/>
                      <a:chOff x="2425983" y="5189220"/>
                      <a:chExt cx="253693" cy="137160"/>
                    </a:xfrm>
                  </p:grpSpPr>
                  <p:cxnSp>
                    <p:nvCxnSpPr>
                      <p:cNvPr id="43" name="直接连接符 42">
                        <a:extLst>
                          <a:ext uri="{FF2B5EF4-FFF2-40B4-BE49-F238E27FC236}">
                            <a16:creationId xmlns:a16="http://schemas.microsoft.com/office/drawing/2014/main" id="{A74ACC12-9B02-4733-9A86-310149B6263B}"/>
                          </a:ext>
                        </a:extLst>
                      </p:cNvPr>
                      <p:cNvCxnSpPr/>
                      <p:nvPr/>
                    </p:nvCxnSpPr>
                    <p:spPr>
                      <a:xfrm>
                        <a:off x="2425983"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cxnSp>
                    <p:nvCxnSpPr>
                      <p:cNvPr id="44" name="直接连接符 43">
                        <a:extLst>
                          <a:ext uri="{FF2B5EF4-FFF2-40B4-BE49-F238E27FC236}">
                            <a16:creationId xmlns:a16="http://schemas.microsoft.com/office/drawing/2014/main" id="{015D4CF8-9F99-4DF9-A6C6-536440F02CE1}"/>
                          </a:ext>
                        </a:extLst>
                      </p:cNvPr>
                      <p:cNvCxnSpPr>
                        <a:cxnSpLocks/>
                      </p:cNvCxnSpPr>
                      <p:nvPr/>
                    </p:nvCxnSpPr>
                    <p:spPr>
                      <a:xfrm flipH="1">
                        <a:off x="2552959"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grpSp>
                <p:grpSp>
                  <p:nvGrpSpPr>
                    <p:cNvPr id="40" name="组合 39">
                      <a:extLst>
                        <a:ext uri="{FF2B5EF4-FFF2-40B4-BE49-F238E27FC236}">
                          <a16:creationId xmlns:a16="http://schemas.microsoft.com/office/drawing/2014/main" id="{0CAF391D-FB16-4134-B697-F491E88B93FB}"/>
                        </a:ext>
                      </a:extLst>
                    </p:cNvPr>
                    <p:cNvGrpSpPr/>
                    <p:nvPr/>
                  </p:nvGrpSpPr>
                  <p:grpSpPr>
                    <a:xfrm>
                      <a:off x="2676808" y="5186045"/>
                      <a:ext cx="253693" cy="137160"/>
                      <a:chOff x="2425983" y="5189220"/>
                      <a:chExt cx="253693" cy="137160"/>
                    </a:xfrm>
                  </p:grpSpPr>
                  <p:cxnSp>
                    <p:nvCxnSpPr>
                      <p:cNvPr id="41" name="直接连接符 40">
                        <a:extLst>
                          <a:ext uri="{FF2B5EF4-FFF2-40B4-BE49-F238E27FC236}">
                            <a16:creationId xmlns:a16="http://schemas.microsoft.com/office/drawing/2014/main" id="{A80DD78D-CC34-4535-A668-A494B4924532}"/>
                          </a:ext>
                        </a:extLst>
                      </p:cNvPr>
                      <p:cNvCxnSpPr/>
                      <p:nvPr/>
                    </p:nvCxnSpPr>
                    <p:spPr>
                      <a:xfrm>
                        <a:off x="2425983"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a16="http://schemas.microsoft.com/office/drawing/2014/main" id="{EDD95978-4A89-4422-A655-8D011CB10009}"/>
                          </a:ext>
                        </a:extLst>
                      </p:cNvPr>
                      <p:cNvCxnSpPr>
                        <a:cxnSpLocks/>
                      </p:cNvCxnSpPr>
                      <p:nvPr/>
                    </p:nvCxnSpPr>
                    <p:spPr>
                      <a:xfrm flipH="1">
                        <a:off x="2552959"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grpSp>
              </p:grpSp>
            </p:grpSp>
            <p:grpSp>
              <p:nvGrpSpPr>
                <p:cNvPr id="22" name="组合 21">
                  <a:extLst>
                    <a:ext uri="{FF2B5EF4-FFF2-40B4-BE49-F238E27FC236}">
                      <a16:creationId xmlns:a16="http://schemas.microsoft.com/office/drawing/2014/main" id="{925FC68A-EBA8-47B3-9E3F-B681606B440C}"/>
                    </a:ext>
                  </a:extLst>
                </p:cNvPr>
                <p:cNvGrpSpPr/>
                <p:nvPr/>
              </p:nvGrpSpPr>
              <p:grpSpPr>
                <a:xfrm>
                  <a:off x="3432611" y="5170170"/>
                  <a:ext cx="1009343" cy="146685"/>
                  <a:chOff x="2425983" y="5179695"/>
                  <a:chExt cx="1009343" cy="146685"/>
                </a:xfrm>
              </p:grpSpPr>
              <p:grpSp>
                <p:nvGrpSpPr>
                  <p:cNvPr id="23" name="组合 22">
                    <a:extLst>
                      <a:ext uri="{FF2B5EF4-FFF2-40B4-BE49-F238E27FC236}">
                        <a16:creationId xmlns:a16="http://schemas.microsoft.com/office/drawing/2014/main" id="{8C6C09A9-16BC-4620-98D2-AFAEF49B7AA8}"/>
                      </a:ext>
                    </a:extLst>
                  </p:cNvPr>
                  <p:cNvGrpSpPr/>
                  <p:nvPr/>
                </p:nvGrpSpPr>
                <p:grpSpPr>
                  <a:xfrm>
                    <a:off x="2425983" y="5186045"/>
                    <a:ext cx="504518" cy="140335"/>
                    <a:chOff x="2425983" y="5186045"/>
                    <a:chExt cx="504518" cy="140335"/>
                  </a:xfrm>
                </p:grpSpPr>
                <p:grpSp>
                  <p:nvGrpSpPr>
                    <p:cNvPr id="31" name="组合 30">
                      <a:extLst>
                        <a:ext uri="{FF2B5EF4-FFF2-40B4-BE49-F238E27FC236}">
                          <a16:creationId xmlns:a16="http://schemas.microsoft.com/office/drawing/2014/main" id="{675C59DD-7F05-4E43-85EF-5C20B12C4B68}"/>
                        </a:ext>
                      </a:extLst>
                    </p:cNvPr>
                    <p:cNvGrpSpPr/>
                    <p:nvPr/>
                  </p:nvGrpSpPr>
                  <p:grpSpPr>
                    <a:xfrm>
                      <a:off x="2425983" y="5189220"/>
                      <a:ext cx="253693" cy="137160"/>
                      <a:chOff x="2425983" y="5189220"/>
                      <a:chExt cx="253693" cy="137160"/>
                    </a:xfrm>
                  </p:grpSpPr>
                  <p:cxnSp>
                    <p:nvCxnSpPr>
                      <p:cNvPr id="35" name="直接连接符 34">
                        <a:extLst>
                          <a:ext uri="{FF2B5EF4-FFF2-40B4-BE49-F238E27FC236}">
                            <a16:creationId xmlns:a16="http://schemas.microsoft.com/office/drawing/2014/main" id="{7165276F-6AE8-476E-93E7-DFC153C2804F}"/>
                          </a:ext>
                        </a:extLst>
                      </p:cNvPr>
                      <p:cNvCxnSpPr/>
                      <p:nvPr/>
                    </p:nvCxnSpPr>
                    <p:spPr>
                      <a:xfrm>
                        <a:off x="2425983"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cxnSp>
                    <p:nvCxnSpPr>
                      <p:cNvPr id="36" name="直接连接符 35">
                        <a:extLst>
                          <a:ext uri="{FF2B5EF4-FFF2-40B4-BE49-F238E27FC236}">
                            <a16:creationId xmlns:a16="http://schemas.microsoft.com/office/drawing/2014/main" id="{CBE34CEE-C0CB-4EA1-9CCD-D80AD02FCF91}"/>
                          </a:ext>
                        </a:extLst>
                      </p:cNvPr>
                      <p:cNvCxnSpPr>
                        <a:cxnSpLocks/>
                      </p:cNvCxnSpPr>
                      <p:nvPr/>
                    </p:nvCxnSpPr>
                    <p:spPr>
                      <a:xfrm flipH="1">
                        <a:off x="2552959"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grpSp>
                <p:grpSp>
                  <p:nvGrpSpPr>
                    <p:cNvPr id="32" name="组合 31">
                      <a:extLst>
                        <a:ext uri="{FF2B5EF4-FFF2-40B4-BE49-F238E27FC236}">
                          <a16:creationId xmlns:a16="http://schemas.microsoft.com/office/drawing/2014/main" id="{C4A2E864-7925-455E-85E6-67F2B9C1B20B}"/>
                        </a:ext>
                      </a:extLst>
                    </p:cNvPr>
                    <p:cNvGrpSpPr/>
                    <p:nvPr/>
                  </p:nvGrpSpPr>
                  <p:grpSpPr>
                    <a:xfrm>
                      <a:off x="2676808" y="5186045"/>
                      <a:ext cx="253693" cy="137160"/>
                      <a:chOff x="2425983" y="5189220"/>
                      <a:chExt cx="253693" cy="137160"/>
                    </a:xfrm>
                  </p:grpSpPr>
                  <p:cxnSp>
                    <p:nvCxnSpPr>
                      <p:cNvPr id="33" name="直接连接符 32">
                        <a:extLst>
                          <a:ext uri="{FF2B5EF4-FFF2-40B4-BE49-F238E27FC236}">
                            <a16:creationId xmlns:a16="http://schemas.microsoft.com/office/drawing/2014/main" id="{17F6F445-5370-414C-801A-6E6D9CF360A4}"/>
                          </a:ext>
                        </a:extLst>
                      </p:cNvPr>
                      <p:cNvCxnSpPr/>
                      <p:nvPr/>
                    </p:nvCxnSpPr>
                    <p:spPr>
                      <a:xfrm>
                        <a:off x="2425983"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cxnSp>
                    <p:nvCxnSpPr>
                      <p:cNvPr id="34" name="直接连接符 33">
                        <a:extLst>
                          <a:ext uri="{FF2B5EF4-FFF2-40B4-BE49-F238E27FC236}">
                            <a16:creationId xmlns:a16="http://schemas.microsoft.com/office/drawing/2014/main" id="{1DD3CFB6-7248-44C7-B621-32E3997465CE}"/>
                          </a:ext>
                        </a:extLst>
                      </p:cNvPr>
                      <p:cNvCxnSpPr>
                        <a:cxnSpLocks/>
                      </p:cNvCxnSpPr>
                      <p:nvPr/>
                    </p:nvCxnSpPr>
                    <p:spPr>
                      <a:xfrm flipH="1">
                        <a:off x="2552959"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grpSp>
              </p:grpSp>
              <p:grpSp>
                <p:nvGrpSpPr>
                  <p:cNvPr id="24" name="组合 23">
                    <a:extLst>
                      <a:ext uri="{FF2B5EF4-FFF2-40B4-BE49-F238E27FC236}">
                        <a16:creationId xmlns:a16="http://schemas.microsoft.com/office/drawing/2014/main" id="{C7A33C78-0E83-4ACC-94CD-C9B34363CA2E}"/>
                      </a:ext>
                    </a:extLst>
                  </p:cNvPr>
                  <p:cNvGrpSpPr/>
                  <p:nvPr/>
                </p:nvGrpSpPr>
                <p:grpSpPr>
                  <a:xfrm>
                    <a:off x="2930808" y="5179695"/>
                    <a:ext cx="504518" cy="140335"/>
                    <a:chOff x="2425983" y="5186045"/>
                    <a:chExt cx="504518" cy="140335"/>
                  </a:xfrm>
                </p:grpSpPr>
                <p:grpSp>
                  <p:nvGrpSpPr>
                    <p:cNvPr id="25" name="组合 24">
                      <a:extLst>
                        <a:ext uri="{FF2B5EF4-FFF2-40B4-BE49-F238E27FC236}">
                          <a16:creationId xmlns:a16="http://schemas.microsoft.com/office/drawing/2014/main" id="{305E0FE4-799B-44B6-AB69-4BDEA45726A9}"/>
                        </a:ext>
                      </a:extLst>
                    </p:cNvPr>
                    <p:cNvGrpSpPr/>
                    <p:nvPr/>
                  </p:nvGrpSpPr>
                  <p:grpSpPr>
                    <a:xfrm>
                      <a:off x="2425983" y="5189220"/>
                      <a:ext cx="253693" cy="137160"/>
                      <a:chOff x="2425983" y="5189220"/>
                      <a:chExt cx="253693" cy="137160"/>
                    </a:xfrm>
                  </p:grpSpPr>
                  <p:cxnSp>
                    <p:nvCxnSpPr>
                      <p:cNvPr id="29" name="直接连接符 28">
                        <a:extLst>
                          <a:ext uri="{FF2B5EF4-FFF2-40B4-BE49-F238E27FC236}">
                            <a16:creationId xmlns:a16="http://schemas.microsoft.com/office/drawing/2014/main" id="{3066E43D-3464-4352-A432-7B050BE271B6}"/>
                          </a:ext>
                        </a:extLst>
                      </p:cNvPr>
                      <p:cNvCxnSpPr/>
                      <p:nvPr/>
                    </p:nvCxnSpPr>
                    <p:spPr>
                      <a:xfrm>
                        <a:off x="2425983"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cxnSp>
                    <p:nvCxnSpPr>
                      <p:cNvPr id="30" name="直接连接符 29">
                        <a:extLst>
                          <a:ext uri="{FF2B5EF4-FFF2-40B4-BE49-F238E27FC236}">
                            <a16:creationId xmlns:a16="http://schemas.microsoft.com/office/drawing/2014/main" id="{20C3C202-75A0-447F-9C94-C4627FE51CF9}"/>
                          </a:ext>
                        </a:extLst>
                      </p:cNvPr>
                      <p:cNvCxnSpPr>
                        <a:cxnSpLocks/>
                      </p:cNvCxnSpPr>
                      <p:nvPr/>
                    </p:nvCxnSpPr>
                    <p:spPr>
                      <a:xfrm flipH="1">
                        <a:off x="2552959"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grpSp>
                <p:grpSp>
                  <p:nvGrpSpPr>
                    <p:cNvPr id="26" name="组合 25">
                      <a:extLst>
                        <a:ext uri="{FF2B5EF4-FFF2-40B4-BE49-F238E27FC236}">
                          <a16:creationId xmlns:a16="http://schemas.microsoft.com/office/drawing/2014/main" id="{245DE4A9-C637-47F4-8E27-EB5D21AF1700}"/>
                        </a:ext>
                      </a:extLst>
                    </p:cNvPr>
                    <p:cNvGrpSpPr/>
                    <p:nvPr/>
                  </p:nvGrpSpPr>
                  <p:grpSpPr>
                    <a:xfrm>
                      <a:off x="2676808" y="5186045"/>
                      <a:ext cx="253693" cy="137160"/>
                      <a:chOff x="2425983" y="5189220"/>
                      <a:chExt cx="253693" cy="137160"/>
                    </a:xfrm>
                  </p:grpSpPr>
                  <p:cxnSp>
                    <p:nvCxnSpPr>
                      <p:cNvPr id="27" name="直接连接符 26">
                        <a:extLst>
                          <a:ext uri="{FF2B5EF4-FFF2-40B4-BE49-F238E27FC236}">
                            <a16:creationId xmlns:a16="http://schemas.microsoft.com/office/drawing/2014/main" id="{453AF694-8F9C-4A68-A82A-981B4A4AF92C}"/>
                          </a:ext>
                        </a:extLst>
                      </p:cNvPr>
                      <p:cNvCxnSpPr/>
                      <p:nvPr/>
                    </p:nvCxnSpPr>
                    <p:spPr>
                      <a:xfrm>
                        <a:off x="2425983"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cxnSp>
                    <p:nvCxnSpPr>
                      <p:cNvPr id="28" name="直接连接符 27">
                        <a:extLst>
                          <a:ext uri="{FF2B5EF4-FFF2-40B4-BE49-F238E27FC236}">
                            <a16:creationId xmlns:a16="http://schemas.microsoft.com/office/drawing/2014/main" id="{1FEFBA4E-3E3A-4C80-8E43-4908A0A0BC52}"/>
                          </a:ext>
                        </a:extLst>
                      </p:cNvPr>
                      <p:cNvCxnSpPr>
                        <a:cxnSpLocks/>
                      </p:cNvCxnSpPr>
                      <p:nvPr/>
                    </p:nvCxnSpPr>
                    <p:spPr>
                      <a:xfrm flipH="1">
                        <a:off x="2552959"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grpSp>
              </p:grpSp>
            </p:grpSp>
          </p:grpSp>
          <p:grpSp>
            <p:nvGrpSpPr>
              <p:cNvPr id="8" name="组合 7">
                <a:extLst>
                  <a:ext uri="{FF2B5EF4-FFF2-40B4-BE49-F238E27FC236}">
                    <a16:creationId xmlns:a16="http://schemas.microsoft.com/office/drawing/2014/main" id="{FC8EC533-1574-4F5C-B56F-AD843D7A5675}"/>
                  </a:ext>
                </a:extLst>
              </p:cNvPr>
              <p:cNvGrpSpPr/>
              <p:nvPr/>
            </p:nvGrpSpPr>
            <p:grpSpPr>
              <a:xfrm>
                <a:off x="1839287" y="5184146"/>
                <a:ext cx="758518" cy="87506"/>
                <a:chOff x="2676808" y="5179695"/>
                <a:chExt cx="758518" cy="143510"/>
              </a:xfrm>
            </p:grpSpPr>
            <p:grpSp>
              <p:nvGrpSpPr>
                <p:cNvPr id="11" name="组合 10">
                  <a:extLst>
                    <a:ext uri="{FF2B5EF4-FFF2-40B4-BE49-F238E27FC236}">
                      <a16:creationId xmlns:a16="http://schemas.microsoft.com/office/drawing/2014/main" id="{70C3FBBF-FA74-40CD-88AF-C1954172407F}"/>
                    </a:ext>
                  </a:extLst>
                </p:cNvPr>
                <p:cNvGrpSpPr/>
                <p:nvPr/>
              </p:nvGrpSpPr>
              <p:grpSpPr>
                <a:xfrm>
                  <a:off x="2676808" y="5186045"/>
                  <a:ext cx="253693" cy="137160"/>
                  <a:chOff x="2425983" y="5189220"/>
                  <a:chExt cx="253693" cy="137160"/>
                </a:xfrm>
              </p:grpSpPr>
              <p:cxnSp>
                <p:nvCxnSpPr>
                  <p:cNvPr id="19" name="直接连接符 18">
                    <a:extLst>
                      <a:ext uri="{FF2B5EF4-FFF2-40B4-BE49-F238E27FC236}">
                        <a16:creationId xmlns:a16="http://schemas.microsoft.com/office/drawing/2014/main" id="{922004AC-7522-496A-B3F6-EFBEBA23246E}"/>
                      </a:ext>
                    </a:extLst>
                  </p:cNvPr>
                  <p:cNvCxnSpPr/>
                  <p:nvPr/>
                </p:nvCxnSpPr>
                <p:spPr>
                  <a:xfrm>
                    <a:off x="2425983"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cxnSp>
                <p:nvCxnSpPr>
                  <p:cNvPr id="20" name="直接连接符 19">
                    <a:extLst>
                      <a:ext uri="{FF2B5EF4-FFF2-40B4-BE49-F238E27FC236}">
                        <a16:creationId xmlns:a16="http://schemas.microsoft.com/office/drawing/2014/main" id="{42ED82BF-3200-4645-A79E-52E6159B1474}"/>
                      </a:ext>
                    </a:extLst>
                  </p:cNvPr>
                  <p:cNvCxnSpPr>
                    <a:cxnSpLocks/>
                  </p:cNvCxnSpPr>
                  <p:nvPr/>
                </p:nvCxnSpPr>
                <p:spPr>
                  <a:xfrm flipH="1">
                    <a:off x="2552959"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grpSp>
            <p:grpSp>
              <p:nvGrpSpPr>
                <p:cNvPr id="12" name="组合 11">
                  <a:extLst>
                    <a:ext uri="{FF2B5EF4-FFF2-40B4-BE49-F238E27FC236}">
                      <a16:creationId xmlns:a16="http://schemas.microsoft.com/office/drawing/2014/main" id="{474AE321-2D62-4BB7-96C7-8CF36027EAC1}"/>
                    </a:ext>
                  </a:extLst>
                </p:cNvPr>
                <p:cNvGrpSpPr/>
                <p:nvPr/>
              </p:nvGrpSpPr>
              <p:grpSpPr>
                <a:xfrm>
                  <a:off x="2930808" y="5179695"/>
                  <a:ext cx="504518" cy="140335"/>
                  <a:chOff x="2425983" y="5186045"/>
                  <a:chExt cx="504518" cy="140335"/>
                </a:xfrm>
              </p:grpSpPr>
              <p:grpSp>
                <p:nvGrpSpPr>
                  <p:cNvPr id="13" name="组合 12">
                    <a:extLst>
                      <a:ext uri="{FF2B5EF4-FFF2-40B4-BE49-F238E27FC236}">
                        <a16:creationId xmlns:a16="http://schemas.microsoft.com/office/drawing/2014/main" id="{8E1F7574-EA4E-4C37-8374-0870727A14B7}"/>
                      </a:ext>
                    </a:extLst>
                  </p:cNvPr>
                  <p:cNvGrpSpPr/>
                  <p:nvPr/>
                </p:nvGrpSpPr>
                <p:grpSpPr>
                  <a:xfrm>
                    <a:off x="2425983" y="5189220"/>
                    <a:ext cx="253693" cy="137160"/>
                    <a:chOff x="2425983" y="5189220"/>
                    <a:chExt cx="253693" cy="137160"/>
                  </a:xfrm>
                </p:grpSpPr>
                <p:cxnSp>
                  <p:nvCxnSpPr>
                    <p:cNvPr id="17" name="直接连接符 16">
                      <a:extLst>
                        <a:ext uri="{FF2B5EF4-FFF2-40B4-BE49-F238E27FC236}">
                          <a16:creationId xmlns:a16="http://schemas.microsoft.com/office/drawing/2014/main" id="{6DA2AAE8-BEE5-43C8-87A0-2F7F5DC0CE70}"/>
                        </a:ext>
                      </a:extLst>
                    </p:cNvPr>
                    <p:cNvCxnSpPr/>
                    <p:nvPr/>
                  </p:nvCxnSpPr>
                  <p:spPr>
                    <a:xfrm>
                      <a:off x="2425983"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a16="http://schemas.microsoft.com/office/drawing/2014/main" id="{C628ECFF-B406-4AF0-A9F3-5B7AB915BC75}"/>
                        </a:ext>
                      </a:extLst>
                    </p:cNvPr>
                    <p:cNvCxnSpPr>
                      <a:cxnSpLocks/>
                    </p:cNvCxnSpPr>
                    <p:nvPr/>
                  </p:nvCxnSpPr>
                  <p:spPr>
                    <a:xfrm flipH="1">
                      <a:off x="2552959"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grpSp>
              <p:grpSp>
                <p:nvGrpSpPr>
                  <p:cNvPr id="14" name="组合 13">
                    <a:extLst>
                      <a:ext uri="{FF2B5EF4-FFF2-40B4-BE49-F238E27FC236}">
                        <a16:creationId xmlns:a16="http://schemas.microsoft.com/office/drawing/2014/main" id="{5679FF55-AAEC-42A5-B948-4C5A7D2CB41F}"/>
                      </a:ext>
                    </a:extLst>
                  </p:cNvPr>
                  <p:cNvGrpSpPr/>
                  <p:nvPr/>
                </p:nvGrpSpPr>
                <p:grpSpPr>
                  <a:xfrm>
                    <a:off x="2676808" y="5186045"/>
                    <a:ext cx="253693" cy="137160"/>
                    <a:chOff x="2425983" y="5189220"/>
                    <a:chExt cx="253693" cy="137160"/>
                  </a:xfrm>
                </p:grpSpPr>
                <p:cxnSp>
                  <p:nvCxnSpPr>
                    <p:cNvPr id="15" name="直接连接符 14">
                      <a:extLst>
                        <a:ext uri="{FF2B5EF4-FFF2-40B4-BE49-F238E27FC236}">
                          <a16:creationId xmlns:a16="http://schemas.microsoft.com/office/drawing/2014/main" id="{8906CE6E-A718-48BE-9430-F26AC873E044}"/>
                        </a:ext>
                      </a:extLst>
                    </p:cNvPr>
                    <p:cNvCxnSpPr/>
                    <p:nvPr/>
                  </p:nvCxnSpPr>
                  <p:spPr>
                    <a:xfrm>
                      <a:off x="2425983"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cxnSp>
                  <p:nvCxnSpPr>
                    <p:cNvPr id="16" name="直接连接符 15">
                      <a:extLst>
                        <a:ext uri="{FF2B5EF4-FFF2-40B4-BE49-F238E27FC236}">
                          <a16:creationId xmlns:a16="http://schemas.microsoft.com/office/drawing/2014/main" id="{3234D0ED-BB74-4653-AF4C-B451F9A0593D}"/>
                        </a:ext>
                      </a:extLst>
                    </p:cNvPr>
                    <p:cNvCxnSpPr>
                      <a:cxnSpLocks/>
                    </p:cNvCxnSpPr>
                    <p:nvPr/>
                  </p:nvCxnSpPr>
                  <p:spPr>
                    <a:xfrm flipH="1">
                      <a:off x="2552959"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grpSp>
            </p:grpSp>
          </p:grpSp>
        </p:grpSp>
      </p:grpSp>
      <p:grpSp>
        <p:nvGrpSpPr>
          <p:cNvPr id="51" name="组合 50">
            <a:extLst>
              <a:ext uri="{FF2B5EF4-FFF2-40B4-BE49-F238E27FC236}">
                <a16:creationId xmlns:a16="http://schemas.microsoft.com/office/drawing/2014/main" id="{53933616-4EEB-43ED-8DC1-0C9EA1E6DD6F}"/>
              </a:ext>
            </a:extLst>
          </p:cNvPr>
          <p:cNvGrpSpPr/>
          <p:nvPr/>
        </p:nvGrpSpPr>
        <p:grpSpPr>
          <a:xfrm>
            <a:off x="872384" y="2193347"/>
            <a:ext cx="4999502" cy="3954279"/>
            <a:chOff x="6408665" y="1809469"/>
            <a:chExt cx="2672855" cy="3426058"/>
          </a:xfrm>
        </p:grpSpPr>
        <p:sp>
          <p:nvSpPr>
            <p:cNvPr id="52" name="矩形 51">
              <a:extLst>
                <a:ext uri="{FF2B5EF4-FFF2-40B4-BE49-F238E27FC236}">
                  <a16:creationId xmlns:a16="http://schemas.microsoft.com/office/drawing/2014/main" id="{4415CAD4-95C5-4FDC-A0BE-41E3A9B797BB}"/>
                </a:ext>
              </a:extLst>
            </p:cNvPr>
            <p:cNvSpPr/>
            <p:nvPr/>
          </p:nvSpPr>
          <p:spPr>
            <a:xfrm>
              <a:off x="6408665" y="1809469"/>
              <a:ext cx="2672855" cy="2158862"/>
            </a:xfrm>
            <a:prstGeom prst="rect">
              <a:avLst/>
            </a:prstGeom>
            <a:blipFill dpi="0" rotWithShape="1">
              <a:blip r:embed="rId6"/>
              <a:srcRect/>
              <a:tile tx="0" ty="-254000" sx="15000" sy="15000" flip="none" algn="ctr"/>
            </a:blip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kumimoji="1" lang="zh-CN" altLang="en-US" sz="1600">
                <a:solidFill>
                  <a:prstClr val="white"/>
                </a:solidFill>
                <a:latin typeface="Calibri"/>
                <a:ea typeface="宋体"/>
              </a:endParaRPr>
            </a:p>
          </p:txBody>
        </p:sp>
        <p:sp>
          <p:nvSpPr>
            <p:cNvPr id="53" name="矩形 52">
              <a:extLst>
                <a:ext uri="{FF2B5EF4-FFF2-40B4-BE49-F238E27FC236}">
                  <a16:creationId xmlns:a16="http://schemas.microsoft.com/office/drawing/2014/main" id="{79356902-FCF6-489E-A90D-331DCD5B0C93}"/>
                </a:ext>
              </a:extLst>
            </p:cNvPr>
            <p:cNvSpPr/>
            <p:nvPr/>
          </p:nvSpPr>
          <p:spPr>
            <a:xfrm>
              <a:off x="6408665" y="3965646"/>
              <a:ext cx="2672855" cy="336229"/>
            </a:xfrm>
            <a:prstGeom prst="rect">
              <a:avLst/>
            </a:prstGeom>
            <a:solidFill>
              <a:srgbClr val="72AE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54" name="文本框 4">
              <a:extLst>
                <a:ext uri="{FF2B5EF4-FFF2-40B4-BE49-F238E27FC236}">
                  <a16:creationId xmlns:a16="http://schemas.microsoft.com/office/drawing/2014/main" id="{7797E585-1977-44A4-86E6-02BA8CB726D3}"/>
                </a:ext>
              </a:extLst>
            </p:cNvPr>
            <p:cNvSpPr txBox="1"/>
            <p:nvPr/>
          </p:nvSpPr>
          <p:spPr>
            <a:xfrm>
              <a:off x="6714937" y="3944803"/>
              <a:ext cx="1942228" cy="322648"/>
            </a:xfrm>
            <a:prstGeom prst="rect">
              <a:avLst/>
            </a:prstGeom>
            <a:noFill/>
          </p:spPr>
          <p:txBody>
            <a:bodyPr wrap="square" lIns="91424" tIns="45712" rIns="91424" bIns="45712" rtlCol="0">
              <a:spAutoFit/>
            </a:bodyPr>
            <a:lstStyle/>
            <a:p>
              <a:pPr algn="ctr" defTabSz="457106">
                <a:lnSpc>
                  <a:spcPct val="130000"/>
                </a:lnSpc>
              </a:pPr>
              <a:r>
                <a:rPr lang="zh-CN" altLang="en-US" sz="1400" dirty="0">
                  <a:solidFill>
                    <a:schemeClr val="bg1"/>
                  </a:solidFill>
                  <a:latin typeface="Century Gothic"/>
                  <a:ea typeface="微软雅黑" panose="020B0503020204020204" pitchFamily="34" charset="-122"/>
                </a:rPr>
                <a:t>Add a title</a:t>
              </a:r>
              <a:endParaRPr lang="en-US" altLang="zh-CN" sz="1400" dirty="0">
                <a:solidFill>
                  <a:schemeClr val="bg1"/>
                </a:solidFill>
                <a:latin typeface="Century Gothic"/>
                <a:ea typeface="微软雅黑" panose="020B0503020204020204" pitchFamily="34" charset="-122"/>
              </a:endParaRPr>
            </a:p>
          </p:txBody>
        </p:sp>
        <p:grpSp>
          <p:nvGrpSpPr>
            <p:cNvPr id="55" name="组合 54">
              <a:extLst>
                <a:ext uri="{FF2B5EF4-FFF2-40B4-BE49-F238E27FC236}">
                  <a16:creationId xmlns:a16="http://schemas.microsoft.com/office/drawing/2014/main" id="{B9B278BC-5CFA-4679-852F-23278CCD54C1}"/>
                </a:ext>
              </a:extLst>
            </p:cNvPr>
            <p:cNvGrpSpPr/>
            <p:nvPr/>
          </p:nvGrpSpPr>
          <p:grpSpPr>
            <a:xfrm>
              <a:off x="6513954" y="4470046"/>
              <a:ext cx="2499891" cy="765481"/>
              <a:chOff x="1865754" y="4700356"/>
              <a:chExt cx="2499891" cy="765481"/>
            </a:xfrm>
          </p:grpSpPr>
          <p:sp>
            <p:nvSpPr>
              <p:cNvPr id="56" name="PA_KSO_Shape">
                <a:extLst>
                  <a:ext uri="{FF2B5EF4-FFF2-40B4-BE49-F238E27FC236}">
                    <a16:creationId xmlns:a16="http://schemas.microsoft.com/office/drawing/2014/main" id="{34ADB482-F62A-490E-96C1-3899F75E4CB7}"/>
                  </a:ext>
                </a:extLst>
              </p:cNvPr>
              <p:cNvSpPr/>
              <p:nvPr>
                <p:custDataLst>
                  <p:tags r:id="rId1"/>
                </p:custDataLst>
              </p:nvPr>
            </p:nvSpPr>
            <p:spPr>
              <a:xfrm>
                <a:off x="1865754" y="4726065"/>
                <a:ext cx="285272" cy="473819"/>
              </a:xfrm>
              <a:custGeom>
                <a:avLst/>
                <a:gdLst>
                  <a:gd name="connsiteX0" fmla="*/ 422617 w 720080"/>
                  <a:gd name="connsiteY0" fmla="*/ 167125 h 720080"/>
                  <a:gd name="connsiteX1" fmla="*/ 392320 w 720080"/>
                  <a:gd name="connsiteY1" fmla="*/ 179675 h 720080"/>
                  <a:gd name="connsiteX2" fmla="*/ 392320 w 720080"/>
                  <a:gd name="connsiteY2" fmla="*/ 240270 h 720080"/>
                  <a:gd name="connsiteX3" fmla="*/ 470117 w 720080"/>
                  <a:gd name="connsiteY3" fmla="*/ 318067 h 720080"/>
                  <a:gd name="connsiteX4" fmla="*/ 151276 w 720080"/>
                  <a:gd name="connsiteY4" fmla="*/ 318067 h 720080"/>
                  <a:gd name="connsiteX5" fmla="*/ 108429 w 720080"/>
                  <a:gd name="connsiteY5" fmla="*/ 360915 h 720080"/>
                  <a:gd name="connsiteX6" fmla="*/ 151276 w 720080"/>
                  <a:gd name="connsiteY6" fmla="*/ 403762 h 720080"/>
                  <a:gd name="connsiteX7" fmla="*/ 467182 w 720080"/>
                  <a:gd name="connsiteY7" fmla="*/ 403762 h 720080"/>
                  <a:gd name="connsiteX8" fmla="*/ 391132 w 720080"/>
                  <a:gd name="connsiteY8" fmla="*/ 479811 h 720080"/>
                  <a:gd name="connsiteX9" fmla="*/ 391132 w 720080"/>
                  <a:gd name="connsiteY9" fmla="*/ 540406 h 720080"/>
                  <a:gd name="connsiteX10" fmla="*/ 451727 w 720080"/>
                  <a:gd name="connsiteY10" fmla="*/ 540406 h 720080"/>
                  <a:gd name="connsiteX11" fmla="*/ 597086 w 720080"/>
                  <a:gd name="connsiteY11" fmla="*/ 395048 h 720080"/>
                  <a:gd name="connsiteX12" fmla="*/ 603450 w 720080"/>
                  <a:gd name="connsiteY12" fmla="*/ 388459 h 720080"/>
                  <a:gd name="connsiteX13" fmla="*/ 605656 w 720080"/>
                  <a:gd name="connsiteY13" fmla="*/ 385654 h 720080"/>
                  <a:gd name="connsiteX14" fmla="*/ 607314 w 720080"/>
                  <a:gd name="connsiteY14" fmla="*/ 381802 h 720080"/>
                  <a:gd name="connsiteX15" fmla="*/ 611651 w 720080"/>
                  <a:gd name="connsiteY15" fmla="*/ 359975 h 720080"/>
                  <a:gd name="connsiteX16" fmla="*/ 607314 w 720080"/>
                  <a:gd name="connsiteY16" fmla="*/ 338148 h 720080"/>
                  <a:gd name="connsiteX17" fmla="*/ 604581 w 720080"/>
                  <a:gd name="connsiteY17" fmla="*/ 333055 h 720080"/>
                  <a:gd name="connsiteX18" fmla="*/ 603896 w 720080"/>
                  <a:gd name="connsiteY18" fmla="*/ 331821 h 720080"/>
                  <a:gd name="connsiteX19" fmla="*/ 598273 w 720080"/>
                  <a:gd name="connsiteY19" fmla="*/ 325033 h 720080"/>
                  <a:gd name="connsiteX20" fmla="*/ 452915 w 720080"/>
                  <a:gd name="connsiteY20" fmla="*/ 179675 h 720080"/>
                  <a:gd name="connsiteX21" fmla="*/ 422617 w 720080"/>
                  <a:gd name="connsiteY21" fmla="*/ 167125 h 720080"/>
                  <a:gd name="connsiteX22" fmla="*/ 360040 w 720080"/>
                  <a:gd name="connsiteY22" fmla="*/ 0 h 720080"/>
                  <a:gd name="connsiteX23" fmla="*/ 720080 w 720080"/>
                  <a:gd name="connsiteY23" fmla="*/ 360040 h 720080"/>
                  <a:gd name="connsiteX24" fmla="*/ 360040 w 720080"/>
                  <a:gd name="connsiteY24" fmla="*/ 720080 h 720080"/>
                  <a:gd name="connsiteX25" fmla="*/ 0 w 720080"/>
                  <a:gd name="connsiteY25" fmla="*/ 360040 h 720080"/>
                  <a:gd name="connsiteX26" fmla="*/ 360040 w 720080"/>
                  <a:gd name="connsiteY26" fmla="*/ 0 h 72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20080" h="720080">
                    <a:moveTo>
                      <a:pt x="422617" y="167125"/>
                    </a:moveTo>
                    <a:cubicBezTo>
                      <a:pt x="411652" y="167125"/>
                      <a:pt x="400686" y="171308"/>
                      <a:pt x="392320" y="179675"/>
                    </a:cubicBezTo>
                    <a:cubicBezTo>
                      <a:pt x="375587" y="196408"/>
                      <a:pt x="375587" y="223537"/>
                      <a:pt x="392320" y="240270"/>
                    </a:cubicBezTo>
                    <a:lnTo>
                      <a:pt x="470117" y="318067"/>
                    </a:lnTo>
                    <a:lnTo>
                      <a:pt x="151276" y="318067"/>
                    </a:lnTo>
                    <a:cubicBezTo>
                      <a:pt x="127612" y="318067"/>
                      <a:pt x="108429" y="337251"/>
                      <a:pt x="108429" y="360915"/>
                    </a:cubicBezTo>
                    <a:cubicBezTo>
                      <a:pt x="108429" y="384578"/>
                      <a:pt x="127612" y="403762"/>
                      <a:pt x="151276" y="403762"/>
                    </a:cubicBezTo>
                    <a:lnTo>
                      <a:pt x="467182" y="403762"/>
                    </a:lnTo>
                    <a:lnTo>
                      <a:pt x="391132" y="479811"/>
                    </a:lnTo>
                    <a:cubicBezTo>
                      <a:pt x="374399" y="496544"/>
                      <a:pt x="374399" y="523674"/>
                      <a:pt x="391132" y="540406"/>
                    </a:cubicBezTo>
                    <a:cubicBezTo>
                      <a:pt x="407865" y="557139"/>
                      <a:pt x="434994" y="557139"/>
                      <a:pt x="451727" y="540406"/>
                    </a:cubicBezTo>
                    <a:lnTo>
                      <a:pt x="597086" y="395048"/>
                    </a:lnTo>
                    <a:cubicBezTo>
                      <a:pt x="599177" y="392957"/>
                      <a:pt x="601484" y="390703"/>
                      <a:pt x="603450" y="388459"/>
                    </a:cubicBezTo>
                    <a:lnTo>
                      <a:pt x="605656" y="385654"/>
                    </a:lnTo>
                    <a:lnTo>
                      <a:pt x="607314" y="381802"/>
                    </a:lnTo>
                    <a:cubicBezTo>
                      <a:pt x="610052" y="375572"/>
                      <a:pt x="611651" y="368060"/>
                      <a:pt x="611651" y="359975"/>
                    </a:cubicBezTo>
                    <a:cubicBezTo>
                      <a:pt x="611651" y="351890"/>
                      <a:pt x="610052" y="344378"/>
                      <a:pt x="607314" y="338148"/>
                    </a:cubicBezTo>
                    <a:lnTo>
                      <a:pt x="604581" y="333055"/>
                    </a:lnTo>
                    <a:lnTo>
                      <a:pt x="603896" y="331821"/>
                    </a:lnTo>
                    <a:cubicBezTo>
                      <a:pt x="602248" y="329405"/>
                      <a:pt x="600365" y="327125"/>
                      <a:pt x="598273" y="325033"/>
                    </a:cubicBezTo>
                    <a:lnTo>
                      <a:pt x="452915" y="179675"/>
                    </a:lnTo>
                    <a:cubicBezTo>
                      <a:pt x="444548" y="171308"/>
                      <a:pt x="433583" y="167125"/>
                      <a:pt x="422617" y="167125"/>
                    </a:cubicBezTo>
                    <a:close/>
                    <a:moveTo>
                      <a:pt x="360040" y="0"/>
                    </a:moveTo>
                    <a:cubicBezTo>
                      <a:pt x="558885" y="0"/>
                      <a:pt x="720080" y="161195"/>
                      <a:pt x="720080" y="360040"/>
                    </a:cubicBezTo>
                    <a:cubicBezTo>
                      <a:pt x="720080" y="558885"/>
                      <a:pt x="558885" y="720080"/>
                      <a:pt x="360040" y="720080"/>
                    </a:cubicBezTo>
                    <a:cubicBezTo>
                      <a:pt x="161195" y="720080"/>
                      <a:pt x="0" y="558885"/>
                      <a:pt x="0" y="360040"/>
                    </a:cubicBezTo>
                    <a:cubicBezTo>
                      <a:pt x="0" y="161195"/>
                      <a:pt x="161195" y="0"/>
                      <a:pt x="360040" y="0"/>
                    </a:cubicBezTo>
                    <a:close/>
                  </a:path>
                </a:pathLst>
              </a:custGeom>
              <a:solidFill>
                <a:srgbClr val="92488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dirty="0"/>
              </a:p>
            </p:txBody>
          </p:sp>
          <p:sp>
            <p:nvSpPr>
              <p:cNvPr id="57" name="出品 26">
                <a:extLst>
                  <a:ext uri="{FF2B5EF4-FFF2-40B4-BE49-F238E27FC236}">
                    <a16:creationId xmlns:a16="http://schemas.microsoft.com/office/drawing/2014/main" id="{1C94C465-5371-41A8-A425-E725637A2860}"/>
                  </a:ext>
                </a:extLst>
              </p:cNvPr>
              <p:cNvSpPr txBox="1"/>
              <p:nvPr>
                <p:custDataLst>
                  <p:tags r:id="rId2"/>
                </p:custDataLst>
              </p:nvPr>
            </p:nvSpPr>
            <p:spPr>
              <a:xfrm>
                <a:off x="2172026" y="4700356"/>
                <a:ext cx="679776" cy="293329"/>
              </a:xfrm>
              <a:prstGeom prst="rect">
                <a:avLst/>
              </a:prstGeom>
              <a:noFill/>
            </p:spPr>
            <p:txBody>
              <a:bodyPr wrap="none" rtlCol="0">
                <a:spAutoFit/>
              </a:bodyPr>
              <a:lstStyle/>
              <a:p>
                <a:r>
                  <a:rPr lang="en-US" altLang="zh-CN" sz="1600" b="1" dirty="0">
                    <a:solidFill>
                      <a:schemeClr val="bg1">
                        <a:lumMod val="50000"/>
                      </a:schemeClr>
                    </a:solidFill>
                    <a:latin typeface="微软雅黑" panose="020B0503020204020204" pitchFamily="34" charset="-122"/>
                    <a:ea typeface="微软雅黑" panose="020B0503020204020204" pitchFamily="34" charset="-122"/>
                  </a:rPr>
                  <a:t>KEYWORD</a:t>
                </a:r>
                <a:endParaRPr lang="zh-CN" altLang="en-US" sz="16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8" name="品 15">
                <a:extLst>
                  <a:ext uri="{FF2B5EF4-FFF2-40B4-BE49-F238E27FC236}">
                    <a16:creationId xmlns:a16="http://schemas.microsoft.com/office/drawing/2014/main" id="{169EBEB8-BCE0-436C-B749-7D29025B3CB5}"/>
                  </a:ext>
                </a:extLst>
              </p:cNvPr>
              <p:cNvSpPr txBox="1"/>
              <p:nvPr>
                <p:custDataLst>
                  <p:tags r:id="rId3"/>
                </p:custDataLst>
              </p:nvPr>
            </p:nvSpPr>
            <p:spPr>
              <a:xfrm>
                <a:off x="2172026" y="4971733"/>
                <a:ext cx="2193619" cy="494104"/>
              </a:xfrm>
              <a:prstGeom prst="rect">
                <a:avLst/>
              </a:prstGeom>
              <a:noFill/>
            </p:spPr>
            <p:txBody>
              <a:bodyPr wrap="square" rtlCol="0">
                <a:spAutoFit/>
              </a:bodyPr>
              <a:lstStyle/>
              <a:p>
                <a:pPr>
                  <a:lnSpc>
                    <a:spcPct val="150000"/>
                  </a:lnSpc>
                </a:pPr>
                <a:r>
                  <a:rPr lang="zh-CN" altLang="en-US" sz="1100" dirty="0">
                    <a:solidFill>
                      <a:schemeClr val="bg1">
                        <a:lumMod val="50000"/>
                      </a:schemeClr>
                    </a:solidFill>
                    <a:latin typeface="微软雅黑" panose="020B0503020204020204" pitchFamily="34" charset="-122"/>
                    <a:ea typeface="微软雅黑" panose="020B0503020204020204" pitchFamily="34" charset="-122"/>
                  </a:rPr>
                  <a:t>Enter a simple text overview here to enter a simple word overview here Enter a simple and simple text overview here to enter a simple text overview here Enter a simple word overview</a:t>
                </a:r>
              </a:p>
            </p:txBody>
          </p:sp>
        </p:grpSp>
      </p:grpSp>
      <p:grpSp>
        <p:nvGrpSpPr>
          <p:cNvPr id="59" name="组合 58">
            <a:extLst>
              <a:ext uri="{FF2B5EF4-FFF2-40B4-BE49-F238E27FC236}">
                <a16:creationId xmlns:a16="http://schemas.microsoft.com/office/drawing/2014/main" id="{BA0A3EBC-0A5F-4057-AD99-BD9870637BF4}"/>
              </a:ext>
            </a:extLst>
          </p:cNvPr>
          <p:cNvGrpSpPr/>
          <p:nvPr/>
        </p:nvGrpSpPr>
        <p:grpSpPr>
          <a:xfrm>
            <a:off x="6450031" y="2341308"/>
            <a:ext cx="4785945" cy="3685292"/>
            <a:chOff x="5988779" y="2442908"/>
            <a:chExt cx="4785945" cy="3685292"/>
          </a:xfrm>
        </p:grpSpPr>
        <p:grpSp>
          <p:nvGrpSpPr>
            <p:cNvPr id="60" name="组合 59">
              <a:extLst>
                <a:ext uri="{FF2B5EF4-FFF2-40B4-BE49-F238E27FC236}">
                  <a16:creationId xmlns:a16="http://schemas.microsoft.com/office/drawing/2014/main" id="{50C263EF-1326-422A-BC6C-FA01EF6DAF28}"/>
                </a:ext>
              </a:extLst>
            </p:cNvPr>
            <p:cNvGrpSpPr/>
            <p:nvPr/>
          </p:nvGrpSpPr>
          <p:grpSpPr>
            <a:xfrm>
              <a:off x="5988779" y="5421536"/>
              <a:ext cx="4785945" cy="706664"/>
              <a:chOff x="1365979" y="5510436"/>
              <a:chExt cx="4785945" cy="706664"/>
            </a:xfrm>
          </p:grpSpPr>
          <p:sp>
            <p:nvSpPr>
              <p:cNvPr id="70" name="矩形 69">
                <a:extLst>
                  <a:ext uri="{FF2B5EF4-FFF2-40B4-BE49-F238E27FC236}">
                    <a16:creationId xmlns:a16="http://schemas.microsoft.com/office/drawing/2014/main" id="{9D6CE1DE-9523-4CC3-9F1F-19B9209B98BC}"/>
                  </a:ext>
                </a:extLst>
              </p:cNvPr>
              <p:cNvSpPr/>
              <p:nvPr/>
            </p:nvSpPr>
            <p:spPr>
              <a:xfrm>
                <a:off x="1365979" y="5510436"/>
                <a:ext cx="4733610" cy="706664"/>
              </a:xfrm>
              <a:prstGeom prst="rect">
                <a:avLst/>
              </a:prstGeom>
              <a:solidFill>
                <a:srgbClr val="72AE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71" name="Rectangle 24">
                <a:extLst>
                  <a:ext uri="{FF2B5EF4-FFF2-40B4-BE49-F238E27FC236}">
                    <a16:creationId xmlns:a16="http://schemas.microsoft.com/office/drawing/2014/main" id="{9F7E45D9-FE3E-42F4-AD12-F1647DED1075}"/>
                  </a:ext>
                </a:extLst>
              </p:cNvPr>
              <p:cNvSpPr>
                <a:spLocks noChangeArrowheads="1"/>
              </p:cNvSpPr>
              <p:nvPr/>
            </p:nvSpPr>
            <p:spPr bwMode="auto">
              <a:xfrm>
                <a:off x="1750564" y="5605994"/>
                <a:ext cx="4401360" cy="5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en-US" sz="1400" b="1" dirty="0">
                    <a:solidFill>
                      <a:schemeClr val="bg1"/>
                    </a:solidFill>
                  </a:rPr>
                  <a:t>TOPIC HEADER HERE</a:t>
                </a:r>
                <a:endParaRPr lang="zh-CN" altLang="en-US" sz="1400" dirty="0">
                  <a:solidFill>
                    <a:schemeClr val="bg1"/>
                  </a:solidFill>
                </a:endParaRPr>
              </a:p>
              <a:p>
                <a:pPr>
                  <a:lnSpc>
                    <a:spcPct val="120000"/>
                  </a:lnSpc>
                  <a:spcBef>
                    <a:spcPts val="300"/>
                  </a:spcBef>
                </a:pPr>
                <a:r>
                  <a:rPr lang="en-US" altLang="zh-CN" sz="1100" dirty="0">
                    <a:solidFill>
                      <a:schemeClr val="bg1"/>
                    </a:solidFill>
                  </a:rPr>
                  <a:t>We have many PowerPoint templates-has been specifically designed</a:t>
                </a:r>
              </a:p>
            </p:txBody>
          </p:sp>
        </p:grpSp>
        <p:sp>
          <p:nvSpPr>
            <p:cNvPr id="61" name="椭圆 60">
              <a:extLst>
                <a:ext uri="{FF2B5EF4-FFF2-40B4-BE49-F238E27FC236}">
                  <a16:creationId xmlns:a16="http://schemas.microsoft.com/office/drawing/2014/main" id="{C41C3DC2-50C5-46EE-838E-BA8288C78542}"/>
                </a:ext>
              </a:extLst>
            </p:cNvPr>
            <p:cNvSpPr/>
            <p:nvPr/>
          </p:nvSpPr>
          <p:spPr>
            <a:xfrm>
              <a:off x="6078798" y="2442908"/>
              <a:ext cx="576622" cy="576785"/>
            </a:xfrm>
            <a:prstGeom prst="ellipse">
              <a:avLst/>
            </a:prstGeom>
            <a:solidFill>
              <a:srgbClr val="9248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Impact MT Std" pitchFamily="34" charset="0"/>
                  <a:ea typeface="微软雅黑" pitchFamily="34" charset="-122"/>
                </a:rPr>
                <a:t>1</a:t>
              </a:r>
              <a:endParaRPr lang="zh-CN" altLang="en-US" dirty="0">
                <a:latin typeface="Impact MT Std" pitchFamily="34" charset="0"/>
                <a:ea typeface="微软雅黑" pitchFamily="34" charset="-122"/>
              </a:endParaRPr>
            </a:p>
          </p:txBody>
        </p:sp>
        <p:cxnSp>
          <p:nvCxnSpPr>
            <p:cNvPr id="62" name="直接连接符 61">
              <a:extLst>
                <a:ext uri="{FF2B5EF4-FFF2-40B4-BE49-F238E27FC236}">
                  <a16:creationId xmlns:a16="http://schemas.microsoft.com/office/drawing/2014/main" id="{5D10C559-B885-4ED7-BEB3-7642A1DF7883}"/>
                </a:ext>
              </a:extLst>
            </p:cNvPr>
            <p:cNvCxnSpPr/>
            <p:nvPr/>
          </p:nvCxnSpPr>
          <p:spPr>
            <a:xfrm>
              <a:off x="6643236" y="2709640"/>
              <a:ext cx="1007039" cy="0"/>
            </a:xfrm>
            <a:prstGeom prst="line">
              <a:avLst/>
            </a:prstGeom>
            <a:ln w="6350">
              <a:solidFill>
                <a:schemeClr val="bg1">
                  <a:lumMod val="65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63" name="标题 11">
              <a:extLst>
                <a:ext uri="{FF2B5EF4-FFF2-40B4-BE49-F238E27FC236}">
                  <a16:creationId xmlns:a16="http://schemas.microsoft.com/office/drawing/2014/main" id="{E8ABA8A2-CF77-4E82-B891-1D582300690F}"/>
                </a:ext>
              </a:extLst>
            </p:cNvPr>
            <p:cNvSpPr txBox="1">
              <a:spLocks/>
            </p:cNvSpPr>
            <p:nvPr/>
          </p:nvSpPr>
          <p:spPr>
            <a:xfrm>
              <a:off x="7672777" y="2489052"/>
              <a:ext cx="3049612" cy="796652"/>
            </a:xfrm>
            <a:prstGeom prst="rect">
              <a:avLst/>
            </a:prstGeom>
          </p:spPr>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200" dirty="0">
                  <a:solidFill>
                    <a:schemeClr val="bg1">
                      <a:lumMod val="50000"/>
                    </a:schemeClr>
                  </a:solidFill>
                  <a:latin typeface="微软雅黑" panose="020B0503020204020204" pitchFamily="34" charset="-122"/>
                  <a:ea typeface="微软雅黑" panose="020B0503020204020204" pitchFamily="34" charset="-122"/>
                </a:rPr>
                <a:t>Please enter detailed text introduction information and introduction here to express the meaning of the chart</a:t>
              </a:r>
              <a:r>
                <a:rPr lang="en-US" altLang="zh-CN" sz="12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200" dirty="0">
                  <a:solidFill>
                    <a:schemeClr val="bg1">
                      <a:lumMod val="50000"/>
                    </a:schemeClr>
                  </a:solidFill>
                  <a:latin typeface="微软雅黑" panose="020B0503020204020204" pitchFamily="34" charset="-122"/>
                  <a:ea typeface="微软雅黑" panose="020B0503020204020204" pitchFamily="34" charset="-122"/>
                </a:rPr>
                <a:t>Express the meaning of a chart</a:t>
              </a:r>
              <a:r>
                <a:rPr lang="en-US" altLang="zh-CN" sz="1200" dirty="0">
                  <a:solidFill>
                    <a:schemeClr val="bg1">
                      <a:lumMod val="50000"/>
                    </a:schemeClr>
                  </a:solidFill>
                  <a:latin typeface="微软雅黑" panose="020B0503020204020204" pitchFamily="34" charset="-122"/>
                  <a:ea typeface="微软雅黑" panose="020B0503020204020204" pitchFamily="34" charset="-122"/>
                </a:rPr>
                <a:t>.</a:t>
              </a: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a:p>
              <a:pPr algn="l"/>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64" name="椭圆 63">
              <a:extLst>
                <a:ext uri="{FF2B5EF4-FFF2-40B4-BE49-F238E27FC236}">
                  <a16:creationId xmlns:a16="http://schemas.microsoft.com/office/drawing/2014/main" id="{711092FE-2A02-4181-AC88-5DE202148C07}"/>
                </a:ext>
              </a:extLst>
            </p:cNvPr>
            <p:cNvSpPr/>
            <p:nvPr/>
          </p:nvSpPr>
          <p:spPr>
            <a:xfrm>
              <a:off x="6078799" y="3374860"/>
              <a:ext cx="576622" cy="576785"/>
            </a:xfrm>
            <a:prstGeom prst="ellipse">
              <a:avLst/>
            </a:prstGeom>
            <a:solidFill>
              <a:srgbClr val="72AE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Impact MT Std" pitchFamily="34" charset="0"/>
                  <a:ea typeface="微软雅黑" pitchFamily="34" charset="-122"/>
                </a:rPr>
                <a:t>2</a:t>
              </a:r>
              <a:endParaRPr lang="zh-CN" altLang="en-US" dirty="0">
                <a:latin typeface="Impact MT Std" pitchFamily="34" charset="0"/>
                <a:ea typeface="微软雅黑" pitchFamily="34" charset="-122"/>
              </a:endParaRPr>
            </a:p>
          </p:txBody>
        </p:sp>
        <p:cxnSp>
          <p:nvCxnSpPr>
            <p:cNvPr id="65" name="直接连接符 64">
              <a:extLst>
                <a:ext uri="{FF2B5EF4-FFF2-40B4-BE49-F238E27FC236}">
                  <a16:creationId xmlns:a16="http://schemas.microsoft.com/office/drawing/2014/main" id="{C954AF70-783D-4AE2-89BA-BBA79F75FC6A}"/>
                </a:ext>
              </a:extLst>
            </p:cNvPr>
            <p:cNvCxnSpPr/>
            <p:nvPr/>
          </p:nvCxnSpPr>
          <p:spPr>
            <a:xfrm>
              <a:off x="6643237" y="3641592"/>
              <a:ext cx="1007039" cy="0"/>
            </a:xfrm>
            <a:prstGeom prst="line">
              <a:avLst/>
            </a:prstGeom>
            <a:ln w="6350">
              <a:solidFill>
                <a:schemeClr val="bg1">
                  <a:lumMod val="65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66" name="标题 11">
              <a:extLst>
                <a:ext uri="{FF2B5EF4-FFF2-40B4-BE49-F238E27FC236}">
                  <a16:creationId xmlns:a16="http://schemas.microsoft.com/office/drawing/2014/main" id="{17A9ACE2-FF5D-47B5-9171-71AD90144196}"/>
                </a:ext>
              </a:extLst>
            </p:cNvPr>
            <p:cNvSpPr txBox="1">
              <a:spLocks/>
            </p:cNvSpPr>
            <p:nvPr/>
          </p:nvSpPr>
          <p:spPr>
            <a:xfrm>
              <a:off x="7672778" y="3421004"/>
              <a:ext cx="3049612" cy="796652"/>
            </a:xfrm>
            <a:prstGeom prst="rect">
              <a:avLst/>
            </a:prstGeom>
          </p:spPr>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200" dirty="0">
                  <a:solidFill>
                    <a:schemeClr val="bg1">
                      <a:lumMod val="50000"/>
                    </a:schemeClr>
                  </a:solidFill>
                  <a:latin typeface="微软雅黑" panose="020B0503020204020204" pitchFamily="34" charset="-122"/>
                  <a:ea typeface="微软雅黑" panose="020B0503020204020204" pitchFamily="34" charset="-122"/>
                </a:rPr>
                <a:t>Please enter detailed text introduction information and introduction here to express the meaning of the chart</a:t>
              </a:r>
              <a:r>
                <a:rPr lang="en-US" altLang="zh-CN" sz="12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200" dirty="0">
                  <a:solidFill>
                    <a:schemeClr val="bg1">
                      <a:lumMod val="50000"/>
                    </a:schemeClr>
                  </a:solidFill>
                  <a:latin typeface="微软雅黑" panose="020B0503020204020204" pitchFamily="34" charset="-122"/>
                  <a:ea typeface="微软雅黑" panose="020B0503020204020204" pitchFamily="34" charset="-122"/>
                </a:rPr>
                <a:t>Express the meaning of a chart</a:t>
              </a:r>
              <a:r>
                <a:rPr lang="en-US" altLang="zh-CN" sz="1200" dirty="0">
                  <a:solidFill>
                    <a:schemeClr val="bg1">
                      <a:lumMod val="50000"/>
                    </a:schemeClr>
                  </a:solidFill>
                  <a:latin typeface="微软雅黑" panose="020B0503020204020204" pitchFamily="34" charset="-122"/>
                  <a:ea typeface="微软雅黑" panose="020B0503020204020204" pitchFamily="34" charset="-122"/>
                </a:rPr>
                <a:t>.</a:t>
              </a: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a:p>
              <a:pPr algn="l"/>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67" name="椭圆 66">
              <a:extLst>
                <a:ext uri="{FF2B5EF4-FFF2-40B4-BE49-F238E27FC236}">
                  <a16:creationId xmlns:a16="http://schemas.microsoft.com/office/drawing/2014/main" id="{E92D3AF0-6CC3-496E-8847-ED60E572075C}"/>
                </a:ext>
              </a:extLst>
            </p:cNvPr>
            <p:cNvSpPr/>
            <p:nvPr/>
          </p:nvSpPr>
          <p:spPr>
            <a:xfrm>
              <a:off x="6078799" y="4290158"/>
              <a:ext cx="576622" cy="576785"/>
            </a:xfrm>
            <a:prstGeom prst="ellipse">
              <a:avLst/>
            </a:prstGeom>
            <a:solidFill>
              <a:srgbClr val="9248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Impact MT Std" pitchFamily="34" charset="0"/>
                  <a:ea typeface="微软雅黑" pitchFamily="34" charset="-122"/>
                </a:rPr>
                <a:t>3</a:t>
              </a:r>
              <a:endParaRPr lang="zh-CN" altLang="en-US" dirty="0">
                <a:latin typeface="Impact MT Std" pitchFamily="34" charset="0"/>
                <a:ea typeface="微软雅黑" pitchFamily="34" charset="-122"/>
              </a:endParaRPr>
            </a:p>
          </p:txBody>
        </p:sp>
        <p:cxnSp>
          <p:nvCxnSpPr>
            <p:cNvPr id="68" name="直接连接符 67">
              <a:extLst>
                <a:ext uri="{FF2B5EF4-FFF2-40B4-BE49-F238E27FC236}">
                  <a16:creationId xmlns:a16="http://schemas.microsoft.com/office/drawing/2014/main" id="{22E3AD2A-1D8D-453F-93B9-90E1CF7E2271}"/>
                </a:ext>
              </a:extLst>
            </p:cNvPr>
            <p:cNvCxnSpPr/>
            <p:nvPr/>
          </p:nvCxnSpPr>
          <p:spPr>
            <a:xfrm>
              <a:off x="6643237" y="4556890"/>
              <a:ext cx="1007039" cy="0"/>
            </a:xfrm>
            <a:prstGeom prst="line">
              <a:avLst/>
            </a:prstGeom>
            <a:ln w="6350">
              <a:solidFill>
                <a:schemeClr val="bg1">
                  <a:lumMod val="65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69" name="标题 11">
              <a:extLst>
                <a:ext uri="{FF2B5EF4-FFF2-40B4-BE49-F238E27FC236}">
                  <a16:creationId xmlns:a16="http://schemas.microsoft.com/office/drawing/2014/main" id="{38899651-489E-44A6-BA83-4CDDE5CDDC7E}"/>
                </a:ext>
              </a:extLst>
            </p:cNvPr>
            <p:cNvSpPr txBox="1">
              <a:spLocks/>
            </p:cNvSpPr>
            <p:nvPr/>
          </p:nvSpPr>
          <p:spPr>
            <a:xfrm>
              <a:off x="7672778" y="4336302"/>
              <a:ext cx="3049612" cy="796652"/>
            </a:xfrm>
            <a:prstGeom prst="rect">
              <a:avLst/>
            </a:prstGeom>
          </p:spPr>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200" dirty="0">
                  <a:solidFill>
                    <a:schemeClr val="bg1">
                      <a:lumMod val="50000"/>
                    </a:schemeClr>
                  </a:solidFill>
                  <a:latin typeface="微软雅黑" panose="020B0503020204020204" pitchFamily="34" charset="-122"/>
                  <a:ea typeface="微软雅黑" panose="020B0503020204020204" pitchFamily="34" charset="-122"/>
                </a:rPr>
                <a:t>Please enter detailed text introduction information and introduction here to express the meaning of the chart</a:t>
              </a:r>
              <a:r>
                <a:rPr lang="en-US" altLang="zh-CN" sz="12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200" dirty="0">
                  <a:solidFill>
                    <a:schemeClr val="bg1">
                      <a:lumMod val="50000"/>
                    </a:schemeClr>
                  </a:solidFill>
                  <a:latin typeface="微软雅黑" panose="020B0503020204020204" pitchFamily="34" charset="-122"/>
                  <a:ea typeface="微软雅黑" panose="020B0503020204020204" pitchFamily="34" charset="-122"/>
                </a:rPr>
                <a:t>Express the meaning of a chart</a:t>
              </a:r>
              <a:r>
                <a:rPr lang="en-US" altLang="zh-CN" sz="1200" dirty="0">
                  <a:solidFill>
                    <a:schemeClr val="bg1">
                      <a:lumMod val="50000"/>
                    </a:schemeClr>
                  </a:solidFill>
                  <a:latin typeface="微软雅黑" panose="020B0503020204020204" pitchFamily="34" charset="-122"/>
                  <a:ea typeface="微软雅黑" panose="020B0503020204020204" pitchFamily="34" charset="-122"/>
                </a:rPr>
                <a:t>.</a:t>
              </a: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a:p>
              <a:pPr algn="l"/>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3364696915"/>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a14="http://schemas.microsoft.com/office/drawing/2010/main" xmlns:a16="http://schemas.microsoft.com/office/drawing/2014/main"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ppt_x</p:attrName>
                                        </p:attrNameLst>
                                      </p:cBhvr>
                                      <p:tavLst>
                                        <p:tav tm="0">
                                          <p:val>
                                            <p:strVal val="#ppt_x"/>
                                          </p:val>
                                        </p:tav>
                                        <p:tav tm="100000">
                                          <p:val>
                                            <p:strVal val="#ppt_x"/>
                                          </p:val>
                                        </p:tav>
                                      </p:tavLst>
                                    </p:anim>
                                    <p:anim calcmode="lin" valueType="num">
                                      <p:cBhvr>
                                        <p:cTn id="9" dur="75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2" presetClass="entr" presetSubtype="8" fill="hold" nodeType="afterEffect">
                                  <p:stCondLst>
                                    <p:cond delay="0"/>
                                  </p:stCondLst>
                                  <p:childTnLst>
                                    <p:set>
                                      <p:cBhvr>
                                        <p:cTn id="12" dur="1" fill="hold">
                                          <p:stCondLst>
                                            <p:cond delay="0"/>
                                          </p:stCondLst>
                                        </p:cTn>
                                        <p:tgtEl>
                                          <p:spTgt spid="51"/>
                                        </p:tgtEl>
                                        <p:attrNameLst>
                                          <p:attrName>style.visibility</p:attrName>
                                        </p:attrNameLst>
                                      </p:cBhvr>
                                      <p:to>
                                        <p:strVal val="visible"/>
                                      </p:to>
                                    </p:set>
                                    <p:anim calcmode="lin" valueType="num">
                                      <p:cBhvr additive="base">
                                        <p:cTn id="13" dur="750" fill="hold"/>
                                        <p:tgtEl>
                                          <p:spTgt spid="51"/>
                                        </p:tgtEl>
                                        <p:attrNameLst>
                                          <p:attrName>ppt_x</p:attrName>
                                        </p:attrNameLst>
                                      </p:cBhvr>
                                      <p:tavLst>
                                        <p:tav tm="0">
                                          <p:val>
                                            <p:strVal val="0-#ppt_w/2"/>
                                          </p:val>
                                        </p:tav>
                                        <p:tav tm="100000">
                                          <p:val>
                                            <p:strVal val="#ppt_x"/>
                                          </p:val>
                                        </p:tav>
                                      </p:tavLst>
                                    </p:anim>
                                    <p:anim calcmode="lin" valueType="num">
                                      <p:cBhvr additive="base">
                                        <p:cTn id="14" dur="750" fill="hold"/>
                                        <p:tgtEl>
                                          <p:spTgt spid="51"/>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59"/>
                                        </p:tgtEl>
                                        <p:attrNameLst>
                                          <p:attrName>style.visibility</p:attrName>
                                        </p:attrNameLst>
                                      </p:cBhvr>
                                      <p:to>
                                        <p:strVal val="visible"/>
                                      </p:to>
                                    </p:set>
                                    <p:animEffect transition="in" filter="fade">
                                      <p:cBhvr>
                                        <p:cTn id="18" dur="1000"/>
                                        <p:tgtEl>
                                          <p:spTgt spid="59"/>
                                        </p:tgtEl>
                                      </p:cBhvr>
                                    </p:animEffect>
                                    <p:anim calcmode="lin" valueType="num">
                                      <p:cBhvr>
                                        <p:cTn id="19" dur="1000" fill="hold"/>
                                        <p:tgtEl>
                                          <p:spTgt spid="59"/>
                                        </p:tgtEl>
                                        <p:attrNameLst>
                                          <p:attrName>ppt_x</p:attrName>
                                        </p:attrNameLst>
                                      </p:cBhvr>
                                      <p:tavLst>
                                        <p:tav tm="0">
                                          <p:val>
                                            <p:strVal val="#ppt_x"/>
                                          </p:val>
                                        </p:tav>
                                        <p:tav tm="100000">
                                          <p:val>
                                            <p:strVal val="#ppt_x"/>
                                          </p:val>
                                        </p:tav>
                                      </p:tavLst>
                                    </p:anim>
                                    <p:anim calcmode="lin" valueType="num">
                                      <p:cBhvr>
                                        <p:cTn id="20"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B6AF139C-43E6-411B-A619-7FAD1B72CCB7}"/>
              </a:ext>
            </a:extLst>
          </p:cNvPr>
          <p:cNvGrpSpPr/>
          <p:nvPr/>
        </p:nvGrpSpPr>
        <p:grpSpPr>
          <a:xfrm>
            <a:off x="4614542" y="542068"/>
            <a:ext cx="3005951" cy="646635"/>
            <a:chOff x="4614542" y="542068"/>
            <a:chExt cx="3005951" cy="646635"/>
          </a:xfrm>
        </p:grpSpPr>
        <p:sp>
          <p:nvSpPr>
            <p:cNvPr id="9" name="TextBox 2">
              <a:extLst>
                <a:ext uri="{FF2B5EF4-FFF2-40B4-BE49-F238E27FC236}">
                  <a16:creationId xmlns:a16="http://schemas.microsoft.com/office/drawing/2014/main" id="{844C6E56-4371-420A-984E-D15EE326A08C}"/>
                </a:ext>
              </a:extLst>
            </p:cNvPr>
            <p:cNvSpPr txBox="1"/>
            <p:nvPr/>
          </p:nvSpPr>
          <p:spPr>
            <a:xfrm>
              <a:off x="4614542" y="542068"/>
              <a:ext cx="3005951" cy="430887"/>
            </a:xfrm>
            <a:prstGeom prst="rect">
              <a:avLst/>
            </a:prstGeom>
            <a:noFill/>
          </p:spPr>
          <p:txBody>
            <a:bodyPr wrap="none" rtlCol="0">
              <a:spAutoFit/>
            </a:bodyPr>
            <a:lstStyle/>
            <a:p>
              <a:pPr algn="ctr"/>
              <a:r>
                <a:rPr lang="zh-CN" altLang="en-US" sz="2200" dirty="0">
                  <a:solidFill>
                    <a:srgbClr val="72AE4A"/>
                  </a:solidFill>
                  <a:latin typeface="微软雅黑" panose="020B0503020204020204" pitchFamily="34" charset="-122"/>
                  <a:ea typeface="微软雅黑" panose="020B0503020204020204" pitchFamily="34" charset="-122"/>
                </a:rPr>
                <a:t>Click the input phase</a:t>
              </a:r>
              <a:r>
                <a:rPr lang="zh-CN" altLang="en-US" sz="2200" dirty="0">
                  <a:solidFill>
                    <a:srgbClr val="92488E"/>
                  </a:solidFill>
                  <a:latin typeface="微软雅黑" panose="020B0503020204020204" pitchFamily="34" charset="-122"/>
                  <a:ea typeface="微软雅黑" panose="020B0503020204020204" pitchFamily="34" charset="-122"/>
                </a:rPr>
                <a:t>Off text title</a:t>
              </a:r>
            </a:p>
          </p:txBody>
        </p:sp>
        <p:grpSp>
          <p:nvGrpSpPr>
            <p:cNvPr id="5" name="组合 4">
              <a:extLst>
                <a:ext uri="{FF2B5EF4-FFF2-40B4-BE49-F238E27FC236}">
                  <a16:creationId xmlns:a16="http://schemas.microsoft.com/office/drawing/2014/main" id="{56D5688A-93BF-40F0-978F-63F4F1995311}"/>
                </a:ext>
              </a:extLst>
            </p:cNvPr>
            <p:cNvGrpSpPr/>
            <p:nvPr/>
          </p:nvGrpSpPr>
          <p:grpSpPr>
            <a:xfrm>
              <a:off x="4717059" y="1093449"/>
              <a:ext cx="2767715" cy="95254"/>
              <a:chOff x="1839287" y="5184146"/>
              <a:chExt cx="2767715" cy="95254"/>
            </a:xfrm>
          </p:grpSpPr>
          <p:grpSp>
            <p:nvGrpSpPr>
              <p:cNvPr id="7" name="组合 6">
                <a:extLst>
                  <a:ext uri="{FF2B5EF4-FFF2-40B4-BE49-F238E27FC236}">
                    <a16:creationId xmlns:a16="http://schemas.microsoft.com/office/drawing/2014/main" id="{C27DEE17-C96C-4E40-BFA8-638FCE1C0EF2}"/>
                  </a:ext>
                </a:extLst>
              </p:cNvPr>
              <p:cNvGrpSpPr/>
              <p:nvPr/>
            </p:nvGrpSpPr>
            <p:grpSpPr>
              <a:xfrm>
                <a:off x="2591031" y="5184150"/>
                <a:ext cx="2015971" cy="95250"/>
                <a:chOff x="2425983" y="5170170"/>
                <a:chExt cx="2015971" cy="156210"/>
              </a:xfrm>
            </p:grpSpPr>
            <p:grpSp>
              <p:nvGrpSpPr>
                <p:cNvPr id="21" name="组合 20">
                  <a:extLst>
                    <a:ext uri="{FF2B5EF4-FFF2-40B4-BE49-F238E27FC236}">
                      <a16:creationId xmlns:a16="http://schemas.microsoft.com/office/drawing/2014/main" id="{FE382F16-5693-496B-8803-16352DBF1117}"/>
                    </a:ext>
                  </a:extLst>
                </p:cNvPr>
                <p:cNvGrpSpPr/>
                <p:nvPr/>
              </p:nvGrpSpPr>
              <p:grpSpPr>
                <a:xfrm>
                  <a:off x="2425983" y="5179695"/>
                  <a:ext cx="1009343" cy="146685"/>
                  <a:chOff x="2425983" y="5179695"/>
                  <a:chExt cx="1009343" cy="146685"/>
                </a:xfrm>
              </p:grpSpPr>
              <p:grpSp>
                <p:nvGrpSpPr>
                  <p:cNvPr id="37" name="组合 36">
                    <a:extLst>
                      <a:ext uri="{FF2B5EF4-FFF2-40B4-BE49-F238E27FC236}">
                        <a16:creationId xmlns:a16="http://schemas.microsoft.com/office/drawing/2014/main" id="{26CD294B-0CFD-41D5-AAA5-8419F1384677}"/>
                      </a:ext>
                    </a:extLst>
                  </p:cNvPr>
                  <p:cNvGrpSpPr/>
                  <p:nvPr/>
                </p:nvGrpSpPr>
                <p:grpSpPr>
                  <a:xfrm>
                    <a:off x="2425983" y="5186045"/>
                    <a:ext cx="504518" cy="140335"/>
                    <a:chOff x="2425983" y="5186045"/>
                    <a:chExt cx="504518" cy="140335"/>
                  </a:xfrm>
                </p:grpSpPr>
                <p:grpSp>
                  <p:nvGrpSpPr>
                    <p:cNvPr id="45" name="组合 44">
                      <a:extLst>
                        <a:ext uri="{FF2B5EF4-FFF2-40B4-BE49-F238E27FC236}">
                          <a16:creationId xmlns:a16="http://schemas.microsoft.com/office/drawing/2014/main" id="{04498B8B-3DDC-474D-8E15-1320BCE4385E}"/>
                        </a:ext>
                      </a:extLst>
                    </p:cNvPr>
                    <p:cNvGrpSpPr/>
                    <p:nvPr/>
                  </p:nvGrpSpPr>
                  <p:grpSpPr>
                    <a:xfrm>
                      <a:off x="2425983" y="5189220"/>
                      <a:ext cx="253693" cy="137160"/>
                      <a:chOff x="2425983" y="5189220"/>
                      <a:chExt cx="253693" cy="137160"/>
                    </a:xfrm>
                  </p:grpSpPr>
                  <p:cxnSp>
                    <p:nvCxnSpPr>
                      <p:cNvPr id="49" name="直接连接符 48">
                        <a:extLst>
                          <a:ext uri="{FF2B5EF4-FFF2-40B4-BE49-F238E27FC236}">
                            <a16:creationId xmlns:a16="http://schemas.microsoft.com/office/drawing/2014/main" id="{6F838BEA-2AD7-401E-BB9A-615BDD3605DB}"/>
                          </a:ext>
                        </a:extLst>
                      </p:cNvPr>
                      <p:cNvCxnSpPr/>
                      <p:nvPr/>
                    </p:nvCxnSpPr>
                    <p:spPr>
                      <a:xfrm>
                        <a:off x="2425983"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cxnSp>
                    <p:nvCxnSpPr>
                      <p:cNvPr id="50" name="直接连接符 49">
                        <a:extLst>
                          <a:ext uri="{FF2B5EF4-FFF2-40B4-BE49-F238E27FC236}">
                            <a16:creationId xmlns:a16="http://schemas.microsoft.com/office/drawing/2014/main" id="{FB28EBFF-31FF-4BCB-B7AD-B44CB8A51999}"/>
                          </a:ext>
                        </a:extLst>
                      </p:cNvPr>
                      <p:cNvCxnSpPr>
                        <a:cxnSpLocks/>
                      </p:cNvCxnSpPr>
                      <p:nvPr/>
                    </p:nvCxnSpPr>
                    <p:spPr>
                      <a:xfrm flipH="1">
                        <a:off x="2552959"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grpSp>
                <p:grpSp>
                  <p:nvGrpSpPr>
                    <p:cNvPr id="46" name="组合 45">
                      <a:extLst>
                        <a:ext uri="{FF2B5EF4-FFF2-40B4-BE49-F238E27FC236}">
                          <a16:creationId xmlns:a16="http://schemas.microsoft.com/office/drawing/2014/main" id="{6CFD3D9D-122D-4600-B392-4BE511326AA6}"/>
                        </a:ext>
                      </a:extLst>
                    </p:cNvPr>
                    <p:cNvGrpSpPr/>
                    <p:nvPr/>
                  </p:nvGrpSpPr>
                  <p:grpSpPr>
                    <a:xfrm>
                      <a:off x="2676808" y="5186045"/>
                      <a:ext cx="253693" cy="137160"/>
                      <a:chOff x="2425983" y="5189220"/>
                      <a:chExt cx="253693" cy="137160"/>
                    </a:xfrm>
                  </p:grpSpPr>
                  <p:cxnSp>
                    <p:nvCxnSpPr>
                      <p:cNvPr id="47" name="直接连接符 46">
                        <a:extLst>
                          <a:ext uri="{FF2B5EF4-FFF2-40B4-BE49-F238E27FC236}">
                            <a16:creationId xmlns:a16="http://schemas.microsoft.com/office/drawing/2014/main" id="{282CF34B-27EC-4067-8F20-918A67CC8FC0}"/>
                          </a:ext>
                        </a:extLst>
                      </p:cNvPr>
                      <p:cNvCxnSpPr/>
                      <p:nvPr/>
                    </p:nvCxnSpPr>
                    <p:spPr>
                      <a:xfrm>
                        <a:off x="2425983"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cxnSp>
                    <p:nvCxnSpPr>
                      <p:cNvPr id="48" name="直接连接符 47">
                        <a:extLst>
                          <a:ext uri="{FF2B5EF4-FFF2-40B4-BE49-F238E27FC236}">
                            <a16:creationId xmlns:a16="http://schemas.microsoft.com/office/drawing/2014/main" id="{671D23FD-0BAE-4B6B-BB45-BE40FA258A58}"/>
                          </a:ext>
                        </a:extLst>
                      </p:cNvPr>
                      <p:cNvCxnSpPr>
                        <a:cxnSpLocks/>
                      </p:cNvCxnSpPr>
                      <p:nvPr/>
                    </p:nvCxnSpPr>
                    <p:spPr>
                      <a:xfrm flipH="1">
                        <a:off x="2552959"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grpSp>
              </p:grpSp>
              <p:grpSp>
                <p:nvGrpSpPr>
                  <p:cNvPr id="38" name="组合 37">
                    <a:extLst>
                      <a:ext uri="{FF2B5EF4-FFF2-40B4-BE49-F238E27FC236}">
                        <a16:creationId xmlns:a16="http://schemas.microsoft.com/office/drawing/2014/main" id="{C3D1C0E1-8BAB-48BC-8766-52019CF68103}"/>
                      </a:ext>
                    </a:extLst>
                  </p:cNvPr>
                  <p:cNvGrpSpPr/>
                  <p:nvPr/>
                </p:nvGrpSpPr>
                <p:grpSpPr>
                  <a:xfrm>
                    <a:off x="2930808" y="5179695"/>
                    <a:ext cx="504518" cy="140335"/>
                    <a:chOff x="2425983" y="5186045"/>
                    <a:chExt cx="504518" cy="140335"/>
                  </a:xfrm>
                </p:grpSpPr>
                <p:grpSp>
                  <p:nvGrpSpPr>
                    <p:cNvPr id="39" name="组合 38">
                      <a:extLst>
                        <a:ext uri="{FF2B5EF4-FFF2-40B4-BE49-F238E27FC236}">
                          <a16:creationId xmlns:a16="http://schemas.microsoft.com/office/drawing/2014/main" id="{6BBFB50F-473D-4DC7-A0D7-2F790CED8FF9}"/>
                        </a:ext>
                      </a:extLst>
                    </p:cNvPr>
                    <p:cNvGrpSpPr/>
                    <p:nvPr/>
                  </p:nvGrpSpPr>
                  <p:grpSpPr>
                    <a:xfrm>
                      <a:off x="2425983" y="5189220"/>
                      <a:ext cx="253693" cy="137160"/>
                      <a:chOff x="2425983" y="5189220"/>
                      <a:chExt cx="253693" cy="137160"/>
                    </a:xfrm>
                  </p:grpSpPr>
                  <p:cxnSp>
                    <p:nvCxnSpPr>
                      <p:cNvPr id="43" name="直接连接符 42">
                        <a:extLst>
                          <a:ext uri="{FF2B5EF4-FFF2-40B4-BE49-F238E27FC236}">
                            <a16:creationId xmlns:a16="http://schemas.microsoft.com/office/drawing/2014/main" id="{A74ACC12-9B02-4733-9A86-310149B6263B}"/>
                          </a:ext>
                        </a:extLst>
                      </p:cNvPr>
                      <p:cNvCxnSpPr/>
                      <p:nvPr/>
                    </p:nvCxnSpPr>
                    <p:spPr>
                      <a:xfrm>
                        <a:off x="2425983"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cxnSp>
                    <p:nvCxnSpPr>
                      <p:cNvPr id="44" name="直接连接符 43">
                        <a:extLst>
                          <a:ext uri="{FF2B5EF4-FFF2-40B4-BE49-F238E27FC236}">
                            <a16:creationId xmlns:a16="http://schemas.microsoft.com/office/drawing/2014/main" id="{015D4CF8-9F99-4DF9-A6C6-536440F02CE1}"/>
                          </a:ext>
                        </a:extLst>
                      </p:cNvPr>
                      <p:cNvCxnSpPr>
                        <a:cxnSpLocks/>
                      </p:cNvCxnSpPr>
                      <p:nvPr/>
                    </p:nvCxnSpPr>
                    <p:spPr>
                      <a:xfrm flipH="1">
                        <a:off x="2552959"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grpSp>
                <p:grpSp>
                  <p:nvGrpSpPr>
                    <p:cNvPr id="40" name="组合 39">
                      <a:extLst>
                        <a:ext uri="{FF2B5EF4-FFF2-40B4-BE49-F238E27FC236}">
                          <a16:creationId xmlns:a16="http://schemas.microsoft.com/office/drawing/2014/main" id="{0CAF391D-FB16-4134-B697-F491E88B93FB}"/>
                        </a:ext>
                      </a:extLst>
                    </p:cNvPr>
                    <p:cNvGrpSpPr/>
                    <p:nvPr/>
                  </p:nvGrpSpPr>
                  <p:grpSpPr>
                    <a:xfrm>
                      <a:off x="2676808" y="5186045"/>
                      <a:ext cx="253693" cy="137160"/>
                      <a:chOff x="2425983" y="5189220"/>
                      <a:chExt cx="253693" cy="137160"/>
                    </a:xfrm>
                  </p:grpSpPr>
                  <p:cxnSp>
                    <p:nvCxnSpPr>
                      <p:cNvPr id="41" name="直接连接符 40">
                        <a:extLst>
                          <a:ext uri="{FF2B5EF4-FFF2-40B4-BE49-F238E27FC236}">
                            <a16:creationId xmlns:a16="http://schemas.microsoft.com/office/drawing/2014/main" id="{A80DD78D-CC34-4535-A668-A494B4924532}"/>
                          </a:ext>
                        </a:extLst>
                      </p:cNvPr>
                      <p:cNvCxnSpPr/>
                      <p:nvPr/>
                    </p:nvCxnSpPr>
                    <p:spPr>
                      <a:xfrm>
                        <a:off x="2425983"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a16="http://schemas.microsoft.com/office/drawing/2014/main" id="{EDD95978-4A89-4422-A655-8D011CB10009}"/>
                          </a:ext>
                        </a:extLst>
                      </p:cNvPr>
                      <p:cNvCxnSpPr>
                        <a:cxnSpLocks/>
                      </p:cNvCxnSpPr>
                      <p:nvPr/>
                    </p:nvCxnSpPr>
                    <p:spPr>
                      <a:xfrm flipH="1">
                        <a:off x="2552959"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grpSp>
              </p:grpSp>
            </p:grpSp>
            <p:grpSp>
              <p:nvGrpSpPr>
                <p:cNvPr id="22" name="组合 21">
                  <a:extLst>
                    <a:ext uri="{FF2B5EF4-FFF2-40B4-BE49-F238E27FC236}">
                      <a16:creationId xmlns:a16="http://schemas.microsoft.com/office/drawing/2014/main" id="{925FC68A-EBA8-47B3-9E3F-B681606B440C}"/>
                    </a:ext>
                  </a:extLst>
                </p:cNvPr>
                <p:cNvGrpSpPr/>
                <p:nvPr/>
              </p:nvGrpSpPr>
              <p:grpSpPr>
                <a:xfrm>
                  <a:off x="3432611" y="5170170"/>
                  <a:ext cx="1009343" cy="146685"/>
                  <a:chOff x="2425983" y="5179695"/>
                  <a:chExt cx="1009343" cy="146685"/>
                </a:xfrm>
              </p:grpSpPr>
              <p:grpSp>
                <p:nvGrpSpPr>
                  <p:cNvPr id="23" name="组合 22">
                    <a:extLst>
                      <a:ext uri="{FF2B5EF4-FFF2-40B4-BE49-F238E27FC236}">
                        <a16:creationId xmlns:a16="http://schemas.microsoft.com/office/drawing/2014/main" id="{8C6C09A9-16BC-4620-98D2-AFAEF49B7AA8}"/>
                      </a:ext>
                    </a:extLst>
                  </p:cNvPr>
                  <p:cNvGrpSpPr/>
                  <p:nvPr/>
                </p:nvGrpSpPr>
                <p:grpSpPr>
                  <a:xfrm>
                    <a:off x="2425983" y="5186045"/>
                    <a:ext cx="504518" cy="140335"/>
                    <a:chOff x="2425983" y="5186045"/>
                    <a:chExt cx="504518" cy="140335"/>
                  </a:xfrm>
                </p:grpSpPr>
                <p:grpSp>
                  <p:nvGrpSpPr>
                    <p:cNvPr id="31" name="组合 30">
                      <a:extLst>
                        <a:ext uri="{FF2B5EF4-FFF2-40B4-BE49-F238E27FC236}">
                          <a16:creationId xmlns:a16="http://schemas.microsoft.com/office/drawing/2014/main" id="{675C59DD-7F05-4E43-85EF-5C20B12C4B68}"/>
                        </a:ext>
                      </a:extLst>
                    </p:cNvPr>
                    <p:cNvGrpSpPr/>
                    <p:nvPr/>
                  </p:nvGrpSpPr>
                  <p:grpSpPr>
                    <a:xfrm>
                      <a:off x="2425983" y="5189220"/>
                      <a:ext cx="253693" cy="137160"/>
                      <a:chOff x="2425983" y="5189220"/>
                      <a:chExt cx="253693" cy="137160"/>
                    </a:xfrm>
                  </p:grpSpPr>
                  <p:cxnSp>
                    <p:nvCxnSpPr>
                      <p:cNvPr id="35" name="直接连接符 34">
                        <a:extLst>
                          <a:ext uri="{FF2B5EF4-FFF2-40B4-BE49-F238E27FC236}">
                            <a16:creationId xmlns:a16="http://schemas.microsoft.com/office/drawing/2014/main" id="{7165276F-6AE8-476E-93E7-DFC153C2804F}"/>
                          </a:ext>
                        </a:extLst>
                      </p:cNvPr>
                      <p:cNvCxnSpPr/>
                      <p:nvPr/>
                    </p:nvCxnSpPr>
                    <p:spPr>
                      <a:xfrm>
                        <a:off x="2425983"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cxnSp>
                    <p:nvCxnSpPr>
                      <p:cNvPr id="36" name="直接连接符 35">
                        <a:extLst>
                          <a:ext uri="{FF2B5EF4-FFF2-40B4-BE49-F238E27FC236}">
                            <a16:creationId xmlns:a16="http://schemas.microsoft.com/office/drawing/2014/main" id="{CBE34CEE-C0CB-4EA1-9CCD-D80AD02FCF91}"/>
                          </a:ext>
                        </a:extLst>
                      </p:cNvPr>
                      <p:cNvCxnSpPr>
                        <a:cxnSpLocks/>
                      </p:cNvCxnSpPr>
                      <p:nvPr/>
                    </p:nvCxnSpPr>
                    <p:spPr>
                      <a:xfrm flipH="1">
                        <a:off x="2552959"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grpSp>
                <p:grpSp>
                  <p:nvGrpSpPr>
                    <p:cNvPr id="32" name="组合 31">
                      <a:extLst>
                        <a:ext uri="{FF2B5EF4-FFF2-40B4-BE49-F238E27FC236}">
                          <a16:creationId xmlns:a16="http://schemas.microsoft.com/office/drawing/2014/main" id="{C4A2E864-7925-455E-85E6-67F2B9C1B20B}"/>
                        </a:ext>
                      </a:extLst>
                    </p:cNvPr>
                    <p:cNvGrpSpPr/>
                    <p:nvPr/>
                  </p:nvGrpSpPr>
                  <p:grpSpPr>
                    <a:xfrm>
                      <a:off x="2676808" y="5186045"/>
                      <a:ext cx="253693" cy="137160"/>
                      <a:chOff x="2425983" y="5189220"/>
                      <a:chExt cx="253693" cy="137160"/>
                    </a:xfrm>
                  </p:grpSpPr>
                  <p:cxnSp>
                    <p:nvCxnSpPr>
                      <p:cNvPr id="33" name="直接连接符 32">
                        <a:extLst>
                          <a:ext uri="{FF2B5EF4-FFF2-40B4-BE49-F238E27FC236}">
                            <a16:creationId xmlns:a16="http://schemas.microsoft.com/office/drawing/2014/main" id="{17F6F445-5370-414C-801A-6E6D9CF360A4}"/>
                          </a:ext>
                        </a:extLst>
                      </p:cNvPr>
                      <p:cNvCxnSpPr/>
                      <p:nvPr/>
                    </p:nvCxnSpPr>
                    <p:spPr>
                      <a:xfrm>
                        <a:off x="2425983"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cxnSp>
                    <p:nvCxnSpPr>
                      <p:cNvPr id="34" name="直接连接符 33">
                        <a:extLst>
                          <a:ext uri="{FF2B5EF4-FFF2-40B4-BE49-F238E27FC236}">
                            <a16:creationId xmlns:a16="http://schemas.microsoft.com/office/drawing/2014/main" id="{1DD3CFB6-7248-44C7-B621-32E3997465CE}"/>
                          </a:ext>
                        </a:extLst>
                      </p:cNvPr>
                      <p:cNvCxnSpPr>
                        <a:cxnSpLocks/>
                      </p:cNvCxnSpPr>
                      <p:nvPr/>
                    </p:nvCxnSpPr>
                    <p:spPr>
                      <a:xfrm flipH="1">
                        <a:off x="2552959"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grpSp>
              </p:grpSp>
              <p:grpSp>
                <p:nvGrpSpPr>
                  <p:cNvPr id="24" name="组合 23">
                    <a:extLst>
                      <a:ext uri="{FF2B5EF4-FFF2-40B4-BE49-F238E27FC236}">
                        <a16:creationId xmlns:a16="http://schemas.microsoft.com/office/drawing/2014/main" id="{C7A33C78-0E83-4ACC-94CD-C9B34363CA2E}"/>
                      </a:ext>
                    </a:extLst>
                  </p:cNvPr>
                  <p:cNvGrpSpPr/>
                  <p:nvPr/>
                </p:nvGrpSpPr>
                <p:grpSpPr>
                  <a:xfrm>
                    <a:off x="2930808" y="5179695"/>
                    <a:ext cx="504518" cy="140335"/>
                    <a:chOff x="2425983" y="5186045"/>
                    <a:chExt cx="504518" cy="140335"/>
                  </a:xfrm>
                </p:grpSpPr>
                <p:grpSp>
                  <p:nvGrpSpPr>
                    <p:cNvPr id="25" name="组合 24">
                      <a:extLst>
                        <a:ext uri="{FF2B5EF4-FFF2-40B4-BE49-F238E27FC236}">
                          <a16:creationId xmlns:a16="http://schemas.microsoft.com/office/drawing/2014/main" id="{305E0FE4-799B-44B6-AB69-4BDEA45726A9}"/>
                        </a:ext>
                      </a:extLst>
                    </p:cNvPr>
                    <p:cNvGrpSpPr/>
                    <p:nvPr/>
                  </p:nvGrpSpPr>
                  <p:grpSpPr>
                    <a:xfrm>
                      <a:off x="2425983" y="5189220"/>
                      <a:ext cx="253693" cy="137160"/>
                      <a:chOff x="2425983" y="5189220"/>
                      <a:chExt cx="253693" cy="137160"/>
                    </a:xfrm>
                  </p:grpSpPr>
                  <p:cxnSp>
                    <p:nvCxnSpPr>
                      <p:cNvPr id="29" name="直接连接符 28">
                        <a:extLst>
                          <a:ext uri="{FF2B5EF4-FFF2-40B4-BE49-F238E27FC236}">
                            <a16:creationId xmlns:a16="http://schemas.microsoft.com/office/drawing/2014/main" id="{3066E43D-3464-4352-A432-7B050BE271B6}"/>
                          </a:ext>
                        </a:extLst>
                      </p:cNvPr>
                      <p:cNvCxnSpPr/>
                      <p:nvPr/>
                    </p:nvCxnSpPr>
                    <p:spPr>
                      <a:xfrm>
                        <a:off x="2425983"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cxnSp>
                    <p:nvCxnSpPr>
                      <p:cNvPr id="30" name="直接连接符 29">
                        <a:extLst>
                          <a:ext uri="{FF2B5EF4-FFF2-40B4-BE49-F238E27FC236}">
                            <a16:creationId xmlns:a16="http://schemas.microsoft.com/office/drawing/2014/main" id="{20C3C202-75A0-447F-9C94-C4627FE51CF9}"/>
                          </a:ext>
                        </a:extLst>
                      </p:cNvPr>
                      <p:cNvCxnSpPr>
                        <a:cxnSpLocks/>
                      </p:cNvCxnSpPr>
                      <p:nvPr/>
                    </p:nvCxnSpPr>
                    <p:spPr>
                      <a:xfrm flipH="1">
                        <a:off x="2552959"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grpSp>
                <p:grpSp>
                  <p:nvGrpSpPr>
                    <p:cNvPr id="26" name="组合 25">
                      <a:extLst>
                        <a:ext uri="{FF2B5EF4-FFF2-40B4-BE49-F238E27FC236}">
                          <a16:creationId xmlns:a16="http://schemas.microsoft.com/office/drawing/2014/main" id="{245DE4A9-C637-47F4-8E27-EB5D21AF1700}"/>
                        </a:ext>
                      </a:extLst>
                    </p:cNvPr>
                    <p:cNvGrpSpPr/>
                    <p:nvPr/>
                  </p:nvGrpSpPr>
                  <p:grpSpPr>
                    <a:xfrm>
                      <a:off x="2676808" y="5186045"/>
                      <a:ext cx="253693" cy="137160"/>
                      <a:chOff x="2425983" y="5189220"/>
                      <a:chExt cx="253693" cy="137160"/>
                    </a:xfrm>
                  </p:grpSpPr>
                  <p:cxnSp>
                    <p:nvCxnSpPr>
                      <p:cNvPr id="27" name="直接连接符 26">
                        <a:extLst>
                          <a:ext uri="{FF2B5EF4-FFF2-40B4-BE49-F238E27FC236}">
                            <a16:creationId xmlns:a16="http://schemas.microsoft.com/office/drawing/2014/main" id="{453AF694-8F9C-4A68-A82A-981B4A4AF92C}"/>
                          </a:ext>
                        </a:extLst>
                      </p:cNvPr>
                      <p:cNvCxnSpPr/>
                      <p:nvPr/>
                    </p:nvCxnSpPr>
                    <p:spPr>
                      <a:xfrm>
                        <a:off x="2425983"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cxnSp>
                    <p:nvCxnSpPr>
                      <p:cNvPr id="28" name="直接连接符 27">
                        <a:extLst>
                          <a:ext uri="{FF2B5EF4-FFF2-40B4-BE49-F238E27FC236}">
                            <a16:creationId xmlns:a16="http://schemas.microsoft.com/office/drawing/2014/main" id="{1FEFBA4E-3E3A-4C80-8E43-4908A0A0BC52}"/>
                          </a:ext>
                        </a:extLst>
                      </p:cNvPr>
                      <p:cNvCxnSpPr>
                        <a:cxnSpLocks/>
                      </p:cNvCxnSpPr>
                      <p:nvPr/>
                    </p:nvCxnSpPr>
                    <p:spPr>
                      <a:xfrm flipH="1">
                        <a:off x="2552959"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grpSp>
              </p:grpSp>
            </p:grpSp>
          </p:grpSp>
          <p:grpSp>
            <p:nvGrpSpPr>
              <p:cNvPr id="8" name="组合 7">
                <a:extLst>
                  <a:ext uri="{FF2B5EF4-FFF2-40B4-BE49-F238E27FC236}">
                    <a16:creationId xmlns:a16="http://schemas.microsoft.com/office/drawing/2014/main" id="{FC8EC533-1574-4F5C-B56F-AD843D7A5675}"/>
                  </a:ext>
                </a:extLst>
              </p:cNvPr>
              <p:cNvGrpSpPr/>
              <p:nvPr/>
            </p:nvGrpSpPr>
            <p:grpSpPr>
              <a:xfrm>
                <a:off x="1839287" y="5184146"/>
                <a:ext cx="758518" cy="87506"/>
                <a:chOff x="2676808" y="5179695"/>
                <a:chExt cx="758518" cy="143510"/>
              </a:xfrm>
            </p:grpSpPr>
            <p:grpSp>
              <p:nvGrpSpPr>
                <p:cNvPr id="11" name="组合 10">
                  <a:extLst>
                    <a:ext uri="{FF2B5EF4-FFF2-40B4-BE49-F238E27FC236}">
                      <a16:creationId xmlns:a16="http://schemas.microsoft.com/office/drawing/2014/main" id="{70C3FBBF-FA74-40CD-88AF-C1954172407F}"/>
                    </a:ext>
                  </a:extLst>
                </p:cNvPr>
                <p:cNvGrpSpPr/>
                <p:nvPr/>
              </p:nvGrpSpPr>
              <p:grpSpPr>
                <a:xfrm>
                  <a:off x="2676808" y="5186045"/>
                  <a:ext cx="253693" cy="137160"/>
                  <a:chOff x="2425983" y="5189220"/>
                  <a:chExt cx="253693" cy="137160"/>
                </a:xfrm>
              </p:grpSpPr>
              <p:cxnSp>
                <p:nvCxnSpPr>
                  <p:cNvPr id="19" name="直接连接符 18">
                    <a:extLst>
                      <a:ext uri="{FF2B5EF4-FFF2-40B4-BE49-F238E27FC236}">
                        <a16:creationId xmlns:a16="http://schemas.microsoft.com/office/drawing/2014/main" id="{922004AC-7522-496A-B3F6-EFBEBA23246E}"/>
                      </a:ext>
                    </a:extLst>
                  </p:cNvPr>
                  <p:cNvCxnSpPr/>
                  <p:nvPr/>
                </p:nvCxnSpPr>
                <p:spPr>
                  <a:xfrm>
                    <a:off x="2425983"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cxnSp>
                <p:nvCxnSpPr>
                  <p:cNvPr id="20" name="直接连接符 19">
                    <a:extLst>
                      <a:ext uri="{FF2B5EF4-FFF2-40B4-BE49-F238E27FC236}">
                        <a16:creationId xmlns:a16="http://schemas.microsoft.com/office/drawing/2014/main" id="{42ED82BF-3200-4645-A79E-52E6159B1474}"/>
                      </a:ext>
                    </a:extLst>
                  </p:cNvPr>
                  <p:cNvCxnSpPr>
                    <a:cxnSpLocks/>
                  </p:cNvCxnSpPr>
                  <p:nvPr/>
                </p:nvCxnSpPr>
                <p:spPr>
                  <a:xfrm flipH="1">
                    <a:off x="2552959"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grpSp>
            <p:grpSp>
              <p:nvGrpSpPr>
                <p:cNvPr id="12" name="组合 11">
                  <a:extLst>
                    <a:ext uri="{FF2B5EF4-FFF2-40B4-BE49-F238E27FC236}">
                      <a16:creationId xmlns:a16="http://schemas.microsoft.com/office/drawing/2014/main" id="{474AE321-2D62-4BB7-96C7-8CF36027EAC1}"/>
                    </a:ext>
                  </a:extLst>
                </p:cNvPr>
                <p:cNvGrpSpPr/>
                <p:nvPr/>
              </p:nvGrpSpPr>
              <p:grpSpPr>
                <a:xfrm>
                  <a:off x="2930808" y="5179695"/>
                  <a:ext cx="504518" cy="140335"/>
                  <a:chOff x="2425983" y="5186045"/>
                  <a:chExt cx="504518" cy="140335"/>
                </a:xfrm>
              </p:grpSpPr>
              <p:grpSp>
                <p:nvGrpSpPr>
                  <p:cNvPr id="13" name="组合 12">
                    <a:extLst>
                      <a:ext uri="{FF2B5EF4-FFF2-40B4-BE49-F238E27FC236}">
                        <a16:creationId xmlns:a16="http://schemas.microsoft.com/office/drawing/2014/main" id="{8E1F7574-EA4E-4C37-8374-0870727A14B7}"/>
                      </a:ext>
                    </a:extLst>
                  </p:cNvPr>
                  <p:cNvGrpSpPr/>
                  <p:nvPr/>
                </p:nvGrpSpPr>
                <p:grpSpPr>
                  <a:xfrm>
                    <a:off x="2425983" y="5189220"/>
                    <a:ext cx="253693" cy="137160"/>
                    <a:chOff x="2425983" y="5189220"/>
                    <a:chExt cx="253693" cy="137160"/>
                  </a:xfrm>
                </p:grpSpPr>
                <p:cxnSp>
                  <p:nvCxnSpPr>
                    <p:cNvPr id="17" name="直接连接符 16">
                      <a:extLst>
                        <a:ext uri="{FF2B5EF4-FFF2-40B4-BE49-F238E27FC236}">
                          <a16:creationId xmlns:a16="http://schemas.microsoft.com/office/drawing/2014/main" id="{6DA2AAE8-BEE5-43C8-87A0-2F7F5DC0CE70}"/>
                        </a:ext>
                      </a:extLst>
                    </p:cNvPr>
                    <p:cNvCxnSpPr/>
                    <p:nvPr/>
                  </p:nvCxnSpPr>
                  <p:spPr>
                    <a:xfrm>
                      <a:off x="2425983"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a16="http://schemas.microsoft.com/office/drawing/2014/main" id="{C628ECFF-B406-4AF0-A9F3-5B7AB915BC75}"/>
                        </a:ext>
                      </a:extLst>
                    </p:cNvPr>
                    <p:cNvCxnSpPr>
                      <a:cxnSpLocks/>
                    </p:cNvCxnSpPr>
                    <p:nvPr/>
                  </p:nvCxnSpPr>
                  <p:spPr>
                    <a:xfrm flipH="1">
                      <a:off x="2552959"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grpSp>
              <p:grpSp>
                <p:nvGrpSpPr>
                  <p:cNvPr id="14" name="组合 13">
                    <a:extLst>
                      <a:ext uri="{FF2B5EF4-FFF2-40B4-BE49-F238E27FC236}">
                        <a16:creationId xmlns:a16="http://schemas.microsoft.com/office/drawing/2014/main" id="{5679FF55-AAEC-42A5-B948-4C5A7D2CB41F}"/>
                      </a:ext>
                    </a:extLst>
                  </p:cNvPr>
                  <p:cNvGrpSpPr/>
                  <p:nvPr/>
                </p:nvGrpSpPr>
                <p:grpSpPr>
                  <a:xfrm>
                    <a:off x="2676808" y="5186045"/>
                    <a:ext cx="253693" cy="137160"/>
                    <a:chOff x="2425983" y="5189220"/>
                    <a:chExt cx="253693" cy="137160"/>
                  </a:xfrm>
                </p:grpSpPr>
                <p:cxnSp>
                  <p:nvCxnSpPr>
                    <p:cNvPr id="15" name="直接连接符 14">
                      <a:extLst>
                        <a:ext uri="{FF2B5EF4-FFF2-40B4-BE49-F238E27FC236}">
                          <a16:creationId xmlns:a16="http://schemas.microsoft.com/office/drawing/2014/main" id="{8906CE6E-A718-48BE-9430-F26AC873E044}"/>
                        </a:ext>
                      </a:extLst>
                    </p:cNvPr>
                    <p:cNvCxnSpPr/>
                    <p:nvPr/>
                  </p:nvCxnSpPr>
                  <p:spPr>
                    <a:xfrm>
                      <a:off x="2425983"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cxnSp>
                  <p:nvCxnSpPr>
                    <p:cNvPr id="16" name="直接连接符 15">
                      <a:extLst>
                        <a:ext uri="{FF2B5EF4-FFF2-40B4-BE49-F238E27FC236}">
                          <a16:creationId xmlns:a16="http://schemas.microsoft.com/office/drawing/2014/main" id="{3234D0ED-BB74-4653-AF4C-B451F9A0593D}"/>
                        </a:ext>
                      </a:extLst>
                    </p:cNvPr>
                    <p:cNvCxnSpPr>
                      <a:cxnSpLocks/>
                    </p:cNvCxnSpPr>
                    <p:nvPr/>
                  </p:nvCxnSpPr>
                  <p:spPr>
                    <a:xfrm flipH="1">
                      <a:off x="2552959"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grpSp>
            </p:grpSp>
          </p:grpSp>
        </p:grpSp>
      </p:grpSp>
      <p:grpSp>
        <p:nvGrpSpPr>
          <p:cNvPr id="51" name="组合 50">
            <a:extLst>
              <a:ext uri="{FF2B5EF4-FFF2-40B4-BE49-F238E27FC236}">
                <a16:creationId xmlns:a16="http://schemas.microsoft.com/office/drawing/2014/main" id="{A82BADD1-539C-4F70-A3F3-19C331705796}"/>
              </a:ext>
            </a:extLst>
          </p:cNvPr>
          <p:cNvGrpSpPr/>
          <p:nvPr/>
        </p:nvGrpSpPr>
        <p:grpSpPr>
          <a:xfrm>
            <a:off x="2476500" y="2198793"/>
            <a:ext cx="8405764" cy="3715748"/>
            <a:chOff x="1471613" y="1766651"/>
            <a:chExt cx="10755086" cy="4754263"/>
          </a:xfrm>
        </p:grpSpPr>
        <p:grpSp>
          <p:nvGrpSpPr>
            <p:cNvPr id="52" name="PA_淘宝店chenying0907出品 1">
              <a:extLst>
                <a:ext uri="{FF2B5EF4-FFF2-40B4-BE49-F238E27FC236}">
                  <a16:creationId xmlns:a16="http://schemas.microsoft.com/office/drawing/2014/main" id="{7E2F09D5-E2B4-4C33-853E-5BBD87BDD8FC}"/>
                </a:ext>
              </a:extLst>
            </p:cNvPr>
            <p:cNvGrpSpPr>
              <a:grpSpLocks/>
            </p:cNvGrpSpPr>
            <p:nvPr>
              <p:custDataLst>
                <p:tags r:id="rId1"/>
              </p:custDataLst>
            </p:nvPr>
          </p:nvGrpSpPr>
          <p:grpSpPr bwMode="auto">
            <a:xfrm rot="5400000">
              <a:off x="2759075" y="4309826"/>
              <a:ext cx="2055813" cy="2049463"/>
              <a:chOff x="0" y="0"/>
              <a:chExt cx="2702660" cy="2692842"/>
            </a:xfrm>
            <a:solidFill>
              <a:srgbClr val="00D0CF"/>
            </a:solidFill>
          </p:grpSpPr>
          <p:sp>
            <p:nvSpPr>
              <p:cNvPr id="84" name="空心弧 2">
                <a:extLst>
                  <a:ext uri="{FF2B5EF4-FFF2-40B4-BE49-F238E27FC236}">
                    <a16:creationId xmlns:a16="http://schemas.microsoft.com/office/drawing/2014/main" id="{B4AF2EDE-91B4-49EC-B0AE-6986E29E9D2F}"/>
                  </a:ext>
                </a:extLst>
              </p:cNvPr>
              <p:cNvSpPr>
                <a:spLocks noChangeArrowheads="1"/>
              </p:cNvSpPr>
              <p:nvPr/>
            </p:nvSpPr>
            <p:spPr bwMode="auto">
              <a:xfrm rot="5460000">
                <a:off x="10778" y="960"/>
                <a:ext cx="2691881" cy="2691881"/>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7894 h 21600"/>
                </a:gdLst>
                <a:ahLst/>
                <a:cxnLst>
                  <a:cxn ang="T8">
                    <a:pos x="T0" y="T1"/>
                  </a:cxn>
                  <a:cxn ang="T9">
                    <a:pos x="T2" y="T3"/>
                  </a:cxn>
                  <a:cxn ang="T10">
                    <a:pos x="T4" y="T5"/>
                  </a:cxn>
                  <a:cxn ang="T11">
                    <a:pos x="T6" y="T7"/>
                  </a:cxn>
                </a:cxnLst>
                <a:rect l="T12" t="T13" r="T14" b="T15"/>
                <a:pathLst>
                  <a:path w="21600" h="21600">
                    <a:moveTo>
                      <a:pt x="6384" y="10870"/>
                    </a:moveTo>
                    <a:cubicBezTo>
                      <a:pt x="6384" y="10846"/>
                      <a:pt x="6384" y="10823"/>
                      <a:pt x="6384" y="10800"/>
                    </a:cubicBezTo>
                    <a:cubicBezTo>
                      <a:pt x="6384" y="8361"/>
                      <a:pt x="8361" y="6384"/>
                      <a:pt x="10800" y="6384"/>
                    </a:cubicBezTo>
                    <a:cubicBezTo>
                      <a:pt x="13238" y="6384"/>
                      <a:pt x="15216" y="8361"/>
                      <a:pt x="15216" y="10800"/>
                    </a:cubicBezTo>
                    <a:cubicBezTo>
                      <a:pt x="15216" y="10823"/>
                      <a:pt x="15215" y="10846"/>
                      <a:pt x="15215" y="10870"/>
                    </a:cubicBezTo>
                    <a:lnTo>
                      <a:pt x="21598" y="10972"/>
                    </a:lnTo>
                    <a:cubicBezTo>
                      <a:pt x="21599" y="10914"/>
                      <a:pt x="21600" y="10857"/>
                      <a:pt x="21600" y="10800"/>
                    </a:cubicBezTo>
                    <a:cubicBezTo>
                      <a:pt x="21600" y="4835"/>
                      <a:pt x="16764" y="0"/>
                      <a:pt x="10800" y="0"/>
                    </a:cubicBezTo>
                    <a:cubicBezTo>
                      <a:pt x="4835" y="0"/>
                      <a:pt x="0" y="4835"/>
                      <a:pt x="0" y="10800"/>
                    </a:cubicBezTo>
                    <a:cubicBezTo>
                      <a:pt x="0" y="10857"/>
                      <a:pt x="0" y="10914"/>
                      <a:pt x="1" y="10972"/>
                    </a:cubicBezTo>
                    <a:lnTo>
                      <a:pt x="6384" y="10870"/>
                    </a:lnTo>
                    <a:close/>
                  </a:path>
                </a:pathLst>
              </a:custGeom>
              <a:solidFill>
                <a:srgbClr val="92488E"/>
              </a:solidFill>
              <a:ln>
                <a:noFill/>
              </a:ln>
              <a:extLst>
                <a:ext uri="{91240B29-F687-4F45-9708-019B960494DF}">
                  <a14:hiddenLine xmlns:a14="http://schemas.microsoft.com/office/drawing/2010/main" w="3175" cap="flat" cmpd="sng">
                    <a:solidFill>
                      <a:srgbClr val="42719B"/>
                    </a:solidFill>
                    <a:bevel/>
                    <a:headEnd/>
                    <a:tailEnd/>
                  </a14:hiddenLine>
                </a:ext>
              </a:extLst>
            </p:spPr>
            <p:txBody>
              <a:bodyPr anchor="ctr"/>
              <a:lstStyle/>
              <a:p>
                <a:endParaRPr lang="zh-CN" altLang="en-US" sz="1400"/>
              </a:p>
            </p:txBody>
          </p:sp>
          <p:sp>
            <p:nvSpPr>
              <p:cNvPr id="85" name="淘宝店chenying0907出品 3">
                <a:extLst>
                  <a:ext uri="{FF2B5EF4-FFF2-40B4-BE49-F238E27FC236}">
                    <a16:creationId xmlns:a16="http://schemas.microsoft.com/office/drawing/2014/main" id="{1D1AB41D-2E0E-4AF4-A0DD-0FF26EDE1A8A}"/>
                  </a:ext>
                </a:extLst>
              </p:cNvPr>
              <p:cNvSpPr>
                <a:spLocks noChangeArrowheads="1"/>
              </p:cNvSpPr>
              <p:nvPr/>
            </p:nvSpPr>
            <p:spPr bwMode="auto">
              <a:xfrm>
                <a:off x="0" y="1900038"/>
                <a:ext cx="1368152" cy="792361"/>
              </a:xfrm>
              <a:prstGeom prst="rect">
                <a:avLst/>
              </a:prstGeom>
              <a:solidFill>
                <a:srgbClr val="92488E"/>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400">
                  <a:solidFill>
                    <a:srgbClr val="FFFFFF"/>
                  </a:solidFill>
                  <a:latin typeface="宋体" panose="02010600030101010101" pitchFamily="2" charset="-122"/>
                  <a:sym typeface="宋体" panose="02010600030101010101" pitchFamily="2" charset="-122"/>
                </a:endParaRPr>
              </a:p>
            </p:txBody>
          </p:sp>
          <p:sp>
            <p:nvSpPr>
              <p:cNvPr id="86" name="淘宝店chenying0907出品 4">
                <a:extLst>
                  <a:ext uri="{FF2B5EF4-FFF2-40B4-BE49-F238E27FC236}">
                    <a16:creationId xmlns:a16="http://schemas.microsoft.com/office/drawing/2014/main" id="{66643395-6C78-464E-8DB0-B0EF873DE78B}"/>
                  </a:ext>
                </a:extLst>
              </p:cNvPr>
              <p:cNvSpPr>
                <a:spLocks noChangeArrowheads="1"/>
              </p:cNvSpPr>
              <p:nvPr/>
            </p:nvSpPr>
            <p:spPr bwMode="auto">
              <a:xfrm>
                <a:off x="0" y="0"/>
                <a:ext cx="1368152" cy="798339"/>
              </a:xfrm>
              <a:prstGeom prst="rect">
                <a:avLst/>
              </a:prstGeom>
              <a:solidFill>
                <a:srgbClr val="92488E"/>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400">
                  <a:solidFill>
                    <a:srgbClr val="FFFFFF"/>
                  </a:solidFill>
                  <a:latin typeface="宋体" panose="02010600030101010101" pitchFamily="2" charset="-122"/>
                  <a:sym typeface="宋体" panose="02010600030101010101" pitchFamily="2" charset="-122"/>
                </a:endParaRPr>
              </a:p>
            </p:txBody>
          </p:sp>
        </p:grpSp>
        <p:grpSp>
          <p:nvGrpSpPr>
            <p:cNvPr id="53" name="PA_淘宝店chenying0907出品 5">
              <a:extLst>
                <a:ext uri="{FF2B5EF4-FFF2-40B4-BE49-F238E27FC236}">
                  <a16:creationId xmlns:a16="http://schemas.microsoft.com/office/drawing/2014/main" id="{804110D5-5D9B-437C-BB82-19B335E75EDD}"/>
                </a:ext>
              </a:extLst>
            </p:cNvPr>
            <p:cNvGrpSpPr>
              <a:grpSpLocks/>
            </p:cNvGrpSpPr>
            <p:nvPr>
              <p:custDataLst>
                <p:tags r:id="rId2"/>
              </p:custDataLst>
            </p:nvPr>
          </p:nvGrpSpPr>
          <p:grpSpPr bwMode="auto">
            <a:xfrm rot="-5400000">
              <a:off x="4200526" y="1769826"/>
              <a:ext cx="2055813" cy="2049464"/>
              <a:chOff x="0" y="0"/>
              <a:chExt cx="2702659" cy="2692843"/>
            </a:xfrm>
            <a:solidFill>
              <a:srgbClr val="FF9AAF">
                <a:alpha val="80000"/>
              </a:srgbClr>
            </a:solidFill>
          </p:grpSpPr>
          <p:sp>
            <p:nvSpPr>
              <p:cNvPr id="81" name="空心弧 6">
                <a:extLst>
                  <a:ext uri="{FF2B5EF4-FFF2-40B4-BE49-F238E27FC236}">
                    <a16:creationId xmlns:a16="http://schemas.microsoft.com/office/drawing/2014/main" id="{E72C2CF7-823A-4163-B4E8-0C8134DFFD6C}"/>
                  </a:ext>
                </a:extLst>
              </p:cNvPr>
              <p:cNvSpPr>
                <a:spLocks noChangeArrowheads="1"/>
              </p:cNvSpPr>
              <p:nvPr/>
            </p:nvSpPr>
            <p:spPr bwMode="auto">
              <a:xfrm rot="5460000">
                <a:off x="10777" y="961"/>
                <a:ext cx="2691883" cy="2691881"/>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7894 h 21600"/>
                </a:gdLst>
                <a:ahLst/>
                <a:cxnLst>
                  <a:cxn ang="T8">
                    <a:pos x="T0" y="T1"/>
                  </a:cxn>
                  <a:cxn ang="T9">
                    <a:pos x="T2" y="T3"/>
                  </a:cxn>
                  <a:cxn ang="T10">
                    <a:pos x="T4" y="T5"/>
                  </a:cxn>
                  <a:cxn ang="T11">
                    <a:pos x="T6" y="T7"/>
                  </a:cxn>
                </a:cxnLst>
                <a:rect l="T12" t="T13" r="T14" b="T15"/>
                <a:pathLst>
                  <a:path w="21600" h="21600">
                    <a:moveTo>
                      <a:pt x="6384" y="10870"/>
                    </a:moveTo>
                    <a:cubicBezTo>
                      <a:pt x="6384" y="10846"/>
                      <a:pt x="6384" y="10823"/>
                      <a:pt x="6384" y="10800"/>
                    </a:cubicBezTo>
                    <a:cubicBezTo>
                      <a:pt x="6384" y="8361"/>
                      <a:pt x="8361" y="6384"/>
                      <a:pt x="10800" y="6384"/>
                    </a:cubicBezTo>
                    <a:cubicBezTo>
                      <a:pt x="13238" y="6384"/>
                      <a:pt x="15216" y="8361"/>
                      <a:pt x="15216" y="10800"/>
                    </a:cubicBezTo>
                    <a:cubicBezTo>
                      <a:pt x="15216" y="10823"/>
                      <a:pt x="15215" y="10846"/>
                      <a:pt x="15215" y="10870"/>
                    </a:cubicBezTo>
                    <a:lnTo>
                      <a:pt x="21598" y="10972"/>
                    </a:lnTo>
                    <a:cubicBezTo>
                      <a:pt x="21599" y="10914"/>
                      <a:pt x="21600" y="10857"/>
                      <a:pt x="21600" y="10800"/>
                    </a:cubicBezTo>
                    <a:cubicBezTo>
                      <a:pt x="21600" y="4835"/>
                      <a:pt x="16764" y="0"/>
                      <a:pt x="10800" y="0"/>
                    </a:cubicBezTo>
                    <a:cubicBezTo>
                      <a:pt x="4835" y="0"/>
                      <a:pt x="0" y="4835"/>
                      <a:pt x="0" y="10800"/>
                    </a:cubicBezTo>
                    <a:cubicBezTo>
                      <a:pt x="0" y="10857"/>
                      <a:pt x="0" y="10914"/>
                      <a:pt x="1" y="10972"/>
                    </a:cubicBezTo>
                    <a:lnTo>
                      <a:pt x="6384" y="10870"/>
                    </a:lnTo>
                    <a:close/>
                  </a:path>
                </a:pathLst>
              </a:custGeom>
              <a:solidFill>
                <a:srgbClr val="72AE4A"/>
              </a:solidFill>
              <a:ln>
                <a:noFill/>
              </a:ln>
              <a:extLst>
                <a:ext uri="{91240B29-F687-4F45-9708-019B960494DF}">
                  <a14:hiddenLine xmlns:a14="http://schemas.microsoft.com/office/drawing/2010/main" w="3175" cap="flat" cmpd="sng">
                    <a:solidFill>
                      <a:srgbClr val="42719B"/>
                    </a:solidFill>
                    <a:bevel/>
                    <a:headEnd/>
                    <a:tailEnd/>
                  </a14:hiddenLine>
                </a:ext>
              </a:extLst>
            </p:spPr>
            <p:txBody>
              <a:bodyPr anchor="ctr"/>
              <a:lstStyle/>
              <a:p>
                <a:endParaRPr lang="zh-CN" altLang="en-US" sz="1400" dirty="0"/>
              </a:p>
            </p:txBody>
          </p:sp>
          <p:sp>
            <p:nvSpPr>
              <p:cNvPr id="82" name="淘宝店chenying0907出品 7">
                <a:extLst>
                  <a:ext uri="{FF2B5EF4-FFF2-40B4-BE49-F238E27FC236}">
                    <a16:creationId xmlns:a16="http://schemas.microsoft.com/office/drawing/2014/main" id="{0901F82B-EF9D-42B3-9911-4D9A09500679}"/>
                  </a:ext>
                </a:extLst>
              </p:cNvPr>
              <p:cNvSpPr>
                <a:spLocks noChangeArrowheads="1"/>
              </p:cNvSpPr>
              <p:nvPr/>
            </p:nvSpPr>
            <p:spPr bwMode="auto">
              <a:xfrm>
                <a:off x="0" y="1900038"/>
                <a:ext cx="1368152" cy="792361"/>
              </a:xfrm>
              <a:prstGeom prst="rect">
                <a:avLst/>
              </a:prstGeom>
              <a:solidFill>
                <a:srgbClr val="72AE4A"/>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000">
                  <a:solidFill>
                    <a:srgbClr val="FFFFFF"/>
                  </a:solidFill>
                  <a:latin typeface="宋体" panose="02010600030101010101" pitchFamily="2" charset="-122"/>
                  <a:sym typeface="宋体" panose="02010600030101010101" pitchFamily="2" charset="-122"/>
                </a:endParaRPr>
              </a:p>
            </p:txBody>
          </p:sp>
          <p:sp>
            <p:nvSpPr>
              <p:cNvPr id="83" name="淘宝店chenying0907出品 8">
                <a:extLst>
                  <a:ext uri="{FF2B5EF4-FFF2-40B4-BE49-F238E27FC236}">
                    <a16:creationId xmlns:a16="http://schemas.microsoft.com/office/drawing/2014/main" id="{5E65AA31-D1EE-41E2-A2AC-F16CA5F16D12}"/>
                  </a:ext>
                </a:extLst>
              </p:cNvPr>
              <p:cNvSpPr>
                <a:spLocks noChangeArrowheads="1"/>
              </p:cNvSpPr>
              <p:nvPr/>
            </p:nvSpPr>
            <p:spPr bwMode="auto">
              <a:xfrm>
                <a:off x="0" y="0"/>
                <a:ext cx="1368152" cy="798339"/>
              </a:xfrm>
              <a:prstGeom prst="rect">
                <a:avLst/>
              </a:prstGeom>
              <a:solidFill>
                <a:srgbClr val="72AE4A"/>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000">
                  <a:solidFill>
                    <a:srgbClr val="FFFFFF"/>
                  </a:solidFill>
                  <a:latin typeface="宋体" panose="02010600030101010101" pitchFamily="2" charset="-122"/>
                  <a:sym typeface="宋体" panose="02010600030101010101" pitchFamily="2" charset="-122"/>
                </a:endParaRPr>
              </a:p>
            </p:txBody>
          </p:sp>
        </p:grpSp>
        <p:grpSp>
          <p:nvGrpSpPr>
            <p:cNvPr id="54" name="PA_淘宝店chenying0907出品 9">
              <a:extLst>
                <a:ext uri="{FF2B5EF4-FFF2-40B4-BE49-F238E27FC236}">
                  <a16:creationId xmlns:a16="http://schemas.microsoft.com/office/drawing/2014/main" id="{558F7DB2-08E8-4ED8-B04D-F9D1BCA95C3B}"/>
                </a:ext>
              </a:extLst>
            </p:cNvPr>
            <p:cNvGrpSpPr>
              <a:grpSpLocks/>
            </p:cNvGrpSpPr>
            <p:nvPr>
              <p:custDataLst>
                <p:tags r:id="rId3"/>
              </p:custDataLst>
            </p:nvPr>
          </p:nvGrpSpPr>
          <p:grpSpPr bwMode="auto">
            <a:xfrm rot="5400000">
              <a:off x="5645151" y="4309826"/>
              <a:ext cx="2055812" cy="2049462"/>
              <a:chOff x="0" y="0"/>
              <a:chExt cx="2702659" cy="2692841"/>
            </a:xfrm>
            <a:solidFill>
              <a:srgbClr val="2C76CE">
                <a:alpha val="80000"/>
              </a:srgbClr>
            </a:solidFill>
          </p:grpSpPr>
          <p:sp>
            <p:nvSpPr>
              <p:cNvPr id="78" name="空心弧 10">
                <a:extLst>
                  <a:ext uri="{FF2B5EF4-FFF2-40B4-BE49-F238E27FC236}">
                    <a16:creationId xmlns:a16="http://schemas.microsoft.com/office/drawing/2014/main" id="{8B071847-016E-4BB8-9D3E-01AE9407C2FE}"/>
                  </a:ext>
                </a:extLst>
              </p:cNvPr>
              <p:cNvSpPr>
                <a:spLocks noChangeArrowheads="1"/>
              </p:cNvSpPr>
              <p:nvPr/>
            </p:nvSpPr>
            <p:spPr bwMode="auto">
              <a:xfrm rot="5460000">
                <a:off x="10778" y="960"/>
                <a:ext cx="2691881" cy="2691881"/>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7894 h 21600"/>
                </a:gdLst>
                <a:ahLst/>
                <a:cxnLst>
                  <a:cxn ang="T8">
                    <a:pos x="T0" y="T1"/>
                  </a:cxn>
                  <a:cxn ang="T9">
                    <a:pos x="T2" y="T3"/>
                  </a:cxn>
                  <a:cxn ang="T10">
                    <a:pos x="T4" y="T5"/>
                  </a:cxn>
                  <a:cxn ang="T11">
                    <a:pos x="T6" y="T7"/>
                  </a:cxn>
                </a:cxnLst>
                <a:rect l="T12" t="T13" r="T14" b="T15"/>
                <a:pathLst>
                  <a:path w="21600" h="21600">
                    <a:moveTo>
                      <a:pt x="6384" y="10870"/>
                    </a:moveTo>
                    <a:cubicBezTo>
                      <a:pt x="6384" y="10846"/>
                      <a:pt x="6384" y="10823"/>
                      <a:pt x="6384" y="10800"/>
                    </a:cubicBezTo>
                    <a:cubicBezTo>
                      <a:pt x="6384" y="8361"/>
                      <a:pt x="8361" y="6384"/>
                      <a:pt x="10800" y="6384"/>
                    </a:cubicBezTo>
                    <a:cubicBezTo>
                      <a:pt x="13238" y="6384"/>
                      <a:pt x="15216" y="8361"/>
                      <a:pt x="15216" y="10800"/>
                    </a:cubicBezTo>
                    <a:cubicBezTo>
                      <a:pt x="15216" y="10823"/>
                      <a:pt x="15215" y="10846"/>
                      <a:pt x="15215" y="10870"/>
                    </a:cubicBezTo>
                    <a:lnTo>
                      <a:pt x="21598" y="10972"/>
                    </a:lnTo>
                    <a:cubicBezTo>
                      <a:pt x="21599" y="10914"/>
                      <a:pt x="21600" y="10857"/>
                      <a:pt x="21600" y="10800"/>
                    </a:cubicBezTo>
                    <a:cubicBezTo>
                      <a:pt x="21600" y="4835"/>
                      <a:pt x="16764" y="0"/>
                      <a:pt x="10800" y="0"/>
                    </a:cubicBezTo>
                    <a:cubicBezTo>
                      <a:pt x="4835" y="0"/>
                      <a:pt x="0" y="4835"/>
                      <a:pt x="0" y="10800"/>
                    </a:cubicBezTo>
                    <a:cubicBezTo>
                      <a:pt x="0" y="10857"/>
                      <a:pt x="0" y="10914"/>
                      <a:pt x="1" y="10972"/>
                    </a:cubicBezTo>
                    <a:lnTo>
                      <a:pt x="6384" y="10870"/>
                    </a:lnTo>
                    <a:close/>
                  </a:path>
                </a:pathLst>
              </a:custGeom>
              <a:solidFill>
                <a:srgbClr val="92488E"/>
              </a:solidFill>
              <a:ln>
                <a:noFill/>
              </a:ln>
              <a:extLst>
                <a:ext uri="{91240B29-F687-4F45-9708-019B960494DF}">
                  <a14:hiddenLine xmlns:a14="http://schemas.microsoft.com/office/drawing/2010/main" w="3175" cap="flat" cmpd="sng">
                    <a:solidFill>
                      <a:srgbClr val="42719B"/>
                    </a:solidFill>
                    <a:bevel/>
                    <a:headEnd/>
                    <a:tailEnd/>
                  </a14:hiddenLine>
                </a:ext>
              </a:extLst>
            </p:spPr>
            <p:txBody>
              <a:bodyPr anchor="ctr"/>
              <a:lstStyle/>
              <a:p>
                <a:endParaRPr lang="zh-CN" altLang="en-US" sz="1400"/>
              </a:p>
            </p:txBody>
          </p:sp>
          <p:sp>
            <p:nvSpPr>
              <p:cNvPr id="79" name="淘宝店chenying0907出品 11">
                <a:extLst>
                  <a:ext uri="{FF2B5EF4-FFF2-40B4-BE49-F238E27FC236}">
                    <a16:creationId xmlns:a16="http://schemas.microsoft.com/office/drawing/2014/main" id="{7381B85D-2761-48EE-8A1C-F6B5643582C1}"/>
                  </a:ext>
                </a:extLst>
              </p:cNvPr>
              <p:cNvSpPr>
                <a:spLocks noChangeArrowheads="1"/>
              </p:cNvSpPr>
              <p:nvPr/>
            </p:nvSpPr>
            <p:spPr bwMode="auto">
              <a:xfrm>
                <a:off x="0" y="1900041"/>
                <a:ext cx="1368153" cy="792362"/>
              </a:xfrm>
              <a:prstGeom prst="rect">
                <a:avLst/>
              </a:prstGeom>
              <a:solidFill>
                <a:srgbClr val="92488E"/>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400">
                  <a:solidFill>
                    <a:srgbClr val="FFFFFF"/>
                  </a:solidFill>
                  <a:latin typeface="宋体" panose="02010600030101010101" pitchFamily="2" charset="-122"/>
                  <a:sym typeface="宋体" panose="02010600030101010101" pitchFamily="2" charset="-122"/>
                </a:endParaRPr>
              </a:p>
            </p:txBody>
          </p:sp>
          <p:sp>
            <p:nvSpPr>
              <p:cNvPr id="80" name="淘宝店chenying0907出品 12">
                <a:extLst>
                  <a:ext uri="{FF2B5EF4-FFF2-40B4-BE49-F238E27FC236}">
                    <a16:creationId xmlns:a16="http://schemas.microsoft.com/office/drawing/2014/main" id="{72FBBD62-CC80-405D-8707-17813BA1AF40}"/>
                  </a:ext>
                </a:extLst>
              </p:cNvPr>
              <p:cNvSpPr>
                <a:spLocks noChangeArrowheads="1"/>
              </p:cNvSpPr>
              <p:nvPr/>
            </p:nvSpPr>
            <p:spPr bwMode="auto">
              <a:xfrm>
                <a:off x="0" y="0"/>
                <a:ext cx="1368152" cy="798339"/>
              </a:xfrm>
              <a:prstGeom prst="rect">
                <a:avLst/>
              </a:prstGeom>
              <a:solidFill>
                <a:srgbClr val="92488E"/>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400">
                  <a:solidFill>
                    <a:srgbClr val="FFFFFF"/>
                  </a:solidFill>
                  <a:latin typeface="宋体" panose="02010600030101010101" pitchFamily="2" charset="-122"/>
                  <a:sym typeface="宋体" panose="02010600030101010101" pitchFamily="2" charset="-122"/>
                </a:endParaRPr>
              </a:p>
            </p:txBody>
          </p:sp>
        </p:grpSp>
        <p:grpSp>
          <p:nvGrpSpPr>
            <p:cNvPr id="55" name="PA_淘宝店chenying0907出品 13">
              <a:extLst>
                <a:ext uri="{FF2B5EF4-FFF2-40B4-BE49-F238E27FC236}">
                  <a16:creationId xmlns:a16="http://schemas.microsoft.com/office/drawing/2014/main" id="{026C9093-B27E-498E-A841-1DBC9EE31903}"/>
                </a:ext>
              </a:extLst>
            </p:cNvPr>
            <p:cNvGrpSpPr>
              <a:grpSpLocks/>
            </p:cNvGrpSpPr>
            <p:nvPr>
              <p:custDataLst>
                <p:tags r:id="rId4"/>
              </p:custDataLst>
            </p:nvPr>
          </p:nvGrpSpPr>
          <p:grpSpPr bwMode="auto">
            <a:xfrm rot="-5400000">
              <a:off x="7086600" y="1769826"/>
              <a:ext cx="2055813" cy="2049463"/>
              <a:chOff x="0" y="0"/>
              <a:chExt cx="2702660" cy="2692842"/>
            </a:xfrm>
            <a:solidFill>
              <a:srgbClr val="00D0CF"/>
            </a:solidFill>
          </p:grpSpPr>
          <p:sp>
            <p:nvSpPr>
              <p:cNvPr id="75" name="空心弧 14">
                <a:extLst>
                  <a:ext uri="{FF2B5EF4-FFF2-40B4-BE49-F238E27FC236}">
                    <a16:creationId xmlns:a16="http://schemas.microsoft.com/office/drawing/2014/main" id="{CA6D08B3-BF11-4BB9-B015-3B67344BA2AE}"/>
                  </a:ext>
                </a:extLst>
              </p:cNvPr>
              <p:cNvSpPr>
                <a:spLocks noChangeArrowheads="1"/>
              </p:cNvSpPr>
              <p:nvPr/>
            </p:nvSpPr>
            <p:spPr bwMode="auto">
              <a:xfrm rot="5460000">
                <a:off x="10778" y="960"/>
                <a:ext cx="2691881" cy="2691881"/>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7894 h 21600"/>
                </a:gdLst>
                <a:ahLst/>
                <a:cxnLst>
                  <a:cxn ang="T8">
                    <a:pos x="T0" y="T1"/>
                  </a:cxn>
                  <a:cxn ang="T9">
                    <a:pos x="T2" y="T3"/>
                  </a:cxn>
                  <a:cxn ang="T10">
                    <a:pos x="T4" y="T5"/>
                  </a:cxn>
                  <a:cxn ang="T11">
                    <a:pos x="T6" y="T7"/>
                  </a:cxn>
                </a:cxnLst>
                <a:rect l="T12" t="T13" r="T14" b="T15"/>
                <a:pathLst>
                  <a:path w="21600" h="21600">
                    <a:moveTo>
                      <a:pt x="6384" y="10870"/>
                    </a:moveTo>
                    <a:cubicBezTo>
                      <a:pt x="6384" y="10846"/>
                      <a:pt x="6384" y="10823"/>
                      <a:pt x="6384" y="10800"/>
                    </a:cubicBezTo>
                    <a:cubicBezTo>
                      <a:pt x="6384" y="8361"/>
                      <a:pt x="8361" y="6384"/>
                      <a:pt x="10800" y="6384"/>
                    </a:cubicBezTo>
                    <a:cubicBezTo>
                      <a:pt x="13238" y="6384"/>
                      <a:pt x="15216" y="8361"/>
                      <a:pt x="15216" y="10800"/>
                    </a:cubicBezTo>
                    <a:cubicBezTo>
                      <a:pt x="15216" y="10823"/>
                      <a:pt x="15215" y="10846"/>
                      <a:pt x="15215" y="10870"/>
                    </a:cubicBezTo>
                    <a:lnTo>
                      <a:pt x="21598" y="10972"/>
                    </a:lnTo>
                    <a:cubicBezTo>
                      <a:pt x="21599" y="10914"/>
                      <a:pt x="21600" y="10857"/>
                      <a:pt x="21600" y="10800"/>
                    </a:cubicBezTo>
                    <a:cubicBezTo>
                      <a:pt x="21600" y="4835"/>
                      <a:pt x="16764" y="0"/>
                      <a:pt x="10800" y="0"/>
                    </a:cubicBezTo>
                    <a:cubicBezTo>
                      <a:pt x="4835" y="0"/>
                      <a:pt x="0" y="4835"/>
                      <a:pt x="0" y="10800"/>
                    </a:cubicBezTo>
                    <a:cubicBezTo>
                      <a:pt x="0" y="10857"/>
                      <a:pt x="0" y="10914"/>
                      <a:pt x="1" y="10972"/>
                    </a:cubicBezTo>
                    <a:lnTo>
                      <a:pt x="6384" y="10870"/>
                    </a:lnTo>
                    <a:close/>
                  </a:path>
                </a:pathLst>
              </a:custGeom>
              <a:solidFill>
                <a:srgbClr val="72AE4A"/>
              </a:solidFill>
              <a:ln>
                <a:noFill/>
              </a:ln>
              <a:extLst>
                <a:ext uri="{91240B29-F687-4F45-9708-019B960494DF}">
                  <a14:hiddenLine xmlns:a14="http://schemas.microsoft.com/office/drawing/2010/main" w="3175" cap="flat" cmpd="sng">
                    <a:solidFill>
                      <a:srgbClr val="42719B"/>
                    </a:solidFill>
                    <a:bevel/>
                    <a:headEnd/>
                    <a:tailEnd/>
                  </a14:hiddenLine>
                </a:ext>
              </a:extLst>
            </p:spPr>
            <p:txBody>
              <a:bodyPr anchor="ctr"/>
              <a:lstStyle/>
              <a:p>
                <a:endParaRPr lang="zh-CN" altLang="en-US" sz="1400"/>
              </a:p>
            </p:txBody>
          </p:sp>
          <p:sp>
            <p:nvSpPr>
              <p:cNvPr id="76" name="淘宝店chenying0907出品 15">
                <a:extLst>
                  <a:ext uri="{FF2B5EF4-FFF2-40B4-BE49-F238E27FC236}">
                    <a16:creationId xmlns:a16="http://schemas.microsoft.com/office/drawing/2014/main" id="{7BF6BDA4-34D1-44A4-A056-F45A4C1FB9BF}"/>
                  </a:ext>
                </a:extLst>
              </p:cNvPr>
              <p:cNvSpPr>
                <a:spLocks noChangeArrowheads="1"/>
              </p:cNvSpPr>
              <p:nvPr/>
            </p:nvSpPr>
            <p:spPr bwMode="auto">
              <a:xfrm>
                <a:off x="0" y="1900038"/>
                <a:ext cx="1368152" cy="792361"/>
              </a:xfrm>
              <a:prstGeom prst="rect">
                <a:avLst/>
              </a:prstGeom>
              <a:solidFill>
                <a:srgbClr val="72AE4A"/>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000">
                  <a:solidFill>
                    <a:srgbClr val="FFFFFF"/>
                  </a:solidFill>
                  <a:latin typeface="宋体" panose="02010600030101010101" pitchFamily="2" charset="-122"/>
                  <a:sym typeface="宋体" panose="02010600030101010101" pitchFamily="2" charset="-122"/>
                </a:endParaRPr>
              </a:p>
            </p:txBody>
          </p:sp>
          <p:sp>
            <p:nvSpPr>
              <p:cNvPr id="77" name="淘宝店chenying0907出品 16">
                <a:extLst>
                  <a:ext uri="{FF2B5EF4-FFF2-40B4-BE49-F238E27FC236}">
                    <a16:creationId xmlns:a16="http://schemas.microsoft.com/office/drawing/2014/main" id="{1DD9DA38-07C2-46C0-88A1-ED42E71BCE28}"/>
                  </a:ext>
                </a:extLst>
              </p:cNvPr>
              <p:cNvSpPr>
                <a:spLocks noChangeArrowheads="1"/>
              </p:cNvSpPr>
              <p:nvPr/>
            </p:nvSpPr>
            <p:spPr bwMode="auto">
              <a:xfrm>
                <a:off x="0" y="0"/>
                <a:ext cx="1368152" cy="798339"/>
              </a:xfrm>
              <a:prstGeom prst="rect">
                <a:avLst/>
              </a:prstGeom>
              <a:solidFill>
                <a:srgbClr val="72AE4A"/>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000">
                  <a:solidFill>
                    <a:srgbClr val="FFFFFF"/>
                  </a:solidFill>
                  <a:latin typeface="宋体" panose="02010600030101010101" pitchFamily="2" charset="-122"/>
                  <a:sym typeface="宋体" panose="02010600030101010101" pitchFamily="2" charset="-122"/>
                </a:endParaRPr>
              </a:p>
            </p:txBody>
          </p:sp>
        </p:grpSp>
        <p:sp>
          <p:nvSpPr>
            <p:cNvPr id="56" name="PA_淘宝店chenying0907出品 17">
              <a:extLst>
                <a:ext uri="{FF2B5EF4-FFF2-40B4-BE49-F238E27FC236}">
                  <a16:creationId xmlns:a16="http://schemas.microsoft.com/office/drawing/2014/main" id="{641697BA-AD46-4C54-B73D-F0D922BF4542}"/>
                </a:ext>
              </a:extLst>
            </p:cNvPr>
            <p:cNvSpPr>
              <a:spLocks noChangeArrowheads="1"/>
            </p:cNvSpPr>
            <p:nvPr>
              <p:custDataLst>
                <p:tags r:id="rId5"/>
              </p:custDataLst>
            </p:nvPr>
          </p:nvSpPr>
          <p:spPr bwMode="auto">
            <a:xfrm>
              <a:off x="1471613" y="3716842"/>
              <a:ext cx="9144000" cy="589808"/>
            </a:xfrm>
            <a:prstGeom prst="rect">
              <a:avLst/>
            </a:prstGeom>
            <a:solidFill>
              <a:schemeClr val="bg1">
                <a:lumMod val="65000"/>
              </a:schemeClr>
            </a:solidFill>
            <a:ln>
              <a:noFill/>
            </a:ln>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400">
                <a:solidFill>
                  <a:srgbClr val="FFFFFF"/>
                </a:solidFill>
                <a:latin typeface="宋体" panose="02010600030101010101" pitchFamily="2" charset="-122"/>
                <a:sym typeface="宋体" panose="02010600030101010101" pitchFamily="2" charset="-122"/>
              </a:endParaRPr>
            </a:p>
          </p:txBody>
        </p:sp>
        <p:sp>
          <p:nvSpPr>
            <p:cNvPr id="57" name="PA_淘宝店chenying0907出品 24">
              <a:extLst>
                <a:ext uri="{FF2B5EF4-FFF2-40B4-BE49-F238E27FC236}">
                  <a16:creationId xmlns:a16="http://schemas.microsoft.com/office/drawing/2014/main" id="{468F5D91-D174-494A-B7FE-62F90F4106F2}"/>
                </a:ext>
              </a:extLst>
            </p:cNvPr>
            <p:cNvSpPr>
              <a:spLocks noChangeArrowheads="1"/>
            </p:cNvSpPr>
            <p:nvPr>
              <p:custDataLst>
                <p:tags r:id="rId6"/>
              </p:custDataLst>
            </p:nvPr>
          </p:nvSpPr>
          <p:spPr bwMode="auto">
            <a:xfrm>
              <a:off x="3438525" y="3730389"/>
              <a:ext cx="749035" cy="669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b="1"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sym typeface="Arial Unicode MS" panose="020B0604020202020204" pitchFamily="34" charset="-122"/>
                </a:rPr>
                <a:t>01</a:t>
              </a:r>
              <a:endParaRPr lang="zh-CN" altLang="en-US" sz="700" b="1"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sym typeface="Arial Unicode MS" panose="020B0604020202020204" pitchFamily="34" charset="-122"/>
              </a:endParaRPr>
            </a:p>
          </p:txBody>
        </p:sp>
        <p:sp>
          <p:nvSpPr>
            <p:cNvPr id="58" name="PA_淘宝店chenying0907出品 25">
              <a:extLst>
                <a:ext uri="{FF2B5EF4-FFF2-40B4-BE49-F238E27FC236}">
                  <a16:creationId xmlns:a16="http://schemas.microsoft.com/office/drawing/2014/main" id="{D72D9A94-85A4-4789-AF64-9070FEC5657B}"/>
                </a:ext>
              </a:extLst>
            </p:cNvPr>
            <p:cNvSpPr>
              <a:spLocks noChangeArrowheads="1"/>
            </p:cNvSpPr>
            <p:nvPr>
              <p:custDataLst>
                <p:tags r:id="rId7"/>
              </p:custDataLst>
            </p:nvPr>
          </p:nvSpPr>
          <p:spPr bwMode="auto">
            <a:xfrm>
              <a:off x="3542734" y="4309826"/>
              <a:ext cx="523421" cy="334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1100">
                  <a:solidFill>
                    <a:schemeClr val="bg1">
                      <a:lumMod val="65000"/>
                    </a:schemeClr>
                  </a:solidFill>
                  <a:cs typeface="Calibri" panose="020F0502020204030204" pitchFamily="34" charset="0"/>
                </a:rPr>
                <a:t>Text</a:t>
              </a:r>
              <a:endParaRPr lang="zh-CN" altLang="en-US" sz="1100">
                <a:solidFill>
                  <a:schemeClr val="bg1">
                    <a:lumMod val="65000"/>
                  </a:schemeClr>
                </a:solidFill>
                <a:sym typeface="宋体" panose="02010600030101010101" pitchFamily="2" charset="-122"/>
              </a:endParaRPr>
            </a:p>
          </p:txBody>
        </p:sp>
        <p:sp>
          <p:nvSpPr>
            <p:cNvPr id="59" name="PA_淘宝店chenying0907出品 26">
              <a:extLst>
                <a:ext uri="{FF2B5EF4-FFF2-40B4-BE49-F238E27FC236}">
                  <a16:creationId xmlns:a16="http://schemas.microsoft.com/office/drawing/2014/main" id="{E3F24457-3FE8-435B-9529-C1C33F0D460B}"/>
                </a:ext>
              </a:extLst>
            </p:cNvPr>
            <p:cNvSpPr>
              <a:spLocks noChangeArrowheads="1"/>
            </p:cNvSpPr>
            <p:nvPr>
              <p:custDataLst>
                <p:tags r:id="rId8"/>
              </p:custDataLst>
            </p:nvPr>
          </p:nvSpPr>
          <p:spPr bwMode="auto">
            <a:xfrm>
              <a:off x="4879975" y="3730389"/>
              <a:ext cx="749035" cy="669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b="1"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sym typeface="Arial Unicode MS" panose="020B0604020202020204" pitchFamily="34" charset="-122"/>
                </a:rPr>
                <a:t>02</a:t>
              </a:r>
              <a:endParaRPr lang="zh-CN" altLang="en-US" sz="700" b="1"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sym typeface="Arial Unicode MS" panose="020B0604020202020204" pitchFamily="34" charset="-122"/>
              </a:endParaRPr>
            </a:p>
          </p:txBody>
        </p:sp>
        <p:sp>
          <p:nvSpPr>
            <p:cNvPr id="60" name="PA_淘宝店chenying0907出品 27">
              <a:extLst>
                <a:ext uri="{FF2B5EF4-FFF2-40B4-BE49-F238E27FC236}">
                  <a16:creationId xmlns:a16="http://schemas.microsoft.com/office/drawing/2014/main" id="{1031CFA2-D2D2-4965-BFAB-3A8C9749433E}"/>
                </a:ext>
              </a:extLst>
            </p:cNvPr>
            <p:cNvSpPr>
              <a:spLocks noChangeArrowheads="1"/>
            </p:cNvSpPr>
            <p:nvPr>
              <p:custDataLst>
                <p:tags r:id="rId9"/>
              </p:custDataLst>
            </p:nvPr>
          </p:nvSpPr>
          <p:spPr bwMode="auto">
            <a:xfrm>
              <a:off x="4964340" y="3349194"/>
              <a:ext cx="523421" cy="334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1100">
                  <a:solidFill>
                    <a:schemeClr val="bg1">
                      <a:lumMod val="65000"/>
                    </a:schemeClr>
                  </a:solidFill>
                  <a:cs typeface="Calibri" panose="020F0502020204030204" pitchFamily="34" charset="0"/>
                </a:rPr>
                <a:t>Text</a:t>
              </a:r>
              <a:endParaRPr lang="zh-CN" altLang="en-US" sz="1100">
                <a:solidFill>
                  <a:schemeClr val="bg1">
                    <a:lumMod val="65000"/>
                  </a:schemeClr>
                </a:solidFill>
                <a:sym typeface="宋体" panose="02010600030101010101" pitchFamily="2" charset="-122"/>
              </a:endParaRPr>
            </a:p>
          </p:txBody>
        </p:sp>
        <p:sp>
          <p:nvSpPr>
            <p:cNvPr id="61" name="PA_淘宝店chenying0907出品 28">
              <a:extLst>
                <a:ext uri="{FF2B5EF4-FFF2-40B4-BE49-F238E27FC236}">
                  <a16:creationId xmlns:a16="http://schemas.microsoft.com/office/drawing/2014/main" id="{E442692C-4548-4512-8187-7553B54E91D5}"/>
                </a:ext>
              </a:extLst>
            </p:cNvPr>
            <p:cNvSpPr>
              <a:spLocks noChangeArrowheads="1"/>
            </p:cNvSpPr>
            <p:nvPr>
              <p:custDataLst>
                <p:tags r:id="rId10"/>
              </p:custDataLst>
            </p:nvPr>
          </p:nvSpPr>
          <p:spPr bwMode="auto">
            <a:xfrm>
              <a:off x="7767638" y="3730389"/>
              <a:ext cx="749035" cy="669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b="1">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sym typeface="Arial Unicode MS" panose="020B0604020202020204" pitchFamily="34" charset="-122"/>
                </a:rPr>
                <a:t>04</a:t>
              </a:r>
              <a:endParaRPr lang="zh-CN" altLang="en-US" sz="700" b="1">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sym typeface="Arial Unicode MS" panose="020B0604020202020204" pitchFamily="34" charset="-122"/>
              </a:endParaRPr>
            </a:p>
          </p:txBody>
        </p:sp>
        <p:sp>
          <p:nvSpPr>
            <p:cNvPr id="62" name="PA_淘宝店chenying0907出品 29">
              <a:extLst>
                <a:ext uri="{FF2B5EF4-FFF2-40B4-BE49-F238E27FC236}">
                  <a16:creationId xmlns:a16="http://schemas.microsoft.com/office/drawing/2014/main" id="{22269614-464D-4227-9B1D-E93D23C4A9B1}"/>
                </a:ext>
              </a:extLst>
            </p:cNvPr>
            <p:cNvSpPr>
              <a:spLocks noChangeArrowheads="1"/>
            </p:cNvSpPr>
            <p:nvPr>
              <p:custDataLst>
                <p:tags r:id="rId11"/>
              </p:custDataLst>
            </p:nvPr>
          </p:nvSpPr>
          <p:spPr bwMode="auto">
            <a:xfrm>
              <a:off x="7851209" y="3349194"/>
              <a:ext cx="523421" cy="334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1100" dirty="0">
                  <a:solidFill>
                    <a:schemeClr val="bg1">
                      <a:lumMod val="65000"/>
                    </a:schemeClr>
                  </a:solidFill>
                  <a:cs typeface="Calibri" panose="020F0502020204030204" pitchFamily="34" charset="0"/>
                </a:rPr>
                <a:t>Text</a:t>
              </a:r>
              <a:endParaRPr lang="zh-CN" altLang="en-US" sz="1100" dirty="0">
                <a:solidFill>
                  <a:schemeClr val="bg1">
                    <a:lumMod val="65000"/>
                  </a:schemeClr>
                </a:solidFill>
                <a:sym typeface="宋体" panose="02010600030101010101" pitchFamily="2" charset="-122"/>
              </a:endParaRPr>
            </a:p>
          </p:txBody>
        </p:sp>
        <p:sp>
          <p:nvSpPr>
            <p:cNvPr id="63" name="PA_淘宝店chenying0907出品 30">
              <a:extLst>
                <a:ext uri="{FF2B5EF4-FFF2-40B4-BE49-F238E27FC236}">
                  <a16:creationId xmlns:a16="http://schemas.microsoft.com/office/drawing/2014/main" id="{66CF1537-837C-4890-94B8-1AA3C04FC00B}"/>
                </a:ext>
              </a:extLst>
            </p:cNvPr>
            <p:cNvSpPr>
              <a:spLocks noChangeArrowheads="1"/>
            </p:cNvSpPr>
            <p:nvPr>
              <p:custDataLst>
                <p:tags r:id="rId12"/>
              </p:custDataLst>
            </p:nvPr>
          </p:nvSpPr>
          <p:spPr bwMode="auto">
            <a:xfrm>
              <a:off x="6296025" y="3730389"/>
              <a:ext cx="749035" cy="669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b="1">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sym typeface="Arial Unicode MS" panose="020B0604020202020204" pitchFamily="34" charset="-122"/>
                </a:rPr>
                <a:t>03</a:t>
              </a:r>
              <a:endParaRPr lang="zh-CN" altLang="en-US" sz="700" b="1">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sym typeface="Arial Unicode MS" panose="020B0604020202020204" pitchFamily="34" charset="-122"/>
              </a:endParaRPr>
            </a:p>
          </p:txBody>
        </p:sp>
        <p:sp>
          <p:nvSpPr>
            <p:cNvPr id="64" name="PA_淘宝店chenying0907出品 31">
              <a:extLst>
                <a:ext uri="{FF2B5EF4-FFF2-40B4-BE49-F238E27FC236}">
                  <a16:creationId xmlns:a16="http://schemas.microsoft.com/office/drawing/2014/main" id="{65DA0753-1901-4523-9CC9-17C5AF25379F}"/>
                </a:ext>
              </a:extLst>
            </p:cNvPr>
            <p:cNvSpPr>
              <a:spLocks noChangeArrowheads="1"/>
            </p:cNvSpPr>
            <p:nvPr>
              <p:custDataLst>
                <p:tags r:id="rId13"/>
              </p:custDataLst>
            </p:nvPr>
          </p:nvSpPr>
          <p:spPr bwMode="auto">
            <a:xfrm>
              <a:off x="6401029" y="4309826"/>
              <a:ext cx="523421" cy="334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1100">
                  <a:solidFill>
                    <a:schemeClr val="bg1">
                      <a:lumMod val="65000"/>
                    </a:schemeClr>
                  </a:solidFill>
                  <a:cs typeface="Calibri" panose="020F0502020204030204" pitchFamily="34" charset="0"/>
                </a:rPr>
                <a:t>Text</a:t>
              </a:r>
              <a:endParaRPr lang="zh-CN" altLang="en-US" sz="1100">
                <a:solidFill>
                  <a:schemeClr val="bg1">
                    <a:lumMod val="65000"/>
                  </a:schemeClr>
                </a:solidFill>
                <a:sym typeface="宋体" panose="02010600030101010101" pitchFamily="2" charset="-122"/>
              </a:endParaRPr>
            </a:p>
          </p:txBody>
        </p:sp>
        <p:sp>
          <p:nvSpPr>
            <p:cNvPr id="65" name="PA_淘宝店chenying0907出品 26">
              <a:extLst>
                <a:ext uri="{FF2B5EF4-FFF2-40B4-BE49-F238E27FC236}">
                  <a16:creationId xmlns:a16="http://schemas.microsoft.com/office/drawing/2014/main" id="{78318F99-D9F5-43E9-A9F7-E71841038DB1}"/>
                </a:ext>
              </a:extLst>
            </p:cNvPr>
            <p:cNvSpPr>
              <a:spLocks noChangeArrowheads="1"/>
            </p:cNvSpPr>
            <p:nvPr>
              <p:custDataLst>
                <p:tags r:id="rId14"/>
              </p:custDataLst>
            </p:nvPr>
          </p:nvSpPr>
          <p:spPr bwMode="auto">
            <a:xfrm>
              <a:off x="3503612" y="5889389"/>
              <a:ext cx="619164" cy="393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400">
                  <a:solidFill>
                    <a:schemeClr val="bg1"/>
                  </a:solidFill>
                  <a:cs typeface="Calibri" panose="020F0502020204030204" pitchFamily="34" charset="0"/>
                </a:rPr>
                <a:t>Text</a:t>
              </a:r>
            </a:p>
          </p:txBody>
        </p:sp>
        <p:sp>
          <p:nvSpPr>
            <p:cNvPr id="66" name="PA_淘宝店chenying0907出品 27">
              <a:extLst>
                <a:ext uri="{FF2B5EF4-FFF2-40B4-BE49-F238E27FC236}">
                  <a16:creationId xmlns:a16="http://schemas.microsoft.com/office/drawing/2014/main" id="{1B551164-A3BE-4969-B962-5CE89CE154C5}"/>
                </a:ext>
              </a:extLst>
            </p:cNvPr>
            <p:cNvSpPr>
              <a:spLocks noChangeArrowheads="1"/>
            </p:cNvSpPr>
            <p:nvPr>
              <p:custDataLst>
                <p:tags r:id="rId15"/>
              </p:custDataLst>
            </p:nvPr>
          </p:nvSpPr>
          <p:spPr bwMode="auto">
            <a:xfrm>
              <a:off x="4957762" y="1857139"/>
              <a:ext cx="619164" cy="393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400">
                  <a:solidFill>
                    <a:schemeClr val="bg1"/>
                  </a:solidFill>
                  <a:cs typeface="Calibri" panose="020F0502020204030204" pitchFamily="34" charset="0"/>
                </a:rPr>
                <a:t>Text</a:t>
              </a:r>
            </a:p>
          </p:txBody>
        </p:sp>
        <p:sp>
          <p:nvSpPr>
            <p:cNvPr id="67" name="PA_淘宝店chenying0907出品 28">
              <a:extLst>
                <a:ext uri="{FF2B5EF4-FFF2-40B4-BE49-F238E27FC236}">
                  <a16:creationId xmlns:a16="http://schemas.microsoft.com/office/drawing/2014/main" id="{0555316D-F260-4244-86A2-8155AB8F8695}"/>
                </a:ext>
              </a:extLst>
            </p:cNvPr>
            <p:cNvSpPr>
              <a:spLocks noChangeArrowheads="1"/>
            </p:cNvSpPr>
            <p:nvPr>
              <p:custDataLst>
                <p:tags r:id="rId16"/>
              </p:custDataLst>
            </p:nvPr>
          </p:nvSpPr>
          <p:spPr bwMode="auto">
            <a:xfrm>
              <a:off x="6391275" y="5889389"/>
              <a:ext cx="619164" cy="393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400">
                  <a:solidFill>
                    <a:schemeClr val="bg1"/>
                  </a:solidFill>
                  <a:cs typeface="Calibri" panose="020F0502020204030204" pitchFamily="34" charset="0"/>
                </a:rPr>
                <a:t>Text</a:t>
              </a:r>
            </a:p>
          </p:txBody>
        </p:sp>
        <p:sp>
          <p:nvSpPr>
            <p:cNvPr id="68" name="PA_淘宝店chenying0907出品 29">
              <a:extLst>
                <a:ext uri="{FF2B5EF4-FFF2-40B4-BE49-F238E27FC236}">
                  <a16:creationId xmlns:a16="http://schemas.microsoft.com/office/drawing/2014/main" id="{21451FB7-797C-4227-91B6-FEF65BC82981}"/>
                </a:ext>
              </a:extLst>
            </p:cNvPr>
            <p:cNvSpPr>
              <a:spLocks noChangeArrowheads="1"/>
            </p:cNvSpPr>
            <p:nvPr>
              <p:custDataLst>
                <p:tags r:id="rId17"/>
              </p:custDataLst>
            </p:nvPr>
          </p:nvSpPr>
          <p:spPr bwMode="auto">
            <a:xfrm>
              <a:off x="7832725" y="1857139"/>
              <a:ext cx="619164" cy="393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400">
                  <a:solidFill>
                    <a:schemeClr val="bg1"/>
                  </a:solidFill>
                  <a:cs typeface="Calibri" panose="020F0502020204030204" pitchFamily="34" charset="0"/>
                </a:rPr>
                <a:t>Text</a:t>
              </a:r>
            </a:p>
          </p:txBody>
        </p:sp>
        <p:sp>
          <p:nvSpPr>
            <p:cNvPr id="69" name="PA_淘宝店chenying0907出品 30">
              <a:extLst>
                <a:ext uri="{FF2B5EF4-FFF2-40B4-BE49-F238E27FC236}">
                  <a16:creationId xmlns:a16="http://schemas.microsoft.com/office/drawing/2014/main" id="{03A8CA6D-70A2-4A88-8D38-908275DECF88}"/>
                </a:ext>
              </a:extLst>
            </p:cNvPr>
            <p:cNvSpPr>
              <a:spLocks noChangeArrowheads="1"/>
            </p:cNvSpPr>
            <p:nvPr>
              <p:custDataLst>
                <p:tags r:id="rId18"/>
              </p:custDataLst>
            </p:nvPr>
          </p:nvSpPr>
          <p:spPr bwMode="auto">
            <a:xfrm>
              <a:off x="8143875" y="5162314"/>
              <a:ext cx="4082824" cy="135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50000"/>
                </a:lnSpc>
                <a:spcBef>
                  <a:spcPct val="0"/>
                </a:spcBef>
                <a:buFont typeface="Arial" panose="020B0604020202020204" pitchFamily="34" charset="0"/>
                <a:buNone/>
              </a:pPr>
              <a:r>
                <a:rPr lang="zh-CN" altLang="en-US" sz="1400" dirty="0">
                  <a:solidFill>
                    <a:schemeClr val="bg1">
                      <a:lumMod val="65000"/>
                    </a:schemeClr>
                  </a:solidFill>
                  <a:latin typeface="微软雅黑" panose="020B0503020204020204" pitchFamily="34" charset="-122"/>
                  <a:ea typeface="微软雅黑" panose="020B0503020204020204" pitchFamily="34" charset="-122"/>
                  <a:sym typeface="宋体" panose="02010600030101010101" pitchFamily="2" charset="-122"/>
                </a:rPr>
                <a:t>Click here to add a text description Click here to add a text description</a:t>
              </a:r>
            </a:p>
            <a:p>
              <a:pPr eaLnBrk="1" hangingPunct="1">
                <a:lnSpc>
                  <a:spcPct val="150000"/>
                </a:lnSpc>
                <a:spcBef>
                  <a:spcPct val="0"/>
                </a:spcBef>
                <a:buFont typeface="Arial" panose="020B0604020202020204" pitchFamily="34" charset="0"/>
                <a:buNone/>
              </a:pPr>
              <a:r>
                <a:rPr lang="zh-CN" altLang="en-US" sz="1400" dirty="0">
                  <a:solidFill>
                    <a:schemeClr val="bg1">
                      <a:lumMod val="65000"/>
                    </a:schemeClr>
                  </a:solidFill>
                  <a:latin typeface="微软雅黑" panose="020B0503020204020204" pitchFamily="34" charset="-122"/>
                  <a:ea typeface="微软雅黑" panose="020B0503020204020204" pitchFamily="34" charset="-122"/>
                  <a:sym typeface="宋体" panose="02010600030101010101" pitchFamily="2" charset="-122"/>
                </a:rPr>
                <a:t>Click here to add a text description</a:t>
              </a:r>
            </a:p>
          </p:txBody>
        </p:sp>
        <p:sp>
          <p:nvSpPr>
            <p:cNvPr id="70" name="PA_淘宝店chenying0907出品 31">
              <a:extLst>
                <a:ext uri="{FF2B5EF4-FFF2-40B4-BE49-F238E27FC236}">
                  <a16:creationId xmlns:a16="http://schemas.microsoft.com/office/drawing/2014/main" id="{F275B84F-9D7D-47A5-987C-566C51DE2428}"/>
                </a:ext>
              </a:extLst>
            </p:cNvPr>
            <p:cNvSpPr>
              <a:spLocks noChangeArrowheads="1"/>
            </p:cNvSpPr>
            <p:nvPr>
              <p:custDataLst>
                <p:tags r:id="rId19"/>
              </p:custDataLst>
            </p:nvPr>
          </p:nvSpPr>
          <p:spPr bwMode="auto">
            <a:xfrm>
              <a:off x="8143877" y="4640026"/>
              <a:ext cx="2557461" cy="590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400" b="1" dirty="0">
                  <a:solidFill>
                    <a:schemeClr val="bg1">
                      <a:lumMod val="65000"/>
                    </a:schemeClr>
                  </a:solidFill>
                  <a:latin typeface="微软雅黑" panose="020B0503020204020204" pitchFamily="34" charset="-122"/>
                  <a:ea typeface="微软雅黑" panose="020B0503020204020204" pitchFamily="34" charset="-122"/>
                  <a:sym typeface="宋体" panose="02010600030101010101" pitchFamily="2" charset="-122"/>
                </a:rPr>
                <a:t>Add a title</a:t>
              </a:r>
            </a:p>
          </p:txBody>
        </p:sp>
        <p:sp>
          <p:nvSpPr>
            <p:cNvPr id="71" name="PA_淘宝店chenying0907出品 5">
              <a:extLst>
                <a:ext uri="{FF2B5EF4-FFF2-40B4-BE49-F238E27FC236}">
                  <a16:creationId xmlns:a16="http://schemas.microsoft.com/office/drawing/2014/main" id="{436CAE5C-6046-4887-BC6A-D304B053296F}"/>
                </a:ext>
              </a:extLst>
            </p:cNvPr>
            <p:cNvSpPr>
              <a:spLocks noEditPoints="1" noChangeArrowheads="1"/>
            </p:cNvSpPr>
            <p:nvPr>
              <p:custDataLst>
                <p:tags r:id="rId20"/>
              </p:custDataLst>
            </p:nvPr>
          </p:nvSpPr>
          <p:spPr bwMode="auto">
            <a:xfrm>
              <a:off x="5011738" y="2641364"/>
              <a:ext cx="457200" cy="439737"/>
            </a:xfrm>
            <a:custGeom>
              <a:avLst/>
              <a:gdLst>
                <a:gd name="T0" fmla="*/ 2147483646 w 200"/>
                <a:gd name="T1" fmla="*/ 0 h 192"/>
                <a:gd name="T2" fmla="*/ 2147483646 w 200"/>
                <a:gd name="T3" fmla="*/ 0 h 192"/>
                <a:gd name="T4" fmla="*/ 2147483646 w 200"/>
                <a:gd name="T5" fmla="*/ 0 h 192"/>
                <a:gd name="T6" fmla="*/ 2147483646 w 200"/>
                <a:gd name="T7" fmla="*/ 0 h 192"/>
                <a:gd name="T8" fmla="*/ 2147483646 w 200"/>
                <a:gd name="T9" fmla="*/ 2147483646 h 192"/>
                <a:gd name="T10" fmla="*/ 0 w 200"/>
                <a:gd name="T11" fmla="*/ 2147483646 h 192"/>
                <a:gd name="T12" fmla="*/ 0 w 200"/>
                <a:gd name="T13" fmla="*/ 2147483646 h 192"/>
                <a:gd name="T14" fmla="*/ 0 w 200"/>
                <a:gd name="T15" fmla="*/ 2147483646 h 192"/>
                <a:gd name="T16" fmla="*/ 2147483646 w 200"/>
                <a:gd name="T17" fmla="*/ 2147483646 h 192"/>
                <a:gd name="T18" fmla="*/ 2147483646 w 200"/>
                <a:gd name="T19" fmla="*/ 2147483646 h 192"/>
                <a:gd name="T20" fmla="*/ 2147483646 w 200"/>
                <a:gd name="T21" fmla="*/ 2147483646 h 192"/>
                <a:gd name="T22" fmla="*/ 2147483646 w 200"/>
                <a:gd name="T23" fmla="*/ 2147483646 h 192"/>
                <a:gd name="T24" fmla="*/ 2147483646 w 200"/>
                <a:gd name="T25" fmla="*/ 2147483646 h 192"/>
                <a:gd name="T26" fmla="*/ 2147483646 w 200"/>
                <a:gd name="T27" fmla="*/ 2147483646 h 192"/>
                <a:gd name="T28" fmla="*/ 2147483646 w 200"/>
                <a:gd name="T29" fmla="*/ 0 h 192"/>
                <a:gd name="T30" fmla="*/ 2147483646 w 200"/>
                <a:gd name="T31" fmla="*/ 0 h 192"/>
                <a:gd name="T32" fmla="*/ 2147483646 w 200"/>
                <a:gd name="T33" fmla="*/ 2147483646 h 192"/>
                <a:gd name="T34" fmla="*/ 2147483646 w 200"/>
                <a:gd name="T35" fmla="*/ 2147483646 h 192"/>
                <a:gd name="T36" fmla="*/ 2147483646 w 200"/>
                <a:gd name="T37" fmla="*/ 2147483646 h 192"/>
                <a:gd name="T38" fmla="*/ 2147483646 w 200"/>
                <a:gd name="T39" fmla="*/ 2147483646 h 192"/>
                <a:gd name="T40" fmla="*/ 2147483646 w 200"/>
                <a:gd name="T41" fmla="*/ 2147483646 h 192"/>
                <a:gd name="T42" fmla="*/ 2147483646 w 200"/>
                <a:gd name="T43" fmla="*/ 2147483646 h 192"/>
                <a:gd name="T44" fmla="*/ 2147483646 w 200"/>
                <a:gd name="T45" fmla="*/ 2147483646 h 192"/>
                <a:gd name="T46" fmla="*/ 2147483646 w 200"/>
                <a:gd name="T47" fmla="*/ 2147483646 h 192"/>
                <a:gd name="T48" fmla="*/ 2147483646 w 200"/>
                <a:gd name="T49" fmla="*/ 2147483646 h 192"/>
                <a:gd name="T50" fmla="*/ 2147483646 w 200"/>
                <a:gd name="T51" fmla="*/ 2147483646 h 192"/>
                <a:gd name="T52" fmla="*/ 2147483646 w 200"/>
                <a:gd name="T53" fmla="*/ 2147483646 h 192"/>
                <a:gd name="T54" fmla="*/ 2147483646 w 200"/>
                <a:gd name="T55" fmla="*/ 2147483646 h 192"/>
                <a:gd name="T56" fmla="*/ 2147483646 w 200"/>
                <a:gd name="T57" fmla="*/ 2147483646 h 192"/>
                <a:gd name="T58" fmla="*/ 2147483646 w 200"/>
                <a:gd name="T59" fmla="*/ 2147483646 h 192"/>
                <a:gd name="T60" fmla="*/ 2147483646 w 200"/>
                <a:gd name="T61" fmla="*/ 2147483646 h 192"/>
                <a:gd name="T62" fmla="*/ 2147483646 w 200"/>
                <a:gd name="T63" fmla="*/ 2147483646 h 192"/>
                <a:gd name="T64" fmla="*/ 2147483646 w 200"/>
                <a:gd name="T65" fmla="*/ 2147483646 h 192"/>
                <a:gd name="T66" fmla="*/ 2147483646 w 200"/>
                <a:gd name="T67" fmla="*/ 2147483646 h 192"/>
                <a:gd name="T68" fmla="*/ 2147483646 w 200"/>
                <a:gd name="T69" fmla="*/ 2147483646 h 192"/>
                <a:gd name="T70" fmla="*/ 2147483646 w 200"/>
                <a:gd name="T71" fmla="*/ 2147483646 h 192"/>
                <a:gd name="T72" fmla="*/ 2147483646 w 200"/>
                <a:gd name="T73" fmla="*/ 2147483646 h 192"/>
                <a:gd name="T74" fmla="*/ 2147483646 w 200"/>
                <a:gd name="T75" fmla="*/ 2147483646 h 192"/>
                <a:gd name="T76" fmla="*/ 2147483646 w 200"/>
                <a:gd name="T77" fmla="*/ 2147483646 h 192"/>
                <a:gd name="T78" fmla="*/ 2147483646 w 200"/>
                <a:gd name="T79" fmla="*/ 2147483646 h 192"/>
                <a:gd name="T80" fmla="*/ 2147483646 w 200"/>
                <a:gd name="T81" fmla="*/ 2147483646 h 192"/>
                <a:gd name="T82" fmla="*/ 2147483646 w 200"/>
                <a:gd name="T83" fmla="*/ 2147483646 h 192"/>
                <a:gd name="T84" fmla="*/ 2147483646 w 200"/>
                <a:gd name="T85" fmla="*/ 2147483646 h 192"/>
                <a:gd name="T86" fmla="*/ 2147483646 w 200"/>
                <a:gd name="T87" fmla="*/ 2147483646 h 192"/>
                <a:gd name="T88" fmla="*/ 2147483646 w 200"/>
                <a:gd name="T89" fmla="*/ 2147483646 h 192"/>
                <a:gd name="T90" fmla="*/ 2147483646 w 200"/>
                <a:gd name="T91" fmla="*/ 2147483646 h 192"/>
                <a:gd name="T92" fmla="*/ 2147483646 w 200"/>
                <a:gd name="T93" fmla="*/ 2147483646 h 192"/>
                <a:gd name="T94" fmla="*/ 2147483646 w 200"/>
                <a:gd name="T95" fmla="*/ 2147483646 h 192"/>
                <a:gd name="T96" fmla="*/ 2147483646 w 200"/>
                <a:gd name="T97" fmla="*/ 2147483646 h 192"/>
                <a:gd name="T98" fmla="*/ 2147483646 w 200"/>
                <a:gd name="T99" fmla="*/ 2147483646 h 192"/>
                <a:gd name="T100" fmla="*/ 2147483646 w 200"/>
                <a:gd name="T101" fmla="*/ 2147483646 h 192"/>
                <a:gd name="T102" fmla="*/ 2147483646 w 200"/>
                <a:gd name="T103" fmla="*/ 2147483646 h 192"/>
                <a:gd name="T104" fmla="*/ 2147483646 w 200"/>
                <a:gd name="T105" fmla="*/ 2147483646 h 192"/>
                <a:gd name="T106" fmla="*/ 2147483646 w 200"/>
                <a:gd name="T107" fmla="*/ 2147483646 h 192"/>
                <a:gd name="T108" fmla="*/ 2147483646 w 200"/>
                <a:gd name="T109" fmla="*/ 2147483646 h 192"/>
                <a:gd name="T110" fmla="*/ 2147483646 w 200"/>
                <a:gd name="T111" fmla="*/ 2147483646 h 192"/>
                <a:gd name="T112" fmla="*/ 2147483646 w 200"/>
                <a:gd name="T113" fmla="*/ 2147483646 h 192"/>
                <a:gd name="T114" fmla="*/ 2147483646 w 200"/>
                <a:gd name="T115" fmla="*/ 2147483646 h 192"/>
                <a:gd name="T116" fmla="*/ 2147483646 w 200"/>
                <a:gd name="T117" fmla="*/ 2147483646 h 192"/>
                <a:gd name="T118" fmla="*/ 2147483646 w 200"/>
                <a:gd name="T119" fmla="*/ 2147483646 h 192"/>
                <a:gd name="T120" fmla="*/ 2147483646 w 200"/>
                <a:gd name="T121" fmla="*/ 2147483646 h 192"/>
                <a:gd name="T122" fmla="*/ 2147483646 w 200"/>
                <a:gd name="T123" fmla="*/ 2147483646 h 19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00"/>
                <a:gd name="T187" fmla="*/ 0 h 192"/>
                <a:gd name="T188" fmla="*/ 200 w 200"/>
                <a:gd name="T189" fmla="*/ 192 h 19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00" h="192">
                  <a:moveTo>
                    <a:pt x="188" y="0"/>
                  </a:moveTo>
                  <a:cubicBezTo>
                    <a:pt x="44" y="0"/>
                    <a:pt x="44" y="0"/>
                    <a:pt x="44" y="0"/>
                  </a:cubicBezTo>
                  <a:cubicBezTo>
                    <a:pt x="40" y="0"/>
                    <a:pt x="40" y="0"/>
                    <a:pt x="40" y="0"/>
                  </a:cubicBezTo>
                  <a:cubicBezTo>
                    <a:pt x="32" y="0"/>
                    <a:pt x="32" y="0"/>
                    <a:pt x="32" y="0"/>
                  </a:cubicBezTo>
                  <a:cubicBezTo>
                    <a:pt x="32" y="36"/>
                    <a:pt x="32" y="36"/>
                    <a:pt x="32" y="36"/>
                  </a:cubicBezTo>
                  <a:cubicBezTo>
                    <a:pt x="0" y="36"/>
                    <a:pt x="0" y="36"/>
                    <a:pt x="0" y="36"/>
                  </a:cubicBezTo>
                  <a:cubicBezTo>
                    <a:pt x="0" y="48"/>
                    <a:pt x="0" y="48"/>
                    <a:pt x="0" y="48"/>
                  </a:cubicBezTo>
                  <a:cubicBezTo>
                    <a:pt x="0" y="152"/>
                    <a:pt x="0" y="152"/>
                    <a:pt x="0" y="152"/>
                  </a:cubicBezTo>
                  <a:cubicBezTo>
                    <a:pt x="0" y="174"/>
                    <a:pt x="17" y="192"/>
                    <a:pt x="40" y="192"/>
                  </a:cubicBezTo>
                  <a:cubicBezTo>
                    <a:pt x="64" y="192"/>
                    <a:pt x="64" y="192"/>
                    <a:pt x="64" y="192"/>
                  </a:cubicBezTo>
                  <a:cubicBezTo>
                    <a:pt x="136" y="192"/>
                    <a:pt x="136" y="192"/>
                    <a:pt x="136" y="192"/>
                  </a:cubicBezTo>
                  <a:cubicBezTo>
                    <a:pt x="160" y="192"/>
                    <a:pt x="160" y="192"/>
                    <a:pt x="160" y="192"/>
                  </a:cubicBezTo>
                  <a:cubicBezTo>
                    <a:pt x="182" y="192"/>
                    <a:pt x="200" y="174"/>
                    <a:pt x="200" y="152"/>
                  </a:cubicBezTo>
                  <a:cubicBezTo>
                    <a:pt x="200" y="12"/>
                    <a:pt x="200" y="12"/>
                    <a:pt x="200" y="12"/>
                  </a:cubicBezTo>
                  <a:cubicBezTo>
                    <a:pt x="200" y="0"/>
                    <a:pt x="200" y="0"/>
                    <a:pt x="200" y="0"/>
                  </a:cubicBezTo>
                  <a:lnTo>
                    <a:pt x="188" y="0"/>
                  </a:lnTo>
                  <a:close/>
                  <a:moveTo>
                    <a:pt x="32" y="140"/>
                  </a:moveTo>
                  <a:cubicBezTo>
                    <a:pt x="32" y="150"/>
                    <a:pt x="28" y="159"/>
                    <a:pt x="22" y="166"/>
                  </a:cubicBezTo>
                  <a:cubicBezTo>
                    <a:pt x="15" y="159"/>
                    <a:pt x="12" y="150"/>
                    <a:pt x="12" y="140"/>
                  </a:cubicBezTo>
                  <a:cubicBezTo>
                    <a:pt x="12" y="48"/>
                    <a:pt x="12" y="48"/>
                    <a:pt x="12" y="48"/>
                  </a:cubicBezTo>
                  <a:cubicBezTo>
                    <a:pt x="32" y="48"/>
                    <a:pt x="32" y="48"/>
                    <a:pt x="32" y="48"/>
                  </a:cubicBezTo>
                  <a:lnTo>
                    <a:pt x="32" y="140"/>
                  </a:lnTo>
                  <a:close/>
                  <a:moveTo>
                    <a:pt x="188" y="140"/>
                  </a:moveTo>
                  <a:cubicBezTo>
                    <a:pt x="188" y="162"/>
                    <a:pt x="170" y="180"/>
                    <a:pt x="148" y="180"/>
                  </a:cubicBezTo>
                  <a:cubicBezTo>
                    <a:pt x="136" y="180"/>
                    <a:pt x="136" y="180"/>
                    <a:pt x="136" y="180"/>
                  </a:cubicBezTo>
                  <a:cubicBezTo>
                    <a:pt x="64" y="180"/>
                    <a:pt x="64" y="180"/>
                    <a:pt x="64" y="180"/>
                  </a:cubicBezTo>
                  <a:cubicBezTo>
                    <a:pt x="52" y="180"/>
                    <a:pt x="52" y="180"/>
                    <a:pt x="52" y="180"/>
                  </a:cubicBezTo>
                  <a:cubicBezTo>
                    <a:pt x="46" y="180"/>
                    <a:pt x="40" y="178"/>
                    <a:pt x="35" y="176"/>
                  </a:cubicBezTo>
                  <a:cubicBezTo>
                    <a:pt x="40" y="169"/>
                    <a:pt x="44" y="161"/>
                    <a:pt x="44" y="152"/>
                  </a:cubicBezTo>
                  <a:cubicBezTo>
                    <a:pt x="44" y="12"/>
                    <a:pt x="44" y="12"/>
                    <a:pt x="44" y="12"/>
                  </a:cubicBezTo>
                  <a:cubicBezTo>
                    <a:pt x="188" y="12"/>
                    <a:pt x="188" y="12"/>
                    <a:pt x="188" y="12"/>
                  </a:cubicBezTo>
                  <a:lnTo>
                    <a:pt x="188" y="140"/>
                  </a:lnTo>
                  <a:close/>
                  <a:moveTo>
                    <a:pt x="100" y="128"/>
                  </a:moveTo>
                  <a:cubicBezTo>
                    <a:pt x="60" y="128"/>
                    <a:pt x="60" y="128"/>
                    <a:pt x="60" y="128"/>
                  </a:cubicBezTo>
                  <a:cubicBezTo>
                    <a:pt x="60" y="140"/>
                    <a:pt x="60" y="140"/>
                    <a:pt x="60" y="140"/>
                  </a:cubicBezTo>
                  <a:cubicBezTo>
                    <a:pt x="100" y="140"/>
                    <a:pt x="100" y="140"/>
                    <a:pt x="100" y="140"/>
                  </a:cubicBezTo>
                  <a:lnTo>
                    <a:pt x="100" y="128"/>
                  </a:lnTo>
                  <a:close/>
                  <a:moveTo>
                    <a:pt x="100" y="108"/>
                  </a:moveTo>
                  <a:cubicBezTo>
                    <a:pt x="60" y="108"/>
                    <a:pt x="60" y="108"/>
                    <a:pt x="60" y="108"/>
                  </a:cubicBezTo>
                  <a:cubicBezTo>
                    <a:pt x="60" y="120"/>
                    <a:pt x="60" y="120"/>
                    <a:pt x="60" y="120"/>
                  </a:cubicBezTo>
                  <a:cubicBezTo>
                    <a:pt x="100" y="120"/>
                    <a:pt x="100" y="120"/>
                    <a:pt x="100" y="120"/>
                  </a:cubicBezTo>
                  <a:lnTo>
                    <a:pt x="100" y="108"/>
                  </a:lnTo>
                  <a:close/>
                  <a:moveTo>
                    <a:pt x="100" y="88"/>
                  </a:moveTo>
                  <a:cubicBezTo>
                    <a:pt x="60" y="88"/>
                    <a:pt x="60" y="88"/>
                    <a:pt x="60" y="88"/>
                  </a:cubicBezTo>
                  <a:cubicBezTo>
                    <a:pt x="60" y="100"/>
                    <a:pt x="60" y="100"/>
                    <a:pt x="60" y="100"/>
                  </a:cubicBezTo>
                  <a:cubicBezTo>
                    <a:pt x="100" y="100"/>
                    <a:pt x="100" y="100"/>
                    <a:pt x="100" y="100"/>
                  </a:cubicBezTo>
                  <a:lnTo>
                    <a:pt x="100" y="88"/>
                  </a:lnTo>
                  <a:close/>
                  <a:moveTo>
                    <a:pt x="168" y="36"/>
                  </a:moveTo>
                  <a:cubicBezTo>
                    <a:pt x="60" y="36"/>
                    <a:pt x="60" y="36"/>
                    <a:pt x="60" y="36"/>
                  </a:cubicBezTo>
                  <a:cubicBezTo>
                    <a:pt x="60" y="52"/>
                    <a:pt x="60" y="52"/>
                    <a:pt x="60" y="52"/>
                  </a:cubicBezTo>
                  <a:cubicBezTo>
                    <a:pt x="168" y="52"/>
                    <a:pt x="168" y="52"/>
                    <a:pt x="168" y="52"/>
                  </a:cubicBezTo>
                  <a:lnTo>
                    <a:pt x="168" y="36"/>
                  </a:lnTo>
                  <a:close/>
                  <a:moveTo>
                    <a:pt x="100" y="68"/>
                  </a:moveTo>
                  <a:cubicBezTo>
                    <a:pt x="60" y="68"/>
                    <a:pt x="60" y="68"/>
                    <a:pt x="60" y="68"/>
                  </a:cubicBezTo>
                  <a:cubicBezTo>
                    <a:pt x="60" y="80"/>
                    <a:pt x="60" y="80"/>
                    <a:pt x="60" y="80"/>
                  </a:cubicBezTo>
                  <a:cubicBezTo>
                    <a:pt x="100" y="80"/>
                    <a:pt x="100" y="80"/>
                    <a:pt x="100" y="80"/>
                  </a:cubicBezTo>
                  <a:lnTo>
                    <a:pt x="100" y="68"/>
                  </a:lnTo>
                  <a:close/>
                  <a:moveTo>
                    <a:pt x="112" y="140"/>
                  </a:moveTo>
                  <a:cubicBezTo>
                    <a:pt x="168" y="140"/>
                    <a:pt x="168" y="140"/>
                    <a:pt x="168" y="140"/>
                  </a:cubicBezTo>
                  <a:cubicBezTo>
                    <a:pt x="168" y="68"/>
                    <a:pt x="168" y="68"/>
                    <a:pt x="168" y="68"/>
                  </a:cubicBezTo>
                  <a:cubicBezTo>
                    <a:pt x="112" y="68"/>
                    <a:pt x="112" y="68"/>
                    <a:pt x="112" y="68"/>
                  </a:cubicBezTo>
                  <a:lnTo>
                    <a:pt x="112" y="140"/>
                  </a:lnTo>
                  <a:close/>
                </a:path>
              </a:pathLst>
            </a:custGeom>
            <a:solidFill>
              <a:schemeClr val="bg1">
                <a:lumMod val="50000"/>
              </a:schemeClr>
            </a:solidFill>
            <a:ln>
              <a:noFill/>
            </a:ln>
            <a:extLst/>
          </p:spPr>
          <p:txBody>
            <a:bodyPr/>
            <a:lstStyle/>
            <a:p>
              <a:endParaRPr lang="zh-CN" altLang="en-US" sz="1400"/>
            </a:p>
          </p:txBody>
        </p:sp>
        <p:sp>
          <p:nvSpPr>
            <p:cNvPr id="72" name="PA_淘宝店chenying0907出品 9">
              <a:extLst>
                <a:ext uri="{FF2B5EF4-FFF2-40B4-BE49-F238E27FC236}">
                  <a16:creationId xmlns:a16="http://schemas.microsoft.com/office/drawing/2014/main" id="{CAC02BCE-0DD9-410A-B413-B1009FEC65C3}"/>
                </a:ext>
              </a:extLst>
            </p:cNvPr>
            <p:cNvSpPr>
              <a:spLocks noEditPoints="1" noChangeArrowheads="1"/>
            </p:cNvSpPr>
            <p:nvPr>
              <p:custDataLst>
                <p:tags r:id="rId21"/>
              </p:custDataLst>
            </p:nvPr>
          </p:nvSpPr>
          <p:spPr bwMode="auto">
            <a:xfrm>
              <a:off x="3587750" y="4986101"/>
              <a:ext cx="481013" cy="476250"/>
            </a:xfrm>
            <a:custGeom>
              <a:avLst/>
              <a:gdLst>
                <a:gd name="T0" fmla="*/ 2147483646 w 196"/>
                <a:gd name="T1" fmla="*/ 2147483646 h 194"/>
                <a:gd name="T2" fmla="*/ 2147483646 w 196"/>
                <a:gd name="T3" fmla="*/ 2147483646 h 194"/>
                <a:gd name="T4" fmla="*/ 2147483646 w 196"/>
                <a:gd name="T5" fmla="*/ 2147483646 h 194"/>
                <a:gd name="T6" fmla="*/ 2147483646 w 196"/>
                <a:gd name="T7" fmla="*/ 2147483646 h 194"/>
                <a:gd name="T8" fmla="*/ 2147483646 w 196"/>
                <a:gd name="T9" fmla="*/ 0 h 194"/>
                <a:gd name="T10" fmla="*/ 0 w 196"/>
                <a:gd name="T11" fmla="*/ 2147483646 h 194"/>
                <a:gd name="T12" fmla="*/ 2147483646 w 196"/>
                <a:gd name="T13" fmla="*/ 2147483646 h 194"/>
                <a:gd name="T14" fmla="*/ 2147483646 w 196"/>
                <a:gd name="T15" fmla="*/ 2147483646 h 194"/>
                <a:gd name="T16" fmla="*/ 2147483646 w 196"/>
                <a:gd name="T17" fmla="*/ 2147483646 h 194"/>
                <a:gd name="T18" fmla="*/ 2147483646 w 196"/>
                <a:gd name="T19" fmla="*/ 2147483646 h 194"/>
                <a:gd name="T20" fmla="*/ 2147483646 w 196"/>
                <a:gd name="T21" fmla="*/ 2147483646 h 194"/>
                <a:gd name="T22" fmla="*/ 2147483646 w 196"/>
                <a:gd name="T23" fmla="*/ 2147483646 h 194"/>
                <a:gd name="T24" fmla="*/ 2147483646 w 196"/>
                <a:gd name="T25" fmla="*/ 2147483646 h 194"/>
                <a:gd name="T26" fmla="*/ 2147483646 w 196"/>
                <a:gd name="T27" fmla="*/ 2147483646 h 194"/>
                <a:gd name="T28" fmla="*/ 2147483646 w 196"/>
                <a:gd name="T29" fmla="*/ 2147483646 h 194"/>
                <a:gd name="T30" fmla="*/ 2147483646 w 196"/>
                <a:gd name="T31" fmla="*/ 2147483646 h 194"/>
                <a:gd name="T32" fmla="*/ 2147483646 w 196"/>
                <a:gd name="T33" fmla="*/ 2147483646 h 194"/>
                <a:gd name="T34" fmla="*/ 2147483646 w 196"/>
                <a:gd name="T35" fmla="*/ 2147483646 h 19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6"/>
                <a:gd name="T55" fmla="*/ 0 h 194"/>
                <a:gd name="T56" fmla="*/ 196 w 196"/>
                <a:gd name="T57" fmla="*/ 194 h 19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6" h="194">
                  <a:moveTo>
                    <a:pt x="190" y="166"/>
                  </a:moveTo>
                  <a:cubicBezTo>
                    <a:pt x="143" y="120"/>
                    <a:pt x="143" y="120"/>
                    <a:pt x="143" y="120"/>
                  </a:cubicBezTo>
                  <a:cubicBezTo>
                    <a:pt x="143" y="119"/>
                    <a:pt x="142" y="119"/>
                    <a:pt x="142" y="118"/>
                  </a:cubicBezTo>
                  <a:cubicBezTo>
                    <a:pt x="149" y="106"/>
                    <a:pt x="154" y="92"/>
                    <a:pt x="154" y="76"/>
                  </a:cubicBezTo>
                  <a:cubicBezTo>
                    <a:pt x="154" y="34"/>
                    <a:pt x="120" y="0"/>
                    <a:pt x="77" y="0"/>
                  </a:cubicBezTo>
                  <a:cubicBezTo>
                    <a:pt x="35" y="0"/>
                    <a:pt x="0" y="34"/>
                    <a:pt x="0" y="76"/>
                  </a:cubicBezTo>
                  <a:cubicBezTo>
                    <a:pt x="0" y="119"/>
                    <a:pt x="35" y="153"/>
                    <a:pt x="77" y="153"/>
                  </a:cubicBezTo>
                  <a:cubicBezTo>
                    <a:pt x="93" y="153"/>
                    <a:pt x="107" y="149"/>
                    <a:pt x="119" y="141"/>
                  </a:cubicBezTo>
                  <a:cubicBezTo>
                    <a:pt x="119" y="141"/>
                    <a:pt x="120" y="142"/>
                    <a:pt x="120" y="143"/>
                  </a:cubicBezTo>
                  <a:cubicBezTo>
                    <a:pt x="167" y="189"/>
                    <a:pt x="167" y="189"/>
                    <a:pt x="167" y="189"/>
                  </a:cubicBezTo>
                  <a:cubicBezTo>
                    <a:pt x="170" y="192"/>
                    <a:pt x="174" y="194"/>
                    <a:pt x="178" y="194"/>
                  </a:cubicBezTo>
                  <a:cubicBezTo>
                    <a:pt x="182" y="194"/>
                    <a:pt x="187" y="192"/>
                    <a:pt x="190" y="189"/>
                  </a:cubicBezTo>
                  <a:cubicBezTo>
                    <a:pt x="196" y="183"/>
                    <a:pt x="196" y="172"/>
                    <a:pt x="190" y="166"/>
                  </a:cubicBezTo>
                  <a:moveTo>
                    <a:pt x="77" y="129"/>
                  </a:moveTo>
                  <a:cubicBezTo>
                    <a:pt x="48" y="129"/>
                    <a:pt x="25" y="105"/>
                    <a:pt x="25" y="76"/>
                  </a:cubicBezTo>
                  <a:cubicBezTo>
                    <a:pt x="25" y="48"/>
                    <a:pt x="48" y="24"/>
                    <a:pt x="77" y="24"/>
                  </a:cubicBezTo>
                  <a:cubicBezTo>
                    <a:pt x="106" y="24"/>
                    <a:pt x="130" y="48"/>
                    <a:pt x="130" y="76"/>
                  </a:cubicBezTo>
                  <a:cubicBezTo>
                    <a:pt x="130" y="105"/>
                    <a:pt x="106" y="129"/>
                    <a:pt x="77" y="129"/>
                  </a:cubicBezTo>
                </a:path>
              </a:pathLst>
            </a:custGeom>
            <a:solidFill>
              <a:schemeClr val="bg1">
                <a:lumMod val="50000"/>
              </a:schemeClr>
            </a:solidFill>
            <a:ln>
              <a:noFill/>
            </a:ln>
            <a:extLst/>
          </p:spPr>
          <p:txBody>
            <a:bodyPr/>
            <a:lstStyle/>
            <a:p>
              <a:endParaRPr lang="zh-CN" altLang="en-US" sz="1400"/>
            </a:p>
          </p:txBody>
        </p:sp>
        <p:sp>
          <p:nvSpPr>
            <p:cNvPr id="73" name="PA_淘宝店chenying0907出品 13">
              <a:extLst>
                <a:ext uri="{FF2B5EF4-FFF2-40B4-BE49-F238E27FC236}">
                  <a16:creationId xmlns:a16="http://schemas.microsoft.com/office/drawing/2014/main" id="{576867E8-B6B8-46BE-83E8-BCDD2F312099}"/>
                </a:ext>
              </a:extLst>
            </p:cNvPr>
            <p:cNvSpPr>
              <a:spLocks noEditPoints="1" noChangeArrowheads="1"/>
            </p:cNvSpPr>
            <p:nvPr>
              <p:custDataLst>
                <p:tags r:id="rId22"/>
              </p:custDataLst>
            </p:nvPr>
          </p:nvSpPr>
          <p:spPr bwMode="auto">
            <a:xfrm>
              <a:off x="6496050" y="5090876"/>
              <a:ext cx="401638" cy="403225"/>
            </a:xfrm>
            <a:custGeom>
              <a:avLst/>
              <a:gdLst>
                <a:gd name="T0" fmla="*/ 0 w 200"/>
                <a:gd name="T1" fmla="*/ 2147483646 h 200"/>
                <a:gd name="T2" fmla="*/ 2147483646 w 200"/>
                <a:gd name="T3" fmla="*/ 2147483646 h 200"/>
                <a:gd name="T4" fmla="*/ 2147483646 w 200"/>
                <a:gd name="T5" fmla="*/ 2147483646 h 200"/>
                <a:gd name="T6" fmla="*/ 2147483646 w 200"/>
                <a:gd name="T7" fmla="*/ 2147483646 h 200"/>
                <a:gd name="T8" fmla="*/ 2147483646 w 200"/>
                <a:gd name="T9" fmla="*/ 2147483646 h 200"/>
                <a:gd name="T10" fmla="*/ 2147483646 w 200"/>
                <a:gd name="T11" fmla="*/ 2147483646 h 200"/>
                <a:gd name="T12" fmla="*/ 2147483646 w 200"/>
                <a:gd name="T13" fmla="*/ 2147483646 h 200"/>
                <a:gd name="T14" fmla="*/ 2147483646 w 200"/>
                <a:gd name="T15" fmla="*/ 2147483646 h 200"/>
                <a:gd name="T16" fmla="*/ 2147483646 w 200"/>
                <a:gd name="T17" fmla="*/ 2147483646 h 200"/>
                <a:gd name="T18" fmla="*/ 2147483646 w 200"/>
                <a:gd name="T19" fmla="*/ 2147483646 h 200"/>
                <a:gd name="T20" fmla="*/ 2147483646 w 200"/>
                <a:gd name="T21" fmla="*/ 2147483646 h 200"/>
                <a:gd name="T22" fmla="*/ 2147483646 w 200"/>
                <a:gd name="T23" fmla="*/ 2147483646 h 200"/>
                <a:gd name="T24" fmla="*/ 2147483646 w 200"/>
                <a:gd name="T25" fmla="*/ 2147483646 h 200"/>
                <a:gd name="T26" fmla="*/ 2147483646 w 200"/>
                <a:gd name="T27" fmla="*/ 2147483646 h 200"/>
                <a:gd name="T28" fmla="*/ 2147483646 w 200"/>
                <a:gd name="T29" fmla="*/ 2147483646 h 200"/>
                <a:gd name="T30" fmla="*/ 2147483646 w 200"/>
                <a:gd name="T31" fmla="*/ 2147483646 h 200"/>
                <a:gd name="T32" fmla="*/ 2147483646 w 200"/>
                <a:gd name="T33" fmla="*/ 2147483646 h 200"/>
                <a:gd name="T34" fmla="*/ 2147483646 w 200"/>
                <a:gd name="T35" fmla="*/ 2147483646 h 200"/>
                <a:gd name="T36" fmla="*/ 2147483646 w 200"/>
                <a:gd name="T37" fmla="*/ 2147483646 h 200"/>
                <a:gd name="T38" fmla="*/ 2147483646 w 200"/>
                <a:gd name="T39" fmla="*/ 2147483646 h 200"/>
                <a:gd name="T40" fmla="*/ 2147483646 w 200"/>
                <a:gd name="T41" fmla="*/ 2147483646 h 200"/>
                <a:gd name="T42" fmla="*/ 2147483646 w 200"/>
                <a:gd name="T43" fmla="*/ 2147483646 h 200"/>
                <a:gd name="T44" fmla="*/ 2147483646 w 200"/>
                <a:gd name="T45" fmla="*/ 2147483646 h 200"/>
                <a:gd name="T46" fmla="*/ 2147483646 w 200"/>
                <a:gd name="T47" fmla="*/ 2147483646 h 200"/>
                <a:gd name="T48" fmla="*/ 2147483646 w 200"/>
                <a:gd name="T49" fmla="*/ 2147483646 h 200"/>
                <a:gd name="T50" fmla="*/ 2147483646 w 200"/>
                <a:gd name="T51" fmla="*/ 2147483646 h 200"/>
                <a:gd name="T52" fmla="*/ 2147483646 w 200"/>
                <a:gd name="T53" fmla="*/ 2147483646 h 200"/>
                <a:gd name="T54" fmla="*/ 2147483646 w 200"/>
                <a:gd name="T55" fmla="*/ 2147483646 h 200"/>
                <a:gd name="T56" fmla="*/ 2147483646 w 200"/>
                <a:gd name="T57" fmla="*/ 2147483646 h 200"/>
                <a:gd name="T58" fmla="*/ 2147483646 w 200"/>
                <a:gd name="T59" fmla="*/ 2147483646 h 200"/>
                <a:gd name="T60" fmla="*/ 2147483646 w 200"/>
                <a:gd name="T61" fmla="*/ 2147483646 h 200"/>
                <a:gd name="T62" fmla="*/ 2147483646 w 200"/>
                <a:gd name="T63" fmla="*/ 2147483646 h 200"/>
                <a:gd name="T64" fmla="*/ 2147483646 w 200"/>
                <a:gd name="T65" fmla="*/ 2147483646 h 200"/>
                <a:gd name="T66" fmla="*/ 2147483646 w 200"/>
                <a:gd name="T67" fmla="*/ 2147483646 h 200"/>
                <a:gd name="T68" fmla="*/ 2147483646 w 200"/>
                <a:gd name="T69" fmla="*/ 2147483646 h 200"/>
                <a:gd name="T70" fmla="*/ 2147483646 w 200"/>
                <a:gd name="T71" fmla="*/ 2147483646 h 200"/>
                <a:gd name="T72" fmla="*/ 2147483646 w 200"/>
                <a:gd name="T73" fmla="*/ 2147483646 h 200"/>
                <a:gd name="T74" fmla="*/ 0 w 200"/>
                <a:gd name="T75" fmla="*/ 2147483646 h 200"/>
                <a:gd name="T76" fmla="*/ 2147483646 w 200"/>
                <a:gd name="T77" fmla="*/ 2147483646 h 200"/>
                <a:gd name="T78" fmla="*/ 2147483646 w 200"/>
                <a:gd name="T79" fmla="*/ 2147483646 h 200"/>
                <a:gd name="T80" fmla="*/ 2147483646 w 200"/>
                <a:gd name="T81" fmla="*/ 2147483646 h 200"/>
                <a:gd name="T82" fmla="*/ 2147483646 w 200"/>
                <a:gd name="T83" fmla="*/ 2147483646 h 200"/>
                <a:gd name="T84" fmla="*/ 2147483646 w 200"/>
                <a:gd name="T85" fmla="*/ 2147483646 h 200"/>
                <a:gd name="T86" fmla="*/ 2147483646 w 200"/>
                <a:gd name="T87" fmla="*/ 2147483646 h 200"/>
                <a:gd name="T88" fmla="*/ 2147483646 w 200"/>
                <a:gd name="T89" fmla="*/ 2147483646 h 200"/>
                <a:gd name="T90" fmla="*/ 2147483646 w 200"/>
                <a:gd name="T91" fmla="*/ 2147483646 h 20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00"/>
                <a:gd name="T139" fmla="*/ 0 h 200"/>
                <a:gd name="T140" fmla="*/ 200 w 200"/>
                <a:gd name="T141" fmla="*/ 200 h 20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00" h="200">
                  <a:moveTo>
                    <a:pt x="180" y="200"/>
                  </a:moveTo>
                  <a:cubicBezTo>
                    <a:pt x="20" y="200"/>
                    <a:pt x="20" y="200"/>
                    <a:pt x="20" y="200"/>
                  </a:cubicBezTo>
                  <a:cubicBezTo>
                    <a:pt x="9" y="200"/>
                    <a:pt x="0" y="191"/>
                    <a:pt x="0" y="180"/>
                  </a:cubicBezTo>
                  <a:cubicBezTo>
                    <a:pt x="0" y="88"/>
                    <a:pt x="0" y="88"/>
                    <a:pt x="0" y="88"/>
                  </a:cubicBezTo>
                  <a:cubicBezTo>
                    <a:pt x="13" y="88"/>
                    <a:pt x="13" y="88"/>
                    <a:pt x="13" y="88"/>
                  </a:cubicBezTo>
                  <a:cubicBezTo>
                    <a:pt x="12" y="123"/>
                    <a:pt x="12" y="168"/>
                    <a:pt x="12" y="168"/>
                  </a:cubicBezTo>
                  <a:cubicBezTo>
                    <a:pt x="12" y="179"/>
                    <a:pt x="25" y="188"/>
                    <a:pt x="36" y="188"/>
                  </a:cubicBezTo>
                  <a:cubicBezTo>
                    <a:pt x="164" y="188"/>
                    <a:pt x="164" y="188"/>
                    <a:pt x="164" y="188"/>
                  </a:cubicBezTo>
                  <a:cubicBezTo>
                    <a:pt x="175" y="188"/>
                    <a:pt x="188" y="179"/>
                    <a:pt x="188" y="168"/>
                  </a:cubicBezTo>
                  <a:cubicBezTo>
                    <a:pt x="188" y="168"/>
                    <a:pt x="188" y="122"/>
                    <a:pt x="188" y="88"/>
                  </a:cubicBezTo>
                  <a:cubicBezTo>
                    <a:pt x="200" y="88"/>
                    <a:pt x="200" y="88"/>
                    <a:pt x="200" y="88"/>
                  </a:cubicBezTo>
                  <a:cubicBezTo>
                    <a:pt x="200" y="180"/>
                    <a:pt x="200" y="180"/>
                    <a:pt x="200" y="180"/>
                  </a:cubicBezTo>
                  <a:cubicBezTo>
                    <a:pt x="200" y="191"/>
                    <a:pt x="191" y="200"/>
                    <a:pt x="180" y="200"/>
                  </a:cubicBezTo>
                  <a:close/>
                  <a:moveTo>
                    <a:pt x="60" y="88"/>
                  </a:moveTo>
                  <a:cubicBezTo>
                    <a:pt x="84" y="88"/>
                    <a:pt x="84" y="88"/>
                    <a:pt x="84" y="88"/>
                  </a:cubicBezTo>
                  <a:cubicBezTo>
                    <a:pt x="88" y="88"/>
                    <a:pt x="88" y="88"/>
                    <a:pt x="88" y="88"/>
                  </a:cubicBezTo>
                  <a:cubicBezTo>
                    <a:pt x="112" y="88"/>
                    <a:pt x="112" y="88"/>
                    <a:pt x="112" y="88"/>
                  </a:cubicBezTo>
                  <a:cubicBezTo>
                    <a:pt x="116" y="88"/>
                    <a:pt x="116" y="88"/>
                    <a:pt x="116" y="88"/>
                  </a:cubicBezTo>
                  <a:cubicBezTo>
                    <a:pt x="140" y="88"/>
                    <a:pt x="140" y="88"/>
                    <a:pt x="140" y="88"/>
                  </a:cubicBezTo>
                  <a:cubicBezTo>
                    <a:pt x="144" y="88"/>
                    <a:pt x="144" y="88"/>
                    <a:pt x="144" y="88"/>
                  </a:cubicBezTo>
                  <a:cubicBezTo>
                    <a:pt x="168" y="88"/>
                    <a:pt x="168" y="88"/>
                    <a:pt x="168" y="88"/>
                  </a:cubicBezTo>
                  <a:cubicBezTo>
                    <a:pt x="172" y="88"/>
                    <a:pt x="172" y="88"/>
                    <a:pt x="172" y="88"/>
                  </a:cubicBezTo>
                  <a:cubicBezTo>
                    <a:pt x="172" y="176"/>
                    <a:pt x="172" y="176"/>
                    <a:pt x="172" y="176"/>
                  </a:cubicBezTo>
                  <a:cubicBezTo>
                    <a:pt x="168" y="176"/>
                    <a:pt x="168" y="176"/>
                    <a:pt x="168" y="176"/>
                  </a:cubicBezTo>
                  <a:cubicBezTo>
                    <a:pt x="144" y="176"/>
                    <a:pt x="144" y="176"/>
                    <a:pt x="144" y="176"/>
                  </a:cubicBezTo>
                  <a:cubicBezTo>
                    <a:pt x="140" y="176"/>
                    <a:pt x="140" y="176"/>
                    <a:pt x="140" y="176"/>
                  </a:cubicBezTo>
                  <a:cubicBezTo>
                    <a:pt x="116" y="176"/>
                    <a:pt x="116" y="176"/>
                    <a:pt x="116" y="176"/>
                  </a:cubicBezTo>
                  <a:cubicBezTo>
                    <a:pt x="112" y="176"/>
                    <a:pt x="112" y="176"/>
                    <a:pt x="112" y="176"/>
                  </a:cubicBezTo>
                  <a:cubicBezTo>
                    <a:pt x="88" y="176"/>
                    <a:pt x="88" y="176"/>
                    <a:pt x="88" y="176"/>
                  </a:cubicBezTo>
                  <a:cubicBezTo>
                    <a:pt x="84" y="176"/>
                    <a:pt x="84" y="176"/>
                    <a:pt x="84" y="176"/>
                  </a:cubicBezTo>
                  <a:cubicBezTo>
                    <a:pt x="60" y="176"/>
                    <a:pt x="60" y="176"/>
                    <a:pt x="60" y="176"/>
                  </a:cubicBezTo>
                  <a:cubicBezTo>
                    <a:pt x="56" y="176"/>
                    <a:pt x="56" y="176"/>
                    <a:pt x="56" y="176"/>
                  </a:cubicBezTo>
                  <a:cubicBezTo>
                    <a:pt x="32" y="176"/>
                    <a:pt x="32" y="176"/>
                    <a:pt x="32" y="176"/>
                  </a:cubicBezTo>
                  <a:cubicBezTo>
                    <a:pt x="28" y="176"/>
                    <a:pt x="28" y="176"/>
                    <a:pt x="28" y="176"/>
                  </a:cubicBezTo>
                  <a:cubicBezTo>
                    <a:pt x="28" y="88"/>
                    <a:pt x="28" y="88"/>
                    <a:pt x="28" y="88"/>
                  </a:cubicBezTo>
                  <a:cubicBezTo>
                    <a:pt x="32" y="88"/>
                    <a:pt x="32" y="88"/>
                    <a:pt x="32" y="88"/>
                  </a:cubicBezTo>
                  <a:cubicBezTo>
                    <a:pt x="56" y="88"/>
                    <a:pt x="56" y="88"/>
                    <a:pt x="56" y="88"/>
                  </a:cubicBezTo>
                  <a:lnTo>
                    <a:pt x="60" y="88"/>
                  </a:lnTo>
                  <a:close/>
                  <a:moveTo>
                    <a:pt x="144" y="172"/>
                  </a:moveTo>
                  <a:cubicBezTo>
                    <a:pt x="168" y="172"/>
                    <a:pt x="168" y="172"/>
                    <a:pt x="168" y="172"/>
                  </a:cubicBezTo>
                  <a:cubicBezTo>
                    <a:pt x="168" y="148"/>
                    <a:pt x="168" y="148"/>
                    <a:pt x="168" y="148"/>
                  </a:cubicBezTo>
                  <a:cubicBezTo>
                    <a:pt x="144" y="148"/>
                    <a:pt x="144" y="148"/>
                    <a:pt x="144" y="148"/>
                  </a:cubicBezTo>
                  <a:lnTo>
                    <a:pt x="144" y="172"/>
                  </a:lnTo>
                  <a:close/>
                  <a:moveTo>
                    <a:pt x="144" y="144"/>
                  </a:moveTo>
                  <a:cubicBezTo>
                    <a:pt x="168" y="144"/>
                    <a:pt x="168" y="144"/>
                    <a:pt x="168" y="144"/>
                  </a:cubicBezTo>
                  <a:cubicBezTo>
                    <a:pt x="168" y="120"/>
                    <a:pt x="168" y="120"/>
                    <a:pt x="168" y="120"/>
                  </a:cubicBezTo>
                  <a:cubicBezTo>
                    <a:pt x="144" y="120"/>
                    <a:pt x="144" y="120"/>
                    <a:pt x="144" y="120"/>
                  </a:cubicBezTo>
                  <a:lnTo>
                    <a:pt x="144" y="144"/>
                  </a:lnTo>
                  <a:close/>
                  <a:moveTo>
                    <a:pt x="144" y="116"/>
                  </a:moveTo>
                  <a:cubicBezTo>
                    <a:pt x="168" y="116"/>
                    <a:pt x="168" y="116"/>
                    <a:pt x="168" y="116"/>
                  </a:cubicBezTo>
                  <a:cubicBezTo>
                    <a:pt x="168" y="92"/>
                    <a:pt x="168" y="92"/>
                    <a:pt x="168" y="92"/>
                  </a:cubicBezTo>
                  <a:cubicBezTo>
                    <a:pt x="144" y="92"/>
                    <a:pt x="144" y="92"/>
                    <a:pt x="144" y="92"/>
                  </a:cubicBezTo>
                  <a:lnTo>
                    <a:pt x="144" y="116"/>
                  </a:lnTo>
                  <a:close/>
                  <a:moveTo>
                    <a:pt x="116" y="172"/>
                  </a:moveTo>
                  <a:cubicBezTo>
                    <a:pt x="140" y="172"/>
                    <a:pt x="140" y="172"/>
                    <a:pt x="140" y="172"/>
                  </a:cubicBezTo>
                  <a:cubicBezTo>
                    <a:pt x="140" y="148"/>
                    <a:pt x="140" y="148"/>
                    <a:pt x="140" y="148"/>
                  </a:cubicBezTo>
                  <a:cubicBezTo>
                    <a:pt x="116" y="148"/>
                    <a:pt x="116" y="148"/>
                    <a:pt x="116" y="148"/>
                  </a:cubicBezTo>
                  <a:lnTo>
                    <a:pt x="116" y="172"/>
                  </a:lnTo>
                  <a:close/>
                  <a:moveTo>
                    <a:pt x="116" y="144"/>
                  </a:moveTo>
                  <a:cubicBezTo>
                    <a:pt x="140" y="144"/>
                    <a:pt x="140" y="144"/>
                    <a:pt x="140" y="144"/>
                  </a:cubicBezTo>
                  <a:cubicBezTo>
                    <a:pt x="140" y="120"/>
                    <a:pt x="140" y="120"/>
                    <a:pt x="140" y="120"/>
                  </a:cubicBezTo>
                  <a:cubicBezTo>
                    <a:pt x="116" y="120"/>
                    <a:pt x="116" y="120"/>
                    <a:pt x="116" y="120"/>
                  </a:cubicBezTo>
                  <a:lnTo>
                    <a:pt x="116" y="144"/>
                  </a:lnTo>
                  <a:close/>
                  <a:moveTo>
                    <a:pt x="116" y="116"/>
                  </a:moveTo>
                  <a:cubicBezTo>
                    <a:pt x="140" y="116"/>
                    <a:pt x="140" y="116"/>
                    <a:pt x="140" y="116"/>
                  </a:cubicBezTo>
                  <a:cubicBezTo>
                    <a:pt x="140" y="92"/>
                    <a:pt x="140" y="92"/>
                    <a:pt x="140" y="92"/>
                  </a:cubicBezTo>
                  <a:cubicBezTo>
                    <a:pt x="116" y="92"/>
                    <a:pt x="116" y="92"/>
                    <a:pt x="116" y="92"/>
                  </a:cubicBezTo>
                  <a:lnTo>
                    <a:pt x="116" y="116"/>
                  </a:lnTo>
                  <a:close/>
                  <a:moveTo>
                    <a:pt x="88" y="172"/>
                  </a:moveTo>
                  <a:cubicBezTo>
                    <a:pt x="112" y="172"/>
                    <a:pt x="112" y="172"/>
                    <a:pt x="112" y="172"/>
                  </a:cubicBezTo>
                  <a:cubicBezTo>
                    <a:pt x="112" y="148"/>
                    <a:pt x="112" y="148"/>
                    <a:pt x="112" y="148"/>
                  </a:cubicBezTo>
                  <a:cubicBezTo>
                    <a:pt x="88" y="148"/>
                    <a:pt x="88" y="148"/>
                    <a:pt x="88" y="148"/>
                  </a:cubicBezTo>
                  <a:lnTo>
                    <a:pt x="88" y="172"/>
                  </a:lnTo>
                  <a:close/>
                  <a:moveTo>
                    <a:pt x="88" y="144"/>
                  </a:moveTo>
                  <a:cubicBezTo>
                    <a:pt x="112" y="144"/>
                    <a:pt x="112" y="144"/>
                    <a:pt x="112" y="144"/>
                  </a:cubicBezTo>
                  <a:cubicBezTo>
                    <a:pt x="112" y="120"/>
                    <a:pt x="112" y="120"/>
                    <a:pt x="112" y="120"/>
                  </a:cubicBezTo>
                  <a:cubicBezTo>
                    <a:pt x="88" y="120"/>
                    <a:pt x="88" y="120"/>
                    <a:pt x="88" y="120"/>
                  </a:cubicBezTo>
                  <a:lnTo>
                    <a:pt x="88" y="144"/>
                  </a:lnTo>
                  <a:close/>
                  <a:moveTo>
                    <a:pt x="88" y="116"/>
                  </a:moveTo>
                  <a:cubicBezTo>
                    <a:pt x="112" y="116"/>
                    <a:pt x="112" y="116"/>
                    <a:pt x="112" y="116"/>
                  </a:cubicBezTo>
                  <a:cubicBezTo>
                    <a:pt x="112" y="92"/>
                    <a:pt x="112" y="92"/>
                    <a:pt x="112" y="92"/>
                  </a:cubicBezTo>
                  <a:cubicBezTo>
                    <a:pt x="88" y="92"/>
                    <a:pt x="88" y="92"/>
                    <a:pt x="88" y="92"/>
                  </a:cubicBezTo>
                  <a:lnTo>
                    <a:pt x="88" y="116"/>
                  </a:lnTo>
                  <a:close/>
                  <a:moveTo>
                    <a:pt x="60" y="172"/>
                  </a:moveTo>
                  <a:cubicBezTo>
                    <a:pt x="84" y="172"/>
                    <a:pt x="84" y="172"/>
                    <a:pt x="84" y="172"/>
                  </a:cubicBezTo>
                  <a:cubicBezTo>
                    <a:pt x="84" y="148"/>
                    <a:pt x="84" y="148"/>
                    <a:pt x="84" y="148"/>
                  </a:cubicBezTo>
                  <a:cubicBezTo>
                    <a:pt x="60" y="148"/>
                    <a:pt x="60" y="148"/>
                    <a:pt x="60" y="148"/>
                  </a:cubicBezTo>
                  <a:lnTo>
                    <a:pt x="60" y="172"/>
                  </a:lnTo>
                  <a:close/>
                  <a:moveTo>
                    <a:pt x="60" y="144"/>
                  </a:moveTo>
                  <a:cubicBezTo>
                    <a:pt x="84" y="144"/>
                    <a:pt x="84" y="144"/>
                    <a:pt x="84" y="144"/>
                  </a:cubicBezTo>
                  <a:cubicBezTo>
                    <a:pt x="84" y="120"/>
                    <a:pt x="84" y="120"/>
                    <a:pt x="84" y="120"/>
                  </a:cubicBezTo>
                  <a:cubicBezTo>
                    <a:pt x="60" y="120"/>
                    <a:pt x="60" y="120"/>
                    <a:pt x="60" y="120"/>
                  </a:cubicBezTo>
                  <a:lnTo>
                    <a:pt x="60" y="144"/>
                  </a:lnTo>
                  <a:close/>
                  <a:moveTo>
                    <a:pt x="60" y="116"/>
                  </a:moveTo>
                  <a:cubicBezTo>
                    <a:pt x="84" y="116"/>
                    <a:pt x="84" y="116"/>
                    <a:pt x="84" y="116"/>
                  </a:cubicBezTo>
                  <a:cubicBezTo>
                    <a:pt x="84" y="92"/>
                    <a:pt x="84" y="92"/>
                    <a:pt x="84" y="92"/>
                  </a:cubicBezTo>
                  <a:cubicBezTo>
                    <a:pt x="60" y="92"/>
                    <a:pt x="60" y="92"/>
                    <a:pt x="60" y="92"/>
                  </a:cubicBezTo>
                  <a:lnTo>
                    <a:pt x="60" y="116"/>
                  </a:lnTo>
                  <a:close/>
                  <a:moveTo>
                    <a:pt x="32" y="172"/>
                  </a:moveTo>
                  <a:cubicBezTo>
                    <a:pt x="56" y="172"/>
                    <a:pt x="56" y="172"/>
                    <a:pt x="56" y="172"/>
                  </a:cubicBezTo>
                  <a:cubicBezTo>
                    <a:pt x="56" y="148"/>
                    <a:pt x="56" y="148"/>
                    <a:pt x="56" y="148"/>
                  </a:cubicBezTo>
                  <a:cubicBezTo>
                    <a:pt x="32" y="148"/>
                    <a:pt x="32" y="148"/>
                    <a:pt x="32" y="148"/>
                  </a:cubicBezTo>
                  <a:lnTo>
                    <a:pt x="32" y="172"/>
                  </a:lnTo>
                  <a:close/>
                  <a:moveTo>
                    <a:pt x="32" y="144"/>
                  </a:moveTo>
                  <a:cubicBezTo>
                    <a:pt x="56" y="144"/>
                    <a:pt x="56" y="144"/>
                    <a:pt x="56" y="144"/>
                  </a:cubicBezTo>
                  <a:cubicBezTo>
                    <a:pt x="56" y="120"/>
                    <a:pt x="56" y="120"/>
                    <a:pt x="56" y="120"/>
                  </a:cubicBezTo>
                  <a:cubicBezTo>
                    <a:pt x="32" y="120"/>
                    <a:pt x="32" y="120"/>
                    <a:pt x="32" y="120"/>
                  </a:cubicBezTo>
                  <a:lnTo>
                    <a:pt x="32" y="144"/>
                  </a:lnTo>
                  <a:close/>
                  <a:moveTo>
                    <a:pt x="32" y="116"/>
                  </a:moveTo>
                  <a:cubicBezTo>
                    <a:pt x="56" y="116"/>
                    <a:pt x="56" y="116"/>
                    <a:pt x="56" y="116"/>
                  </a:cubicBezTo>
                  <a:cubicBezTo>
                    <a:pt x="56" y="92"/>
                    <a:pt x="56" y="92"/>
                    <a:pt x="56" y="92"/>
                  </a:cubicBezTo>
                  <a:cubicBezTo>
                    <a:pt x="32" y="92"/>
                    <a:pt x="32" y="92"/>
                    <a:pt x="32" y="92"/>
                  </a:cubicBezTo>
                  <a:lnTo>
                    <a:pt x="32" y="116"/>
                  </a:lnTo>
                  <a:close/>
                  <a:moveTo>
                    <a:pt x="0" y="36"/>
                  </a:moveTo>
                  <a:cubicBezTo>
                    <a:pt x="0" y="25"/>
                    <a:pt x="9" y="16"/>
                    <a:pt x="20" y="16"/>
                  </a:cubicBezTo>
                  <a:cubicBezTo>
                    <a:pt x="28" y="16"/>
                    <a:pt x="28" y="16"/>
                    <a:pt x="28" y="16"/>
                  </a:cubicBezTo>
                  <a:cubicBezTo>
                    <a:pt x="28" y="56"/>
                    <a:pt x="28" y="56"/>
                    <a:pt x="28" y="56"/>
                  </a:cubicBezTo>
                  <a:cubicBezTo>
                    <a:pt x="44" y="56"/>
                    <a:pt x="44" y="56"/>
                    <a:pt x="60" y="56"/>
                  </a:cubicBezTo>
                  <a:cubicBezTo>
                    <a:pt x="60" y="16"/>
                    <a:pt x="60" y="16"/>
                    <a:pt x="60" y="16"/>
                  </a:cubicBezTo>
                  <a:cubicBezTo>
                    <a:pt x="140" y="16"/>
                    <a:pt x="140" y="16"/>
                    <a:pt x="140" y="16"/>
                  </a:cubicBezTo>
                  <a:cubicBezTo>
                    <a:pt x="140" y="56"/>
                    <a:pt x="140" y="56"/>
                    <a:pt x="140" y="56"/>
                  </a:cubicBezTo>
                  <a:cubicBezTo>
                    <a:pt x="156" y="56"/>
                    <a:pt x="156" y="56"/>
                    <a:pt x="172" y="56"/>
                  </a:cubicBezTo>
                  <a:cubicBezTo>
                    <a:pt x="172" y="16"/>
                    <a:pt x="172" y="16"/>
                    <a:pt x="172" y="16"/>
                  </a:cubicBezTo>
                  <a:cubicBezTo>
                    <a:pt x="180" y="16"/>
                    <a:pt x="180" y="16"/>
                    <a:pt x="180" y="16"/>
                  </a:cubicBezTo>
                  <a:cubicBezTo>
                    <a:pt x="191" y="16"/>
                    <a:pt x="200" y="25"/>
                    <a:pt x="200" y="36"/>
                  </a:cubicBezTo>
                  <a:cubicBezTo>
                    <a:pt x="200" y="80"/>
                    <a:pt x="200" y="80"/>
                    <a:pt x="200" y="80"/>
                  </a:cubicBezTo>
                  <a:cubicBezTo>
                    <a:pt x="115" y="80"/>
                    <a:pt x="96" y="80"/>
                    <a:pt x="0" y="80"/>
                  </a:cubicBezTo>
                  <a:lnTo>
                    <a:pt x="0" y="36"/>
                  </a:lnTo>
                  <a:close/>
                  <a:moveTo>
                    <a:pt x="144" y="12"/>
                  </a:moveTo>
                  <a:cubicBezTo>
                    <a:pt x="144" y="5"/>
                    <a:pt x="150" y="0"/>
                    <a:pt x="156" y="0"/>
                  </a:cubicBezTo>
                  <a:cubicBezTo>
                    <a:pt x="163" y="0"/>
                    <a:pt x="168" y="5"/>
                    <a:pt x="168" y="12"/>
                  </a:cubicBezTo>
                  <a:cubicBezTo>
                    <a:pt x="168" y="52"/>
                    <a:pt x="168" y="52"/>
                    <a:pt x="168" y="52"/>
                  </a:cubicBezTo>
                  <a:cubicBezTo>
                    <a:pt x="168" y="52"/>
                    <a:pt x="159" y="52"/>
                    <a:pt x="144" y="52"/>
                  </a:cubicBezTo>
                  <a:cubicBezTo>
                    <a:pt x="144" y="45"/>
                    <a:pt x="144" y="12"/>
                    <a:pt x="144" y="12"/>
                  </a:cubicBezTo>
                  <a:close/>
                  <a:moveTo>
                    <a:pt x="32" y="12"/>
                  </a:moveTo>
                  <a:cubicBezTo>
                    <a:pt x="32" y="5"/>
                    <a:pt x="38" y="0"/>
                    <a:pt x="44" y="0"/>
                  </a:cubicBezTo>
                  <a:cubicBezTo>
                    <a:pt x="51" y="0"/>
                    <a:pt x="56" y="5"/>
                    <a:pt x="56" y="12"/>
                  </a:cubicBezTo>
                  <a:cubicBezTo>
                    <a:pt x="56" y="52"/>
                    <a:pt x="56" y="52"/>
                    <a:pt x="56" y="52"/>
                  </a:cubicBezTo>
                  <a:cubicBezTo>
                    <a:pt x="56" y="52"/>
                    <a:pt x="43" y="52"/>
                    <a:pt x="32" y="52"/>
                  </a:cubicBezTo>
                  <a:cubicBezTo>
                    <a:pt x="32" y="54"/>
                    <a:pt x="32" y="12"/>
                    <a:pt x="32" y="12"/>
                  </a:cubicBezTo>
                  <a:close/>
                </a:path>
              </a:pathLst>
            </a:custGeom>
            <a:solidFill>
              <a:schemeClr val="bg1">
                <a:lumMod val="50000"/>
              </a:schemeClr>
            </a:solidFill>
            <a:ln>
              <a:noFill/>
            </a:ln>
            <a:extLst/>
          </p:spPr>
          <p:txBody>
            <a:bodyPr/>
            <a:lstStyle/>
            <a:p>
              <a:endParaRPr lang="zh-CN" altLang="en-US" sz="1400"/>
            </a:p>
          </p:txBody>
        </p:sp>
        <p:sp>
          <p:nvSpPr>
            <p:cNvPr id="74" name="PA_淘宝店chenying0907出品 17">
              <a:extLst>
                <a:ext uri="{FF2B5EF4-FFF2-40B4-BE49-F238E27FC236}">
                  <a16:creationId xmlns:a16="http://schemas.microsoft.com/office/drawing/2014/main" id="{36FB0A14-0A0F-4392-B9D4-EF0BC9D1CA60}"/>
                </a:ext>
              </a:extLst>
            </p:cNvPr>
            <p:cNvSpPr>
              <a:spLocks noEditPoints="1" noChangeArrowheads="1"/>
            </p:cNvSpPr>
            <p:nvPr>
              <p:custDataLst>
                <p:tags r:id="rId23"/>
              </p:custDataLst>
            </p:nvPr>
          </p:nvSpPr>
          <p:spPr bwMode="auto">
            <a:xfrm>
              <a:off x="7920038" y="2719151"/>
              <a:ext cx="449262" cy="327025"/>
            </a:xfrm>
            <a:custGeom>
              <a:avLst/>
              <a:gdLst>
                <a:gd name="T0" fmla="*/ 2147483646 w 200"/>
                <a:gd name="T1" fmla="*/ 2147483646 h 184"/>
                <a:gd name="T2" fmla="*/ 2147483646 w 200"/>
                <a:gd name="T3" fmla="*/ 0 h 184"/>
                <a:gd name="T4" fmla="*/ 2147483646 w 200"/>
                <a:gd name="T5" fmla="*/ 0 h 184"/>
                <a:gd name="T6" fmla="*/ 0 w 200"/>
                <a:gd name="T7" fmla="*/ 2147483646 h 184"/>
                <a:gd name="T8" fmla="*/ 0 w 200"/>
                <a:gd name="T9" fmla="*/ 2147483646 h 184"/>
                <a:gd name="T10" fmla="*/ 0 w 200"/>
                <a:gd name="T11" fmla="*/ 2147483646 h 184"/>
                <a:gd name="T12" fmla="*/ 2147483646 w 200"/>
                <a:gd name="T13" fmla="*/ 2147483646 h 184"/>
                <a:gd name="T14" fmla="*/ 2147483646 w 200"/>
                <a:gd name="T15" fmla="*/ 2147483646 h 184"/>
                <a:gd name="T16" fmla="*/ 2147483646 w 200"/>
                <a:gd name="T17" fmla="*/ 2147483646 h 184"/>
                <a:gd name="T18" fmla="*/ 2147483646 w 200"/>
                <a:gd name="T19" fmla="*/ 2147483646 h 184"/>
                <a:gd name="T20" fmla="*/ 2147483646 w 200"/>
                <a:gd name="T21" fmla="*/ 2147483646 h 184"/>
                <a:gd name="T22" fmla="*/ 2147483646 w 200"/>
                <a:gd name="T23" fmla="*/ 2147483646 h 184"/>
                <a:gd name="T24" fmla="*/ 2147483646 w 200"/>
                <a:gd name="T25" fmla="*/ 2147483646 h 184"/>
                <a:gd name="T26" fmla="*/ 2147483646 w 200"/>
                <a:gd name="T27" fmla="*/ 2147483646 h 184"/>
                <a:gd name="T28" fmla="*/ 2147483646 w 200"/>
                <a:gd name="T29" fmla="*/ 2147483646 h 184"/>
                <a:gd name="T30" fmla="*/ 2147483646 w 200"/>
                <a:gd name="T31" fmla="*/ 2147483646 h 184"/>
                <a:gd name="T32" fmla="*/ 2147483646 w 200"/>
                <a:gd name="T33" fmla="*/ 2147483646 h 184"/>
                <a:gd name="T34" fmla="*/ 2147483646 w 200"/>
                <a:gd name="T35" fmla="*/ 2147483646 h 184"/>
                <a:gd name="T36" fmla="*/ 2147483646 w 200"/>
                <a:gd name="T37" fmla="*/ 2147483646 h 184"/>
                <a:gd name="T38" fmla="*/ 2147483646 w 200"/>
                <a:gd name="T39" fmla="*/ 2147483646 h 184"/>
                <a:gd name="T40" fmla="*/ 2147483646 w 200"/>
                <a:gd name="T41" fmla="*/ 2147483646 h 184"/>
                <a:gd name="T42" fmla="*/ 2147483646 w 200"/>
                <a:gd name="T43" fmla="*/ 2147483646 h 184"/>
                <a:gd name="T44" fmla="*/ 2147483646 w 200"/>
                <a:gd name="T45" fmla="*/ 2147483646 h 184"/>
                <a:gd name="T46" fmla="*/ 2147483646 w 200"/>
                <a:gd name="T47" fmla="*/ 2147483646 h 184"/>
                <a:gd name="T48" fmla="*/ 2147483646 w 200"/>
                <a:gd name="T49" fmla="*/ 2147483646 h 184"/>
                <a:gd name="T50" fmla="*/ 2147483646 w 200"/>
                <a:gd name="T51" fmla="*/ 2147483646 h 184"/>
                <a:gd name="T52" fmla="*/ 2147483646 w 200"/>
                <a:gd name="T53" fmla="*/ 2147483646 h 184"/>
                <a:gd name="T54" fmla="*/ 2147483646 w 200"/>
                <a:gd name="T55" fmla="*/ 2147483646 h 184"/>
                <a:gd name="T56" fmla="*/ 2147483646 w 200"/>
                <a:gd name="T57" fmla="*/ 2147483646 h 184"/>
                <a:gd name="T58" fmla="*/ 2147483646 w 200"/>
                <a:gd name="T59" fmla="*/ 2147483646 h 184"/>
                <a:gd name="T60" fmla="*/ 2147483646 w 200"/>
                <a:gd name="T61" fmla="*/ 2147483646 h 184"/>
                <a:gd name="T62" fmla="*/ 2147483646 w 200"/>
                <a:gd name="T63" fmla="*/ 2147483646 h 184"/>
                <a:gd name="T64" fmla="*/ 2147483646 w 200"/>
                <a:gd name="T65" fmla="*/ 2147483646 h 184"/>
                <a:gd name="T66" fmla="*/ 2147483646 w 200"/>
                <a:gd name="T67" fmla="*/ 2147483646 h 184"/>
                <a:gd name="T68" fmla="*/ 2147483646 w 200"/>
                <a:gd name="T69" fmla="*/ 2147483646 h 184"/>
                <a:gd name="T70" fmla="*/ 2147483646 w 200"/>
                <a:gd name="T71" fmla="*/ 2147483646 h 184"/>
                <a:gd name="T72" fmla="*/ 2147483646 w 200"/>
                <a:gd name="T73" fmla="*/ 2147483646 h 184"/>
                <a:gd name="T74" fmla="*/ 2147483646 w 200"/>
                <a:gd name="T75" fmla="*/ 2147483646 h 184"/>
                <a:gd name="T76" fmla="*/ 2147483646 w 200"/>
                <a:gd name="T77" fmla="*/ 2147483646 h 184"/>
                <a:gd name="T78" fmla="*/ 2147483646 w 200"/>
                <a:gd name="T79" fmla="*/ 2147483646 h 18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00"/>
                <a:gd name="T121" fmla="*/ 0 h 184"/>
                <a:gd name="T122" fmla="*/ 200 w 200"/>
                <a:gd name="T123" fmla="*/ 184 h 18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00" h="184">
                  <a:moveTo>
                    <a:pt x="199" y="115"/>
                  </a:moveTo>
                  <a:cubicBezTo>
                    <a:pt x="164" y="0"/>
                    <a:pt x="164" y="0"/>
                    <a:pt x="164" y="0"/>
                  </a:cubicBezTo>
                  <a:cubicBezTo>
                    <a:pt x="35" y="0"/>
                    <a:pt x="35" y="0"/>
                    <a:pt x="35" y="0"/>
                  </a:cubicBezTo>
                  <a:cubicBezTo>
                    <a:pt x="0" y="115"/>
                    <a:pt x="0" y="115"/>
                    <a:pt x="0" y="115"/>
                  </a:cubicBezTo>
                  <a:cubicBezTo>
                    <a:pt x="0" y="115"/>
                    <a:pt x="0" y="115"/>
                    <a:pt x="0" y="115"/>
                  </a:cubicBezTo>
                  <a:cubicBezTo>
                    <a:pt x="0" y="172"/>
                    <a:pt x="0" y="172"/>
                    <a:pt x="0" y="172"/>
                  </a:cubicBezTo>
                  <a:cubicBezTo>
                    <a:pt x="0" y="178"/>
                    <a:pt x="5" y="184"/>
                    <a:pt x="12" y="184"/>
                  </a:cubicBezTo>
                  <a:cubicBezTo>
                    <a:pt x="188" y="184"/>
                    <a:pt x="188" y="184"/>
                    <a:pt x="188" y="184"/>
                  </a:cubicBezTo>
                  <a:cubicBezTo>
                    <a:pt x="194" y="184"/>
                    <a:pt x="200" y="178"/>
                    <a:pt x="200" y="172"/>
                  </a:cubicBezTo>
                  <a:cubicBezTo>
                    <a:pt x="200" y="115"/>
                    <a:pt x="200" y="115"/>
                    <a:pt x="200" y="115"/>
                  </a:cubicBezTo>
                  <a:cubicBezTo>
                    <a:pt x="199" y="115"/>
                    <a:pt x="199" y="115"/>
                    <a:pt x="199" y="115"/>
                  </a:cubicBezTo>
                  <a:close/>
                  <a:moveTo>
                    <a:pt x="143" y="112"/>
                  </a:moveTo>
                  <a:cubicBezTo>
                    <a:pt x="125" y="148"/>
                    <a:pt x="125" y="148"/>
                    <a:pt x="125" y="148"/>
                  </a:cubicBezTo>
                  <a:cubicBezTo>
                    <a:pt x="73" y="148"/>
                    <a:pt x="73" y="148"/>
                    <a:pt x="73" y="148"/>
                  </a:cubicBezTo>
                  <a:cubicBezTo>
                    <a:pt x="54" y="112"/>
                    <a:pt x="54" y="112"/>
                    <a:pt x="54" y="112"/>
                  </a:cubicBezTo>
                  <a:cubicBezTo>
                    <a:pt x="20" y="112"/>
                    <a:pt x="20" y="112"/>
                    <a:pt x="20" y="112"/>
                  </a:cubicBezTo>
                  <a:cubicBezTo>
                    <a:pt x="50" y="12"/>
                    <a:pt x="50" y="12"/>
                    <a:pt x="50" y="12"/>
                  </a:cubicBezTo>
                  <a:cubicBezTo>
                    <a:pt x="149" y="12"/>
                    <a:pt x="149" y="12"/>
                    <a:pt x="149" y="12"/>
                  </a:cubicBezTo>
                  <a:cubicBezTo>
                    <a:pt x="180" y="112"/>
                    <a:pt x="180" y="112"/>
                    <a:pt x="180" y="112"/>
                  </a:cubicBezTo>
                  <a:lnTo>
                    <a:pt x="143" y="112"/>
                  </a:lnTo>
                  <a:close/>
                  <a:moveTo>
                    <a:pt x="138" y="48"/>
                  </a:moveTo>
                  <a:cubicBezTo>
                    <a:pt x="61" y="48"/>
                    <a:pt x="61" y="48"/>
                    <a:pt x="61" y="48"/>
                  </a:cubicBezTo>
                  <a:cubicBezTo>
                    <a:pt x="59" y="56"/>
                    <a:pt x="59" y="56"/>
                    <a:pt x="59" y="56"/>
                  </a:cubicBezTo>
                  <a:cubicBezTo>
                    <a:pt x="140" y="56"/>
                    <a:pt x="140" y="56"/>
                    <a:pt x="140" y="56"/>
                  </a:cubicBezTo>
                  <a:lnTo>
                    <a:pt x="138" y="48"/>
                  </a:lnTo>
                  <a:close/>
                  <a:moveTo>
                    <a:pt x="132" y="28"/>
                  </a:moveTo>
                  <a:cubicBezTo>
                    <a:pt x="67" y="28"/>
                    <a:pt x="67" y="28"/>
                    <a:pt x="67" y="28"/>
                  </a:cubicBezTo>
                  <a:cubicBezTo>
                    <a:pt x="65" y="36"/>
                    <a:pt x="65" y="36"/>
                    <a:pt x="65" y="36"/>
                  </a:cubicBezTo>
                  <a:cubicBezTo>
                    <a:pt x="134" y="36"/>
                    <a:pt x="134" y="36"/>
                    <a:pt x="134" y="36"/>
                  </a:cubicBezTo>
                  <a:lnTo>
                    <a:pt x="132" y="28"/>
                  </a:lnTo>
                  <a:close/>
                  <a:moveTo>
                    <a:pt x="47" y="96"/>
                  </a:moveTo>
                  <a:cubicBezTo>
                    <a:pt x="152" y="96"/>
                    <a:pt x="152" y="96"/>
                    <a:pt x="152" y="96"/>
                  </a:cubicBezTo>
                  <a:cubicBezTo>
                    <a:pt x="149" y="88"/>
                    <a:pt x="149" y="88"/>
                    <a:pt x="149" y="88"/>
                  </a:cubicBezTo>
                  <a:cubicBezTo>
                    <a:pt x="50" y="88"/>
                    <a:pt x="50" y="88"/>
                    <a:pt x="50" y="88"/>
                  </a:cubicBezTo>
                  <a:lnTo>
                    <a:pt x="47" y="96"/>
                  </a:lnTo>
                  <a:close/>
                  <a:moveTo>
                    <a:pt x="144" y="68"/>
                  </a:moveTo>
                  <a:cubicBezTo>
                    <a:pt x="55" y="68"/>
                    <a:pt x="55" y="68"/>
                    <a:pt x="55" y="68"/>
                  </a:cubicBezTo>
                  <a:cubicBezTo>
                    <a:pt x="53" y="76"/>
                    <a:pt x="53" y="76"/>
                    <a:pt x="53" y="76"/>
                  </a:cubicBezTo>
                  <a:cubicBezTo>
                    <a:pt x="146" y="76"/>
                    <a:pt x="146" y="76"/>
                    <a:pt x="146" y="76"/>
                  </a:cubicBezTo>
                  <a:lnTo>
                    <a:pt x="144" y="68"/>
                  </a:lnTo>
                  <a:close/>
                </a:path>
              </a:pathLst>
            </a:custGeom>
            <a:solidFill>
              <a:schemeClr val="bg1">
                <a:lumMod val="50000"/>
              </a:schemeClr>
            </a:solidFill>
            <a:ln>
              <a:noFill/>
            </a:ln>
            <a:extLst/>
          </p:spPr>
          <p:txBody>
            <a:bodyPr/>
            <a:lstStyle/>
            <a:p>
              <a:endParaRPr lang="zh-CN" altLang="en-US" sz="1400"/>
            </a:p>
          </p:txBody>
        </p:sp>
      </p:grpSp>
    </p:spTree>
    <p:extLst>
      <p:ext uri="{BB962C8B-B14F-4D97-AF65-F5344CB8AC3E}">
        <p14:creationId xmlns:p14="http://schemas.microsoft.com/office/powerpoint/2010/main" val="3314675774"/>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a14="http://schemas.microsoft.com/office/drawing/2010/main" xmlns:a16="http://schemas.microsoft.com/office/drawing/2014/main"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ppt_x</p:attrName>
                                        </p:attrNameLst>
                                      </p:cBhvr>
                                      <p:tavLst>
                                        <p:tav tm="0">
                                          <p:val>
                                            <p:strVal val="#ppt_x"/>
                                          </p:val>
                                        </p:tav>
                                        <p:tav tm="100000">
                                          <p:val>
                                            <p:strVal val="#ppt_x"/>
                                          </p:val>
                                        </p:tav>
                                      </p:tavLst>
                                    </p:anim>
                                    <p:anim calcmode="lin" valueType="num">
                                      <p:cBhvr>
                                        <p:cTn id="9" dur="75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42" presetClass="entr" presetSubtype="0" fill="hold" nodeType="afterEffect">
                                  <p:stCondLst>
                                    <p:cond delay="0"/>
                                  </p:stCondLst>
                                  <p:childTnLst>
                                    <p:set>
                                      <p:cBhvr>
                                        <p:cTn id="12" dur="1" fill="hold">
                                          <p:stCondLst>
                                            <p:cond delay="0"/>
                                          </p:stCondLst>
                                        </p:cTn>
                                        <p:tgtEl>
                                          <p:spTgt spid="51"/>
                                        </p:tgtEl>
                                        <p:attrNameLst>
                                          <p:attrName>style.visibility</p:attrName>
                                        </p:attrNameLst>
                                      </p:cBhvr>
                                      <p:to>
                                        <p:strVal val="visible"/>
                                      </p:to>
                                    </p:set>
                                    <p:animEffect transition="in" filter="fade">
                                      <p:cBhvr>
                                        <p:cTn id="13" dur="1000"/>
                                        <p:tgtEl>
                                          <p:spTgt spid="51"/>
                                        </p:tgtEl>
                                      </p:cBhvr>
                                    </p:animEffect>
                                    <p:anim calcmode="lin" valueType="num">
                                      <p:cBhvr>
                                        <p:cTn id="14" dur="1000" fill="hold"/>
                                        <p:tgtEl>
                                          <p:spTgt spid="51"/>
                                        </p:tgtEl>
                                        <p:attrNameLst>
                                          <p:attrName>ppt_x</p:attrName>
                                        </p:attrNameLst>
                                      </p:cBhvr>
                                      <p:tavLst>
                                        <p:tav tm="0">
                                          <p:val>
                                            <p:strVal val="#ppt_x"/>
                                          </p:val>
                                        </p:tav>
                                        <p:tav tm="100000">
                                          <p:val>
                                            <p:strVal val="#ppt_x"/>
                                          </p:val>
                                        </p:tav>
                                      </p:tavLst>
                                    </p:anim>
                                    <p:anim calcmode="lin" valueType="num">
                                      <p:cBhvr>
                                        <p:cTn id="15"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B6AF139C-43E6-411B-A619-7FAD1B72CCB7}"/>
              </a:ext>
            </a:extLst>
          </p:cNvPr>
          <p:cNvGrpSpPr/>
          <p:nvPr/>
        </p:nvGrpSpPr>
        <p:grpSpPr>
          <a:xfrm>
            <a:off x="4614542" y="542068"/>
            <a:ext cx="3005951" cy="646635"/>
            <a:chOff x="4614542" y="542068"/>
            <a:chExt cx="3005951" cy="646635"/>
          </a:xfrm>
        </p:grpSpPr>
        <p:sp>
          <p:nvSpPr>
            <p:cNvPr id="9" name="TextBox 2">
              <a:extLst>
                <a:ext uri="{FF2B5EF4-FFF2-40B4-BE49-F238E27FC236}">
                  <a16:creationId xmlns:a16="http://schemas.microsoft.com/office/drawing/2014/main" id="{844C6E56-4371-420A-984E-D15EE326A08C}"/>
                </a:ext>
              </a:extLst>
            </p:cNvPr>
            <p:cNvSpPr txBox="1"/>
            <p:nvPr/>
          </p:nvSpPr>
          <p:spPr>
            <a:xfrm>
              <a:off x="4614542" y="542068"/>
              <a:ext cx="3005951" cy="430887"/>
            </a:xfrm>
            <a:prstGeom prst="rect">
              <a:avLst/>
            </a:prstGeom>
            <a:noFill/>
          </p:spPr>
          <p:txBody>
            <a:bodyPr wrap="none" rtlCol="0">
              <a:spAutoFit/>
            </a:bodyPr>
            <a:lstStyle/>
            <a:p>
              <a:pPr algn="ctr"/>
              <a:r>
                <a:rPr lang="zh-CN" altLang="en-US" sz="2200" dirty="0">
                  <a:solidFill>
                    <a:srgbClr val="72AE4A"/>
                  </a:solidFill>
                  <a:latin typeface="微软雅黑" panose="020B0503020204020204" pitchFamily="34" charset="-122"/>
                  <a:ea typeface="微软雅黑" panose="020B0503020204020204" pitchFamily="34" charset="-122"/>
                </a:rPr>
                <a:t>Click the input phase</a:t>
              </a:r>
              <a:r>
                <a:rPr lang="zh-CN" altLang="en-US" sz="2200" dirty="0">
                  <a:solidFill>
                    <a:srgbClr val="92488E"/>
                  </a:solidFill>
                  <a:latin typeface="微软雅黑" panose="020B0503020204020204" pitchFamily="34" charset="-122"/>
                  <a:ea typeface="微软雅黑" panose="020B0503020204020204" pitchFamily="34" charset="-122"/>
                </a:rPr>
                <a:t>Off text title</a:t>
              </a:r>
            </a:p>
          </p:txBody>
        </p:sp>
        <p:grpSp>
          <p:nvGrpSpPr>
            <p:cNvPr id="5" name="组合 4">
              <a:extLst>
                <a:ext uri="{FF2B5EF4-FFF2-40B4-BE49-F238E27FC236}">
                  <a16:creationId xmlns:a16="http://schemas.microsoft.com/office/drawing/2014/main" id="{56D5688A-93BF-40F0-978F-63F4F1995311}"/>
                </a:ext>
              </a:extLst>
            </p:cNvPr>
            <p:cNvGrpSpPr/>
            <p:nvPr/>
          </p:nvGrpSpPr>
          <p:grpSpPr>
            <a:xfrm>
              <a:off x="4717059" y="1093449"/>
              <a:ext cx="2767715" cy="95254"/>
              <a:chOff x="1839287" y="5184146"/>
              <a:chExt cx="2767715" cy="95254"/>
            </a:xfrm>
          </p:grpSpPr>
          <p:grpSp>
            <p:nvGrpSpPr>
              <p:cNvPr id="7" name="组合 6">
                <a:extLst>
                  <a:ext uri="{FF2B5EF4-FFF2-40B4-BE49-F238E27FC236}">
                    <a16:creationId xmlns:a16="http://schemas.microsoft.com/office/drawing/2014/main" id="{C27DEE17-C96C-4E40-BFA8-638FCE1C0EF2}"/>
                  </a:ext>
                </a:extLst>
              </p:cNvPr>
              <p:cNvGrpSpPr/>
              <p:nvPr/>
            </p:nvGrpSpPr>
            <p:grpSpPr>
              <a:xfrm>
                <a:off x="2591031" y="5184150"/>
                <a:ext cx="2015971" cy="95250"/>
                <a:chOff x="2425983" y="5170170"/>
                <a:chExt cx="2015971" cy="156210"/>
              </a:xfrm>
            </p:grpSpPr>
            <p:grpSp>
              <p:nvGrpSpPr>
                <p:cNvPr id="21" name="组合 20">
                  <a:extLst>
                    <a:ext uri="{FF2B5EF4-FFF2-40B4-BE49-F238E27FC236}">
                      <a16:creationId xmlns:a16="http://schemas.microsoft.com/office/drawing/2014/main" id="{FE382F16-5693-496B-8803-16352DBF1117}"/>
                    </a:ext>
                  </a:extLst>
                </p:cNvPr>
                <p:cNvGrpSpPr/>
                <p:nvPr/>
              </p:nvGrpSpPr>
              <p:grpSpPr>
                <a:xfrm>
                  <a:off x="2425983" y="5179695"/>
                  <a:ext cx="1009343" cy="146685"/>
                  <a:chOff x="2425983" y="5179695"/>
                  <a:chExt cx="1009343" cy="146685"/>
                </a:xfrm>
              </p:grpSpPr>
              <p:grpSp>
                <p:nvGrpSpPr>
                  <p:cNvPr id="37" name="组合 36">
                    <a:extLst>
                      <a:ext uri="{FF2B5EF4-FFF2-40B4-BE49-F238E27FC236}">
                        <a16:creationId xmlns:a16="http://schemas.microsoft.com/office/drawing/2014/main" id="{26CD294B-0CFD-41D5-AAA5-8419F1384677}"/>
                      </a:ext>
                    </a:extLst>
                  </p:cNvPr>
                  <p:cNvGrpSpPr/>
                  <p:nvPr/>
                </p:nvGrpSpPr>
                <p:grpSpPr>
                  <a:xfrm>
                    <a:off x="2425983" y="5186045"/>
                    <a:ext cx="504518" cy="140335"/>
                    <a:chOff x="2425983" y="5186045"/>
                    <a:chExt cx="504518" cy="140335"/>
                  </a:xfrm>
                </p:grpSpPr>
                <p:grpSp>
                  <p:nvGrpSpPr>
                    <p:cNvPr id="45" name="组合 44">
                      <a:extLst>
                        <a:ext uri="{FF2B5EF4-FFF2-40B4-BE49-F238E27FC236}">
                          <a16:creationId xmlns:a16="http://schemas.microsoft.com/office/drawing/2014/main" id="{04498B8B-3DDC-474D-8E15-1320BCE4385E}"/>
                        </a:ext>
                      </a:extLst>
                    </p:cNvPr>
                    <p:cNvGrpSpPr/>
                    <p:nvPr/>
                  </p:nvGrpSpPr>
                  <p:grpSpPr>
                    <a:xfrm>
                      <a:off x="2425983" y="5189220"/>
                      <a:ext cx="253693" cy="137160"/>
                      <a:chOff x="2425983" y="5189220"/>
                      <a:chExt cx="253693" cy="137160"/>
                    </a:xfrm>
                  </p:grpSpPr>
                  <p:cxnSp>
                    <p:nvCxnSpPr>
                      <p:cNvPr id="49" name="直接连接符 48">
                        <a:extLst>
                          <a:ext uri="{FF2B5EF4-FFF2-40B4-BE49-F238E27FC236}">
                            <a16:creationId xmlns:a16="http://schemas.microsoft.com/office/drawing/2014/main" id="{6F838BEA-2AD7-401E-BB9A-615BDD3605DB}"/>
                          </a:ext>
                        </a:extLst>
                      </p:cNvPr>
                      <p:cNvCxnSpPr/>
                      <p:nvPr/>
                    </p:nvCxnSpPr>
                    <p:spPr>
                      <a:xfrm>
                        <a:off x="2425983"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cxnSp>
                    <p:nvCxnSpPr>
                      <p:cNvPr id="50" name="直接连接符 49">
                        <a:extLst>
                          <a:ext uri="{FF2B5EF4-FFF2-40B4-BE49-F238E27FC236}">
                            <a16:creationId xmlns:a16="http://schemas.microsoft.com/office/drawing/2014/main" id="{FB28EBFF-31FF-4BCB-B7AD-B44CB8A51999}"/>
                          </a:ext>
                        </a:extLst>
                      </p:cNvPr>
                      <p:cNvCxnSpPr>
                        <a:cxnSpLocks/>
                      </p:cNvCxnSpPr>
                      <p:nvPr/>
                    </p:nvCxnSpPr>
                    <p:spPr>
                      <a:xfrm flipH="1">
                        <a:off x="2552959"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grpSp>
                <p:grpSp>
                  <p:nvGrpSpPr>
                    <p:cNvPr id="46" name="组合 45">
                      <a:extLst>
                        <a:ext uri="{FF2B5EF4-FFF2-40B4-BE49-F238E27FC236}">
                          <a16:creationId xmlns:a16="http://schemas.microsoft.com/office/drawing/2014/main" id="{6CFD3D9D-122D-4600-B392-4BE511326AA6}"/>
                        </a:ext>
                      </a:extLst>
                    </p:cNvPr>
                    <p:cNvGrpSpPr/>
                    <p:nvPr/>
                  </p:nvGrpSpPr>
                  <p:grpSpPr>
                    <a:xfrm>
                      <a:off x="2676808" y="5186045"/>
                      <a:ext cx="253693" cy="137160"/>
                      <a:chOff x="2425983" y="5189220"/>
                      <a:chExt cx="253693" cy="137160"/>
                    </a:xfrm>
                  </p:grpSpPr>
                  <p:cxnSp>
                    <p:nvCxnSpPr>
                      <p:cNvPr id="47" name="直接连接符 46">
                        <a:extLst>
                          <a:ext uri="{FF2B5EF4-FFF2-40B4-BE49-F238E27FC236}">
                            <a16:creationId xmlns:a16="http://schemas.microsoft.com/office/drawing/2014/main" id="{282CF34B-27EC-4067-8F20-918A67CC8FC0}"/>
                          </a:ext>
                        </a:extLst>
                      </p:cNvPr>
                      <p:cNvCxnSpPr/>
                      <p:nvPr/>
                    </p:nvCxnSpPr>
                    <p:spPr>
                      <a:xfrm>
                        <a:off x="2425983"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cxnSp>
                    <p:nvCxnSpPr>
                      <p:cNvPr id="48" name="直接连接符 47">
                        <a:extLst>
                          <a:ext uri="{FF2B5EF4-FFF2-40B4-BE49-F238E27FC236}">
                            <a16:creationId xmlns:a16="http://schemas.microsoft.com/office/drawing/2014/main" id="{671D23FD-0BAE-4B6B-BB45-BE40FA258A58}"/>
                          </a:ext>
                        </a:extLst>
                      </p:cNvPr>
                      <p:cNvCxnSpPr>
                        <a:cxnSpLocks/>
                      </p:cNvCxnSpPr>
                      <p:nvPr/>
                    </p:nvCxnSpPr>
                    <p:spPr>
                      <a:xfrm flipH="1">
                        <a:off x="2552959"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grpSp>
              </p:grpSp>
              <p:grpSp>
                <p:nvGrpSpPr>
                  <p:cNvPr id="38" name="组合 37">
                    <a:extLst>
                      <a:ext uri="{FF2B5EF4-FFF2-40B4-BE49-F238E27FC236}">
                        <a16:creationId xmlns:a16="http://schemas.microsoft.com/office/drawing/2014/main" id="{C3D1C0E1-8BAB-48BC-8766-52019CF68103}"/>
                      </a:ext>
                    </a:extLst>
                  </p:cNvPr>
                  <p:cNvGrpSpPr/>
                  <p:nvPr/>
                </p:nvGrpSpPr>
                <p:grpSpPr>
                  <a:xfrm>
                    <a:off x="2930808" y="5179695"/>
                    <a:ext cx="504518" cy="140335"/>
                    <a:chOff x="2425983" y="5186045"/>
                    <a:chExt cx="504518" cy="140335"/>
                  </a:xfrm>
                </p:grpSpPr>
                <p:grpSp>
                  <p:nvGrpSpPr>
                    <p:cNvPr id="39" name="组合 38">
                      <a:extLst>
                        <a:ext uri="{FF2B5EF4-FFF2-40B4-BE49-F238E27FC236}">
                          <a16:creationId xmlns:a16="http://schemas.microsoft.com/office/drawing/2014/main" id="{6BBFB50F-473D-4DC7-A0D7-2F790CED8FF9}"/>
                        </a:ext>
                      </a:extLst>
                    </p:cNvPr>
                    <p:cNvGrpSpPr/>
                    <p:nvPr/>
                  </p:nvGrpSpPr>
                  <p:grpSpPr>
                    <a:xfrm>
                      <a:off x="2425983" y="5189220"/>
                      <a:ext cx="253693" cy="137160"/>
                      <a:chOff x="2425983" y="5189220"/>
                      <a:chExt cx="253693" cy="137160"/>
                    </a:xfrm>
                  </p:grpSpPr>
                  <p:cxnSp>
                    <p:nvCxnSpPr>
                      <p:cNvPr id="43" name="直接连接符 42">
                        <a:extLst>
                          <a:ext uri="{FF2B5EF4-FFF2-40B4-BE49-F238E27FC236}">
                            <a16:creationId xmlns:a16="http://schemas.microsoft.com/office/drawing/2014/main" id="{A74ACC12-9B02-4733-9A86-310149B6263B}"/>
                          </a:ext>
                        </a:extLst>
                      </p:cNvPr>
                      <p:cNvCxnSpPr/>
                      <p:nvPr/>
                    </p:nvCxnSpPr>
                    <p:spPr>
                      <a:xfrm>
                        <a:off x="2425983"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cxnSp>
                    <p:nvCxnSpPr>
                      <p:cNvPr id="44" name="直接连接符 43">
                        <a:extLst>
                          <a:ext uri="{FF2B5EF4-FFF2-40B4-BE49-F238E27FC236}">
                            <a16:creationId xmlns:a16="http://schemas.microsoft.com/office/drawing/2014/main" id="{015D4CF8-9F99-4DF9-A6C6-536440F02CE1}"/>
                          </a:ext>
                        </a:extLst>
                      </p:cNvPr>
                      <p:cNvCxnSpPr>
                        <a:cxnSpLocks/>
                      </p:cNvCxnSpPr>
                      <p:nvPr/>
                    </p:nvCxnSpPr>
                    <p:spPr>
                      <a:xfrm flipH="1">
                        <a:off x="2552959"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grpSp>
                <p:grpSp>
                  <p:nvGrpSpPr>
                    <p:cNvPr id="40" name="组合 39">
                      <a:extLst>
                        <a:ext uri="{FF2B5EF4-FFF2-40B4-BE49-F238E27FC236}">
                          <a16:creationId xmlns:a16="http://schemas.microsoft.com/office/drawing/2014/main" id="{0CAF391D-FB16-4134-B697-F491E88B93FB}"/>
                        </a:ext>
                      </a:extLst>
                    </p:cNvPr>
                    <p:cNvGrpSpPr/>
                    <p:nvPr/>
                  </p:nvGrpSpPr>
                  <p:grpSpPr>
                    <a:xfrm>
                      <a:off x="2676808" y="5186045"/>
                      <a:ext cx="253693" cy="137160"/>
                      <a:chOff x="2425983" y="5189220"/>
                      <a:chExt cx="253693" cy="137160"/>
                    </a:xfrm>
                  </p:grpSpPr>
                  <p:cxnSp>
                    <p:nvCxnSpPr>
                      <p:cNvPr id="41" name="直接连接符 40">
                        <a:extLst>
                          <a:ext uri="{FF2B5EF4-FFF2-40B4-BE49-F238E27FC236}">
                            <a16:creationId xmlns:a16="http://schemas.microsoft.com/office/drawing/2014/main" id="{A80DD78D-CC34-4535-A668-A494B4924532}"/>
                          </a:ext>
                        </a:extLst>
                      </p:cNvPr>
                      <p:cNvCxnSpPr/>
                      <p:nvPr/>
                    </p:nvCxnSpPr>
                    <p:spPr>
                      <a:xfrm>
                        <a:off x="2425983"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a16="http://schemas.microsoft.com/office/drawing/2014/main" id="{EDD95978-4A89-4422-A655-8D011CB10009}"/>
                          </a:ext>
                        </a:extLst>
                      </p:cNvPr>
                      <p:cNvCxnSpPr>
                        <a:cxnSpLocks/>
                      </p:cNvCxnSpPr>
                      <p:nvPr/>
                    </p:nvCxnSpPr>
                    <p:spPr>
                      <a:xfrm flipH="1">
                        <a:off x="2552959"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grpSp>
              </p:grpSp>
            </p:grpSp>
            <p:grpSp>
              <p:nvGrpSpPr>
                <p:cNvPr id="22" name="组合 21">
                  <a:extLst>
                    <a:ext uri="{FF2B5EF4-FFF2-40B4-BE49-F238E27FC236}">
                      <a16:creationId xmlns:a16="http://schemas.microsoft.com/office/drawing/2014/main" id="{925FC68A-EBA8-47B3-9E3F-B681606B440C}"/>
                    </a:ext>
                  </a:extLst>
                </p:cNvPr>
                <p:cNvGrpSpPr/>
                <p:nvPr/>
              </p:nvGrpSpPr>
              <p:grpSpPr>
                <a:xfrm>
                  <a:off x="3432611" y="5170170"/>
                  <a:ext cx="1009343" cy="146685"/>
                  <a:chOff x="2425983" y="5179695"/>
                  <a:chExt cx="1009343" cy="146685"/>
                </a:xfrm>
              </p:grpSpPr>
              <p:grpSp>
                <p:nvGrpSpPr>
                  <p:cNvPr id="23" name="组合 22">
                    <a:extLst>
                      <a:ext uri="{FF2B5EF4-FFF2-40B4-BE49-F238E27FC236}">
                        <a16:creationId xmlns:a16="http://schemas.microsoft.com/office/drawing/2014/main" id="{8C6C09A9-16BC-4620-98D2-AFAEF49B7AA8}"/>
                      </a:ext>
                    </a:extLst>
                  </p:cNvPr>
                  <p:cNvGrpSpPr/>
                  <p:nvPr/>
                </p:nvGrpSpPr>
                <p:grpSpPr>
                  <a:xfrm>
                    <a:off x="2425983" y="5186045"/>
                    <a:ext cx="504518" cy="140335"/>
                    <a:chOff x="2425983" y="5186045"/>
                    <a:chExt cx="504518" cy="140335"/>
                  </a:xfrm>
                </p:grpSpPr>
                <p:grpSp>
                  <p:nvGrpSpPr>
                    <p:cNvPr id="31" name="组合 30">
                      <a:extLst>
                        <a:ext uri="{FF2B5EF4-FFF2-40B4-BE49-F238E27FC236}">
                          <a16:creationId xmlns:a16="http://schemas.microsoft.com/office/drawing/2014/main" id="{675C59DD-7F05-4E43-85EF-5C20B12C4B68}"/>
                        </a:ext>
                      </a:extLst>
                    </p:cNvPr>
                    <p:cNvGrpSpPr/>
                    <p:nvPr/>
                  </p:nvGrpSpPr>
                  <p:grpSpPr>
                    <a:xfrm>
                      <a:off x="2425983" y="5189220"/>
                      <a:ext cx="253693" cy="137160"/>
                      <a:chOff x="2425983" y="5189220"/>
                      <a:chExt cx="253693" cy="137160"/>
                    </a:xfrm>
                  </p:grpSpPr>
                  <p:cxnSp>
                    <p:nvCxnSpPr>
                      <p:cNvPr id="35" name="直接连接符 34">
                        <a:extLst>
                          <a:ext uri="{FF2B5EF4-FFF2-40B4-BE49-F238E27FC236}">
                            <a16:creationId xmlns:a16="http://schemas.microsoft.com/office/drawing/2014/main" id="{7165276F-6AE8-476E-93E7-DFC153C2804F}"/>
                          </a:ext>
                        </a:extLst>
                      </p:cNvPr>
                      <p:cNvCxnSpPr/>
                      <p:nvPr/>
                    </p:nvCxnSpPr>
                    <p:spPr>
                      <a:xfrm>
                        <a:off x="2425983"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cxnSp>
                    <p:nvCxnSpPr>
                      <p:cNvPr id="36" name="直接连接符 35">
                        <a:extLst>
                          <a:ext uri="{FF2B5EF4-FFF2-40B4-BE49-F238E27FC236}">
                            <a16:creationId xmlns:a16="http://schemas.microsoft.com/office/drawing/2014/main" id="{CBE34CEE-C0CB-4EA1-9CCD-D80AD02FCF91}"/>
                          </a:ext>
                        </a:extLst>
                      </p:cNvPr>
                      <p:cNvCxnSpPr>
                        <a:cxnSpLocks/>
                      </p:cNvCxnSpPr>
                      <p:nvPr/>
                    </p:nvCxnSpPr>
                    <p:spPr>
                      <a:xfrm flipH="1">
                        <a:off x="2552959"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grpSp>
                <p:grpSp>
                  <p:nvGrpSpPr>
                    <p:cNvPr id="32" name="组合 31">
                      <a:extLst>
                        <a:ext uri="{FF2B5EF4-FFF2-40B4-BE49-F238E27FC236}">
                          <a16:creationId xmlns:a16="http://schemas.microsoft.com/office/drawing/2014/main" id="{C4A2E864-7925-455E-85E6-67F2B9C1B20B}"/>
                        </a:ext>
                      </a:extLst>
                    </p:cNvPr>
                    <p:cNvGrpSpPr/>
                    <p:nvPr/>
                  </p:nvGrpSpPr>
                  <p:grpSpPr>
                    <a:xfrm>
                      <a:off x="2676808" y="5186045"/>
                      <a:ext cx="253693" cy="137160"/>
                      <a:chOff x="2425983" y="5189220"/>
                      <a:chExt cx="253693" cy="137160"/>
                    </a:xfrm>
                  </p:grpSpPr>
                  <p:cxnSp>
                    <p:nvCxnSpPr>
                      <p:cNvPr id="33" name="直接连接符 32">
                        <a:extLst>
                          <a:ext uri="{FF2B5EF4-FFF2-40B4-BE49-F238E27FC236}">
                            <a16:creationId xmlns:a16="http://schemas.microsoft.com/office/drawing/2014/main" id="{17F6F445-5370-414C-801A-6E6D9CF360A4}"/>
                          </a:ext>
                        </a:extLst>
                      </p:cNvPr>
                      <p:cNvCxnSpPr/>
                      <p:nvPr/>
                    </p:nvCxnSpPr>
                    <p:spPr>
                      <a:xfrm>
                        <a:off x="2425983"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cxnSp>
                    <p:nvCxnSpPr>
                      <p:cNvPr id="34" name="直接连接符 33">
                        <a:extLst>
                          <a:ext uri="{FF2B5EF4-FFF2-40B4-BE49-F238E27FC236}">
                            <a16:creationId xmlns:a16="http://schemas.microsoft.com/office/drawing/2014/main" id="{1DD3CFB6-7248-44C7-B621-32E3997465CE}"/>
                          </a:ext>
                        </a:extLst>
                      </p:cNvPr>
                      <p:cNvCxnSpPr>
                        <a:cxnSpLocks/>
                      </p:cNvCxnSpPr>
                      <p:nvPr/>
                    </p:nvCxnSpPr>
                    <p:spPr>
                      <a:xfrm flipH="1">
                        <a:off x="2552959"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grpSp>
              </p:grpSp>
              <p:grpSp>
                <p:nvGrpSpPr>
                  <p:cNvPr id="24" name="组合 23">
                    <a:extLst>
                      <a:ext uri="{FF2B5EF4-FFF2-40B4-BE49-F238E27FC236}">
                        <a16:creationId xmlns:a16="http://schemas.microsoft.com/office/drawing/2014/main" id="{C7A33C78-0E83-4ACC-94CD-C9B34363CA2E}"/>
                      </a:ext>
                    </a:extLst>
                  </p:cNvPr>
                  <p:cNvGrpSpPr/>
                  <p:nvPr/>
                </p:nvGrpSpPr>
                <p:grpSpPr>
                  <a:xfrm>
                    <a:off x="2930808" y="5179695"/>
                    <a:ext cx="504518" cy="140335"/>
                    <a:chOff x="2425983" y="5186045"/>
                    <a:chExt cx="504518" cy="140335"/>
                  </a:xfrm>
                </p:grpSpPr>
                <p:grpSp>
                  <p:nvGrpSpPr>
                    <p:cNvPr id="25" name="组合 24">
                      <a:extLst>
                        <a:ext uri="{FF2B5EF4-FFF2-40B4-BE49-F238E27FC236}">
                          <a16:creationId xmlns:a16="http://schemas.microsoft.com/office/drawing/2014/main" id="{305E0FE4-799B-44B6-AB69-4BDEA45726A9}"/>
                        </a:ext>
                      </a:extLst>
                    </p:cNvPr>
                    <p:cNvGrpSpPr/>
                    <p:nvPr/>
                  </p:nvGrpSpPr>
                  <p:grpSpPr>
                    <a:xfrm>
                      <a:off x="2425983" y="5189220"/>
                      <a:ext cx="253693" cy="137160"/>
                      <a:chOff x="2425983" y="5189220"/>
                      <a:chExt cx="253693" cy="137160"/>
                    </a:xfrm>
                  </p:grpSpPr>
                  <p:cxnSp>
                    <p:nvCxnSpPr>
                      <p:cNvPr id="29" name="直接连接符 28">
                        <a:extLst>
                          <a:ext uri="{FF2B5EF4-FFF2-40B4-BE49-F238E27FC236}">
                            <a16:creationId xmlns:a16="http://schemas.microsoft.com/office/drawing/2014/main" id="{3066E43D-3464-4352-A432-7B050BE271B6}"/>
                          </a:ext>
                        </a:extLst>
                      </p:cNvPr>
                      <p:cNvCxnSpPr/>
                      <p:nvPr/>
                    </p:nvCxnSpPr>
                    <p:spPr>
                      <a:xfrm>
                        <a:off x="2425983"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cxnSp>
                    <p:nvCxnSpPr>
                      <p:cNvPr id="30" name="直接连接符 29">
                        <a:extLst>
                          <a:ext uri="{FF2B5EF4-FFF2-40B4-BE49-F238E27FC236}">
                            <a16:creationId xmlns:a16="http://schemas.microsoft.com/office/drawing/2014/main" id="{20C3C202-75A0-447F-9C94-C4627FE51CF9}"/>
                          </a:ext>
                        </a:extLst>
                      </p:cNvPr>
                      <p:cNvCxnSpPr>
                        <a:cxnSpLocks/>
                      </p:cNvCxnSpPr>
                      <p:nvPr/>
                    </p:nvCxnSpPr>
                    <p:spPr>
                      <a:xfrm flipH="1">
                        <a:off x="2552959"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grpSp>
                <p:grpSp>
                  <p:nvGrpSpPr>
                    <p:cNvPr id="26" name="组合 25">
                      <a:extLst>
                        <a:ext uri="{FF2B5EF4-FFF2-40B4-BE49-F238E27FC236}">
                          <a16:creationId xmlns:a16="http://schemas.microsoft.com/office/drawing/2014/main" id="{245DE4A9-C637-47F4-8E27-EB5D21AF1700}"/>
                        </a:ext>
                      </a:extLst>
                    </p:cNvPr>
                    <p:cNvGrpSpPr/>
                    <p:nvPr/>
                  </p:nvGrpSpPr>
                  <p:grpSpPr>
                    <a:xfrm>
                      <a:off x="2676808" y="5186045"/>
                      <a:ext cx="253693" cy="137160"/>
                      <a:chOff x="2425983" y="5189220"/>
                      <a:chExt cx="253693" cy="137160"/>
                    </a:xfrm>
                  </p:grpSpPr>
                  <p:cxnSp>
                    <p:nvCxnSpPr>
                      <p:cNvPr id="27" name="直接连接符 26">
                        <a:extLst>
                          <a:ext uri="{FF2B5EF4-FFF2-40B4-BE49-F238E27FC236}">
                            <a16:creationId xmlns:a16="http://schemas.microsoft.com/office/drawing/2014/main" id="{453AF694-8F9C-4A68-A82A-981B4A4AF92C}"/>
                          </a:ext>
                        </a:extLst>
                      </p:cNvPr>
                      <p:cNvCxnSpPr/>
                      <p:nvPr/>
                    </p:nvCxnSpPr>
                    <p:spPr>
                      <a:xfrm>
                        <a:off x="2425983"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cxnSp>
                    <p:nvCxnSpPr>
                      <p:cNvPr id="28" name="直接连接符 27">
                        <a:extLst>
                          <a:ext uri="{FF2B5EF4-FFF2-40B4-BE49-F238E27FC236}">
                            <a16:creationId xmlns:a16="http://schemas.microsoft.com/office/drawing/2014/main" id="{1FEFBA4E-3E3A-4C80-8E43-4908A0A0BC52}"/>
                          </a:ext>
                        </a:extLst>
                      </p:cNvPr>
                      <p:cNvCxnSpPr>
                        <a:cxnSpLocks/>
                      </p:cNvCxnSpPr>
                      <p:nvPr/>
                    </p:nvCxnSpPr>
                    <p:spPr>
                      <a:xfrm flipH="1">
                        <a:off x="2552959"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grpSp>
              </p:grpSp>
            </p:grpSp>
          </p:grpSp>
          <p:grpSp>
            <p:nvGrpSpPr>
              <p:cNvPr id="8" name="组合 7">
                <a:extLst>
                  <a:ext uri="{FF2B5EF4-FFF2-40B4-BE49-F238E27FC236}">
                    <a16:creationId xmlns:a16="http://schemas.microsoft.com/office/drawing/2014/main" id="{FC8EC533-1574-4F5C-B56F-AD843D7A5675}"/>
                  </a:ext>
                </a:extLst>
              </p:cNvPr>
              <p:cNvGrpSpPr/>
              <p:nvPr/>
            </p:nvGrpSpPr>
            <p:grpSpPr>
              <a:xfrm>
                <a:off x="1839287" y="5184146"/>
                <a:ext cx="758518" cy="87506"/>
                <a:chOff x="2676808" y="5179695"/>
                <a:chExt cx="758518" cy="143510"/>
              </a:xfrm>
            </p:grpSpPr>
            <p:grpSp>
              <p:nvGrpSpPr>
                <p:cNvPr id="11" name="组合 10">
                  <a:extLst>
                    <a:ext uri="{FF2B5EF4-FFF2-40B4-BE49-F238E27FC236}">
                      <a16:creationId xmlns:a16="http://schemas.microsoft.com/office/drawing/2014/main" id="{70C3FBBF-FA74-40CD-88AF-C1954172407F}"/>
                    </a:ext>
                  </a:extLst>
                </p:cNvPr>
                <p:cNvGrpSpPr/>
                <p:nvPr/>
              </p:nvGrpSpPr>
              <p:grpSpPr>
                <a:xfrm>
                  <a:off x="2676808" y="5186045"/>
                  <a:ext cx="253693" cy="137160"/>
                  <a:chOff x="2425983" y="5189220"/>
                  <a:chExt cx="253693" cy="137160"/>
                </a:xfrm>
              </p:grpSpPr>
              <p:cxnSp>
                <p:nvCxnSpPr>
                  <p:cNvPr id="19" name="直接连接符 18">
                    <a:extLst>
                      <a:ext uri="{FF2B5EF4-FFF2-40B4-BE49-F238E27FC236}">
                        <a16:creationId xmlns:a16="http://schemas.microsoft.com/office/drawing/2014/main" id="{922004AC-7522-496A-B3F6-EFBEBA23246E}"/>
                      </a:ext>
                    </a:extLst>
                  </p:cNvPr>
                  <p:cNvCxnSpPr/>
                  <p:nvPr/>
                </p:nvCxnSpPr>
                <p:spPr>
                  <a:xfrm>
                    <a:off x="2425983"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cxnSp>
                <p:nvCxnSpPr>
                  <p:cNvPr id="20" name="直接连接符 19">
                    <a:extLst>
                      <a:ext uri="{FF2B5EF4-FFF2-40B4-BE49-F238E27FC236}">
                        <a16:creationId xmlns:a16="http://schemas.microsoft.com/office/drawing/2014/main" id="{42ED82BF-3200-4645-A79E-52E6159B1474}"/>
                      </a:ext>
                    </a:extLst>
                  </p:cNvPr>
                  <p:cNvCxnSpPr>
                    <a:cxnSpLocks/>
                  </p:cNvCxnSpPr>
                  <p:nvPr/>
                </p:nvCxnSpPr>
                <p:spPr>
                  <a:xfrm flipH="1">
                    <a:off x="2552959"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grpSp>
            <p:grpSp>
              <p:nvGrpSpPr>
                <p:cNvPr id="12" name="组合 11">
                  <a:extLst>
                    <a:ext uri="{FF2B5EF4-FFF2-40B4-BE49-F238E27FC236}">
                      <a16:creationId xmlns:a16="http://schemas.microsoft.com/office/drawing/2014/main" id="{474AE321-2D62-4BB7-96C7-8CF36027EAC1}"/>
                    </a:ext>
                  </a:extLst>
                </p:cNvPr>
                <p:cNvGrpSpPr/>
                <p:nvPr/>
              </p:nvGrpSpPr>
              <p:grpSpPr>
                <a:xfrm>
                  <a:off x="2930808" y="5179695"/>
                  <a:ext cx="504518" cy="140335"/>
                  <a:chOff x="2425983" y="5186045"/>
                  <a:chExt cx="504518" cy="140335"/>
                </a:xfrm>
              </p:grpSpPr>
              <p:grpSp>
                <p:nvGrpSpPr>
                  <p:cNvPr id="13" name="组合 12">
                    <a:extLst>
                      <a:ext uri="{FF2B5EF4-FFF2-40B4-BE49-F238E27FC236}">
                        <a16:creationId xmlns:a16="http://schemas.microsoft.com/office/drawing/2014/main" id="{8E1F7574-EA4E-4C37-8374-0870727A14B7}"/>
                      </a:ext>
                    </a:extLst>
                  </p:cNvPr>
                  <p:cNvGrpSpPr/>
                  <p:nvPr/>
                </p:nvGrpSpPr>
                <p:grpSpPr>
                  <a:xfrm>
                    <a:off x="2425983" y="5189220"/>
                    <a:ext cx="253693" cy="137160"/>
                    <a:chOff x="2425983" y="5189220"/>
                    <a:chExt cx="253693" cy="137160"/>
                  </a:xfrm>
                </p:grpSpPr>
                <p:cxnSp>
                  <p:nvCxnSpPr>
                    <p:cNvPr id="17" name="直接连接符 16">
                      <a:extLst>
                        <a:ext uri="{FF2B5EF4-FFF2-40B4-BE49-F238E27FC236}">
                          <a16:creationId xmlns:a16="http://schemas.microsoft.com/office/drawing/2014/main" id="{6DA2AAE8-BEE5-43C8-87A0-2F7F5DC0CE70}"/>
                        </a:ext>
                      </a:extLst>
                    </p:cNvPr>
                    <p:cNvCxnSpPr/>
                    <p:nvPr/>
                  </p:nvCxnSpPr>
                  <p:spPr>
                    <a:xfrm>
                      <a:off x="2425983"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a16="http://schemas.microsoft.com/office/drawing/2014/main" id="{C628ECFF-B406-4AF0-A9F3-5B7AB915BC75}"/>
                        </a:ext>
                      </a:extLst>
                    </p:cNvPr>
                    <p:cNvCxnSpPr>
                      <a:cxnSpLocks/>
                    </p:cNvCxnSpPr>
                    <p:nvPr/>
                  </p:nvCxnSpPr>
                  <p:spPr>
                    <a:xfrm flipH="1">
                      <a:off x="2552959"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grpSp>
              <p:grpSp>
                <p:nvGrpSpPr>
                  <p:cNvPr id="14" name="组合 13">
                    <a:extLst>
                      <a:ext uri="{FF2B5EF4-FFF2-40B4-BE49-F238E27FC236}">
                        <a16:creationId xmlns:a16="http://schemas.microsoft.com/office/drawing/2014/main" id="{5679FF55-AAEC-42A5-B948-4C5A7D2CB41F}"/>
                      </a:ext>
                    </a:extLst>
                  </p:cNvPr>
                  <p:cNvGrpSpPr/>
                  <p:nvPr/>
                </p:nvGrpSpPr>
                <p:grpSpPr>
                  <a:xfrm>
                    <a:off x="2676808" y="5186045"/>
                    <a:ext cx="253693" cy="137160"/>
                    <a:chOff x="2425983" y="5189220"/>
                    <a:chExt cx="253693" cy="137160"/>
                  </a:xfrm>
                </p:grpSpPr>
                <p:cxnSp>
                  <p:nvCxnSpPr>
                    <p:cNvPr id="15" name="直接连接符 14">
                      <a:extLst>
                        <a:ext uri="{FF2B5EF4-FFF2-40B4-BE49-F238E27FC236}">
                          <a16:creationId xmlns:a16="http://schemas.microsoft.com/office/drawing/2014/main" id="{8906CE6E-A718-48BE-9430-F26AC873E044}"/>
                        </a:ext>
                      </a:extLst>
                    </p:cNvPr>
                    <p:cNvCxnSpPr/>
                    <p:nvPr/>
                  </p:nvCxnSpPr>
                  <p:spPr>
                    <a:xfrm>
                      <a:off x="2425983"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cxnSp>
                  <p:nvCxnSpPr>
                    <p:cNvPr id="16" name="直接连接符 15">
                      <a:extLst>
                        <a:ext uri="{FF2B5EF4-FFF2-40B4-BE49-F238E27FC236}">
                          <a16:creationId xmlns:a16="http://schemas.microsoft.com/office/drawing/2014/main" id="{3234D0ED-BB74-4653-AF4C-B451F9A0593D}"/>
                        </a:ext>
                      </a:extLst>
                    </p:cNvPr>
                    <p:cNvCxnSpPr>
                      <a:cxnSpLocks/>
                    </p:cNvCxnSpPr>
                    <p:nvPr/>
                  </p:nvCxnSpPr>
                  <p:spPr>
                    <a:xfrm flipH="1">
                      <a:off x="2552959"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grpSp>
            </p:grpSp>
          </p:grpSp>
        </p:grpSp>
      </p:grpSp>
      <p:grpSp>
        <p:nvGrpSpPr>
          <p:cNvPr id="52" name="组合 51">
            <a:extLst>
              <a:ext uri="{FF2B5EF4-FFF2-40B4-BE49-F238E27FC236}">
                <a16:creationId xmlns:a16="http://schemas.microsoft.com/office/drawing/2014/main" id="{1B60E720-85CB-4BED-A60C-DB0B0CB5F6DC}"/>
              </a:ext>
            </a:extLst>
          </p:cNvPr>
          <p:cNvGrpSpPr/>
          <p:nvPr/>
        </p:nvGrpSpPr>
        <p:grpSpPr>
          <a:xfrm>
            <a:off x="1073745" y="2565882"/>
            <a:ext cx="3742820" cy="2674782"/>
            <a:chOff x="899592" y="987574"/>
            <a:chExt cx="2646436" cy="1891260"/>
          </a:xfrm>
        </p:grpSpPr>
        <p:grpSp>
          <p:nvGrpSpPr>
            <p:cNvPr id="75" name="组合 74">
              <a:extLst>
                <a:ext uri="{FF2B5EF4-FFF2-40B4-BE49-F238E27FC236}">
                  <a16:creationId xmlns:a16="http://schemas.microsoft.com/office/drawing/2014/main" id="{3D8DFE8F-16CB-485C-8553-0472F0FA1427}"/>
                </a:ext>
              </a:extLst>
            </p:cNvPr>
            <p:cNvGrpSpPr/>
            <p:nvPr/>
          </p:nvGrpSpPr>
          <p:grpSpPr>
            <a:xfrm>
              <a:off x="899592" y="987574"/>
              <a:ext cx="2191545" cy="1891260"/>
              <a:chOff x="899592" y="987574"/>
              <a:chExt cx="2191545" cy="1891260"/>
            </a:xfrm>
          </p:grpSpPr>
          <p:cxnSp>
            <p:nvCxnSpPr>
              <p:cNvPr id="82" name="直接连接符 81">
                <a:extLst>
                  <a:ext uri="{FF2B5EF4-FFF2-40B4-BE49-F238E27FC236}">
                    <a16:creationId xmlns:a16="http://schemas.microsoft.com/office/drawing/2014/main" id="{360FBEF0-6AB1-416B-A0D9-C6B3B28B5603}"/>
                  </a:ext>
                </a:extLst>
              </p:cNvPr>
              <p:cNvCxnSpPr/>
              <p:nvPr/>
            </p:nvCxnSpPr>
            <p:spPr>
              <a:xfrm>
                <a:off x="899592" y="987574"/>
                <a:ext cx="20754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3" name="直接连接符 82">
                <a:extLst>
                  <a:ext uri="{FF2B5EF4-FFF2-40B4-BE49-F238E27FC236}">
                    <a16:creationId xmlns:a16="http://schemas.microsoft.com/office/drawing/2014/main" id="{D5862EF8-BD44-4B8B-BD5F-64B8D32BCAB6}"/>
                  </a:ext>
                </a:extLst>
              </p:cNvPr>
              <p:cNvCxnSpPr/>
              <p:nvPr/>
            </p:nvCxnSpPr>
            <p:spPr>
              <a:xfrm>
                <a:off x="899592" y="987574"/>
                <a:ext cx="0" cy="108012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4" name="Rectangle 4">
                <a:extLst>
                  <a:ext uri="{FF2B5EF4-FFF2-40B4-BE49-F238E27FC236}">
                    <a16:creationId xmlns:a16="http://schemas.microsoft.com/office/drawing/2014/main" id="{469562E9-7C7B-4E8F-9B8E-4C3B992E1EF7}"/>
                  </a:ext>
                </a:extLst>
              </p:cNvPr>
              <p:cNvSpPr/>
              <p:nvPr/>
            </p:nvSpPr>
            <p:spPr>
              <a:xfrm>
                <a:off x="1071465" y="1131590"/>
                <a:ext cx="2019672" cy="1747244"/>
              </a:xfrm>
              <a:prstGeom prst="rect">
                <a:avLst/>
              </a:prstGeom>
              <a:solidFill>
                <a:srgbClr val="72AE4A"/>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00">
                  <a:solidFill>
                    <a:schemeClr val="bg1"/>
                  </a:solidFill>
                  <a:latin typeface="微软雅黑" panose="020B0503020204020204" pitchFamily="34" charset="-122"/>
                  <a:ea typeface="微软雅黑" panose="020B0503020204020204" pitchFamily="34" charset="-122"/>
                </a:endParaRPr>
              </a:p>
            </p:txBody>
          </p:sp>
          <p:pic>
            <p:nvPicPr>
              <p:cNvPr id="85" name="Picture 2" descr="E:\PPT\0。图片\PNG\2、win7风格\灰色超全扁平化图标\826.png">
                <a:extLst>
                  <a:ext uri="{FF2B5EF4-FFF2-40B4-BE49-F238E27FC236}">
                    <a16:creationId xmlns:a16="http://schemas.microsoft.com/office/drawing/2014/main" id="{02107457-8A38-4E25-8A82-0A82B3266FD4}"/>
                  </a:ext>
                </a:extLst>
              </p:cNvPr>
              <p:cNvPicPr>
                <a:picLocks noChangeAspect="1" noChangeArrowheads="1"/>
              </p:cNvPicPr>
              <p:nvPr/>
            </p:nvPicPr>
            <p:blipFill>
              <a:blip r:embed="rId3" cstate="print">
                <a:biLevel thresh="25000"/>
                <a:extLst>
                  <a:ext uri="{28A0092B-C50C-407E-A947-70E740481C1C}">
                    <a14:useLocalDpi xmlns:a14="http://schemas.microsoft.com/office/drawing/2010/main" val="0"/>
                  </a:ext>
                </a:extLst>
              </a:blip>
              <a:srcRect/>
              <a:stretch>
                <a:fillRect/>
              </a:stretch>
            </p:blipFill>
            <p:spPr bwMode="auto">
              <a:xfrm>
                <a:off x="1115616" y="1203598"/>
                <a:ext cx="452760" cy="4527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6" name="组合 75">
              <a:extLst>
                <a:ext uri="{FF2B5EF4-FFF2-40B4-BE49-F238E27FC236}">
                  <a16:creationId xmlns:a16="http://schemas.microsoft.com/office/drawing/2014/main" id="{CB6C1EB6-CDA6-4213-A130-CBF6D5C0A4EE}"/>
                </a:ext>
              </a:extLst>
            </p:cNvPr>
            <p:cNvGrpSpPr/>
            <p:nvPr/>
          </p:nvGrpSpPr>
          <p:grpSpPr>
            <a:xfrm>
              <a:off x="1160679" y="1769962"/>
              <a:ext cx="2385349" cy="796127"/>
              <a:chOff x="4604249" y="2641315"/>
              <a:chExt cx="2385349" cy="796127"/>
            </a:xfrm>
          </p:grpSpPr>
          <p:sp>
            <p:nvSpPr>
              <p:cNvPr id="78" name="TextBox 34">
                <a:extLst>
                  <a:ext uri="{FF2B5EF4-FFF2-40B4-BE49-F238E27FC236}">
                    <a16:creationId xmlns:a16="http://schemas.microsoft.com/office/drawing/2014/main" id="{1BC85D42-F252-4613-BEFB-F0E65BE9D140}"/>
                  </a:ext>
                </a:extLst>
              </p:cNvPr>
              <p:cNvSpPr txBox="1"/>
              <p:nvPr/>
            </p:nvSpPr>
            <p:spPr>
              <a:xfrm>
                <a:off x="4604318" y="2641315"/>
                <a:ext cx="2331097" cy="217620"/>
              </a:xfrm>
              <a:prstGeom prst="rect">
                <a:avLst/>
              </a:prstGeom>
              <a:noFill/>
            </p:spPr>
            <p:txBody>
              <a:bodyPr wrap="square" rtlCol="0">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Please enter what you want</a:t>
                </a:r>
              </a:p>
            </p:txBody>
          </p:sp>
          <p:sp>
            <p:nvSpPr>
              <p:cNvPr id="79" name="TextBox 35">
                <a:extLst>
                  <a:ext uri="{FF2B5EF4-FFF2-40B4-BE49-F238E27FC236}">
                    <a16:creationId xmlns:a16="http://schemas.microsoft.com/office/drawing/2014/main" id="{3D8BA243-7164-4E80-B90A-69FF67AB6BEB}"/>
                  </a:ext>
                </a:extLst>
              </p:cNvPr>
              <p:cNvSpPr txBox="1"/>
              <p:nvPr/>
            </p:nvSpPr>
            <p:spPr>
              <a:xfrm>
                <a:off x="4604283" y="2829441"/>
                <a:ext cx="2343981" cy="217620"/>
              </a:xfrm>
              <a:prstGeom prst="rect">
                <a:avLst/>
              </a:prstGeom>
              <a:noFill/>
            </p:spPr>
            <p:txBody>
              <a:bodyPr wrap="square" rtlCol="0">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Please enter what you want</a:t>
                </a:r>
              </a:p>
            </p:txBody>
          </p:sp>
          <p:sp>
            <p:nvSpPr>
              <p:cNvPr id="80" name="TextBox 36">
                <a:extLst>
                  <a:ext uri="{FF2B5EF4-FFF2-40B4-BE49-F238E27FC236}">
                    <a16:creationId xmlns:a16="http://schemas.microsoft.com/office/drawing/2014/main" id="{833C726A-391B-4E43-B8C8-970308BB50D2}"/>
                  </a:ext>
                </a:extLst>
              </p:cNvPr>
              <p:cNvSpPr txBox="1"/>
              <p:nvPr/>
            </p:nvSpPr>
            <p:spPr>
              <a:xfrm>
                <a:off x="4617605" y="3010130"/>
                <a:ext cx="2371993" cy="217620"/>
              </a:xfrm>
              <a:prstGeom prst="rect">
                <a:avLst/>
              </a:prstGeom>
              <a:noFill/>
            </p:spPr>
            <p:txBody>
              <a:bodyPr wrap="square" rtlCol="0">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Please enter what you want</a:t>
                </a:r>
              </a:p>
            </p:txBody>
          </p:sp>
          <p:sp>
            <p:nvSpPr>
              <p:cNvPr id="81" name="TextBox 37">
                <a:extLst>
                  <a:ext uri="{FF2B5EF4-FFF2-40B4-BE49-F238E27FC236}">
                    <a16:creationId xmlns:a16="http://schemas.microsoft.com/office/drawing/2014/main" id="{C1E930E2-6687-46EA-9003-01F4CD2579A3}"/>
                  </a:ext>
                </a:extLst>
              </p:cNvPr>
              <p:cNvSpPr txBox="1"/>
              <p:nvPr/>
            </p:nvSpPr>
            <p:spPr>
              <a:xfrm>
                <a:off x="4604249" y="3219822"/>
                <a:ext cx="2343981" cy="217620"/>
              </a:xfrm>
              <a:prstGeom prst="rect">
                <a:avLst/>
              </a:prstGeom>
              <a:noFill/>
            </p:spPr>
            <p:txBody>
              <a:bodyPr wrap="square" rtlCol="0">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Please enter what you want</a:t>
                </a:r>
              </a:p>
            </p:txBody>
          </p:sp>
        </p:grpSp>
      </p:grpSp>
      <p:grpSp>
        <p:nvGrpSpPr>
          <p:cNvPr id="53" name="组合 52">
            <a:extLst>
              <a:ext uri="{FF2B5EF4-FFF2-40B4-BE49-F238E27FC236}">
                <a16:creationId xmlns:a16="http://schemas.microsoft.com/office/drawing/2014/main" id="{42C8E516-881B-4C89-A8B1-A692E198ADCC}"/>
              </a:ext>
            </a:extLst>
          </p:cNvPr>
          <p:cNvGrpSpPr/>
          <p:nvPr/>
        </p:nvGrpSpPr>
        <p:grpSpPr>
          <a:xfrm>
            <a:off x="4382998" y="2565882"/>
            <a:ext cx="3099472" cy="2674782"/>
            <a:chOff x="3347864" y="1832618"/>
            <a:chExt cx="2191545" cy="1891260"/>
          </a:xfrm>
        </p:grpSpPr>
        <p:cxnSp>
          <p:nvCxnSpPr>
            <p:cNvPr id="65" name="直接连接符 64">
              <a:extLst>
                <a:ext uri="{FF2B5EF4-FFF2-40B4-BE49-F238E27FC236}">
                  <a16:creationId xmlns:a16="http://schemas.microsoft.com/office/drawing/2014/main" id="{6FC2F2B4-4926-46C3-A22C-BA3D7BC01300}"/>
                </a:ext>
              </a:extLst>
            </p:cNvPr>
            <p:cNvCxnSpPr/>
            <p:nvPr/>
          </p:nvCxnSpPr>
          <p:spPr>
            <a:xfrm>
              <a:off x="3347864" y="1832618"/>
              <a:ext cx="20754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6" name="直接连接符 65">
              <a:extLst>
                <a:ext uri="{FF2B5EF4-FFF2-40B4-BE49-F238E27FC236}">
                  <a16:creationId xmlns:a16="http://schemas.microsoft.com/office/drawing/2014/main" id="{31C1D839-EA98-4A46-B075-7DBD80054634}"/>
                </a:ext>
              </a:extLst>
            </p:cNvPr>
            <p:cNvCxnSpPr/>
            <p:nvPr/>
          </p:nvCxnSpPr>
          <p:spPr>
            <a:xfrm>
              <a:off x="3347864" y="1832618"/>
              <a:ext cx="0" cy="108012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7" name="Rectangle 4">
              <a:extLst>
                <a:ext uri="{FF2B5EF4-FFF2-40B4-BE49-F238E27FC236}">
                  <a16:creationId xmlns:a16="http://schemas.microsoft.com/office/drawing/2014/main" id="{9132ECE3-22A3-4ED7-AB45-E6B380D0359F}"/>
                </a:ext>
              </a:extLst>
            </p:cNvPr>
            <p:cNvSpPr/>
            <p:nvPr/>
          </p:nvSpPr>
          <p:spPr>
            <a:xfrm>
              <a:off x="3519737" y="1976634"/>
              <a:ext cx="2019672" cy="1747244"/>
            </a:xfrm>
            <a:prstGeom prst="rect">
              <a:avLst/>
            </a:prstGeom>
            <a:solidFill>
              <a:srgbClr val="92488E"/>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00">
                <a:solidFill>
                  <a:schemeClr val="bg1"/>
                </a:solidFill>
                <a:latin typeface="微软雅黑" panose="020B0503020204020204" pitchFamily="34" charset="-122"/>
                <a:ea typeface="微软雅黑" panose="020B0503020204020204" pitchFamily="34" charset="-122"/>
              </a:endParaRPr>
            </a:p>
          </p:txBody>
        </p:sp>
        <p:grpSp>
          <p:nvGrpSpPr>
            <p:cNvPr id="68" name="组合 67">
              <a:extLst>
                <a:ext uri="{FF2B5EF4-FFF2-40B4-BE49-F238E27FC236}">
                  <a16:creationId xmlns:a16="http://schemas.microsoft.com/office/drawing/2014/main" id="{DC2C68A7-257B-49DA-B2C8-8BD653DB3F52}"/>
                </a:ext>
              </a:extLst>
            </p:cNvPr>
            <p:cNvGrpSpPr/>
            <p:nvPr/>
          </p:nvGrpSpPr>
          <p:grpSpPr>
            <a:xfrm>
              <a:off x="3651840" y="2563903"/>
              <a:ext cx="1885024" cy="1002451"/>
              <a:chOff x="4659952" y="2518204"/>
              <a:chExt cx="1885024" cy="1002451"/>
            </a:xfrm>
          </p:grpSpPr>
          <p:sp>
            <p:nvSpPr>
              <p:cNvPr id="70" name="TextBox 48">
                <a:extLst>
                  <a:ext uri="{FF2B5EF4-FFF2-40B4-BE49-F238E27FC236}">
                    <a16:creationId xmlns:a16="http://schemas.microsoft.com/office/drawing/2014/main" id="{038B1453-7FBE-45AA-871A-2472D04B59C1}"/>
                  </a:ext>
                </a:extLst>
              </p:cNvPr>
              <p:cNvSpPr txBox="1"/>
              <p:nvPr/>
            </p:nvSpPr>
            <p:spPr>
              <a:xfrm>
                <a:off x="4659953" y="2518204"/>
                <a:ext cx="1872173" cy="217620"/>
              </a:xfrm>
              <a:prstGeom prst="rect">
                <a:avLst/>
              </a:prstGeom>
              <a:noFill/>
            </p:spPr>
            <p:txBody>
              <a:bodyPr wrap="square" rtlCol="0">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Please enter what you want</a:t>
                </a:r>
              </a:p>
            </p:txBody>
          </p:sp>
          <p:sp>
            <p:nvSpPr>
              <p:cNvPr id="71" name="TextBox 49">
                <a:extLst>
                  <a:ext uri="{FF2B5EF4-FFF2-40B4-BE49-F238E27FC236}">
                    <a16:creationId xmlns:a16="http://schemas.microsoft.com/office/drawing/2014/main" id="{E931DED8-4AD0-4FC2-B5AA-69F7365B3ABB}"/>
                  </a:ext>
                </a:extLst>
              </p:cNvPr>
              <p:cNvSpPr txBox="1"/>
              <p:nvPr/>
            </p:nvSpPr>
            <p:spPr>
              <a:xfrm>
                <a:off x="4659952" y="2724529"/>
                <a:ext cx="1872173" cy="217620"/>
              </a:xfrm>
              <a:prstGeom prst="rect">
                <a:avLst/>
              </a:prstGeom>
              <a:noFill/>
            </p:spPr>
            <p:txBody>
              <a:bodyPr wrap="square" rtlCol="0">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Please enter what you want</a:t>
                </a:r>
              </a:p>
            </p:txBody>
          </p:sp>
          <p:sp>
            <p:nvSpPr>
              <p:cNvPr id="72" name="TextBox 50">
                <a:extLst>
                  <a:ext uri="{FF2B5EF4-FFF2-40B4-BE49-F238E27FC236}">
                    <a16:creationId xmlns:a16="http://schemas.microsoft.com/office/drawing/2014/main" id="{18B9377B-3D46-4CFC-8718-FEE43121C3E5}"/>
                  </a:ext>
                </a:extLst>
              </p:cNvPr>
              <p:cNvSpPr txBox="1"/>
              <p:nvPr/>
            </p:nvSpPr>
            <p:spPr>
              <a:xfrm>
                <a:off x="4672803" y="2912655"/>
                <a:ext cx="1872173" cy="217620"/>
              </a:xfrm>
              <a:prstGeom prst="rect">
                <a:avLst/>
              </a:prstGeom>
              <a:noFill/>
            </p:spPr>
            <p:txBody>
              <a:bodyPr wrap="square" rtlCol="0">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Please enter what you want</a:t>
                </a:r>
              </a:p>
            </p:txBody>
          </p:sp>
          <p:sp>
            <p:nvSpPr>
              <p:cNvPr id="73" name="TextBox 51">
                <a:extLst>
                  <a:ext uri="{FF2B5EF4-FFF2-40B4-BE49-F238E27FC236}">
                    <a16:creationId xmlns:a16="http://schemas.microsoft.com/office/drawing/2014/main" id="{AB28AB59-765F-4475-BF13-8C0DB682D145}"/>
                  </a:ext>
                </a:extLst>
              </p:cNvPr>
              <p:cNvSpPr txBox="1"/>
              <p:nvPr/>
            </p:nvSpPr>
            <p:spPr>
              <a:xfrm>
                <a:off x="4672768" y="3108783"/>
                <a:ext cx="1872173" cy="217620"/>
              </a:xfrm>
              <a:prstGeom prst="rect">
                <a:avLst/>
              </a:prstGeom>
              <a:noFill/>
            </p:spPr>
            <p:txBody>
              <a:bodyPr wrap="square" rtlCol="0">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Please enter what you want</a:t>
                </a:r>
              </a:p>
            </p:txBody>
          </p:sp>
          <p:sp>
            <p:nvSpPr>
              <p:cNvPr id="74" name="TextBox 52">
                <a:extLst>
                  <a:ext uri="{FF2B5EF4-FFF2-40B4-BE49-F238E27FC236}">
                    <a16:creationId xmlns:a16="http://schemas.microsoft.com/office/drawing/2014/main" id="{B3E391FB-880C-4BB9-983C-5DD50D597E01}"/>
                  </a:ext>
                </a:extLst>
              </p:cNvPr>
              <p:cNvSpPr txBox="1"/>
              <p:nvPr/>
            </p:nvSpPr>
            <p:spPr>
              <a:xfrm>
                <a:off x="4672768" y="3303035"/>
                <a:ext cx="1872173" cy="217620"/>
              </a:xfrm>
              <a:prstGeom prst="rect">
                <a:avLst/>
              </a:prstGeom>
              <a:noFill/>
            </p:spPr>
            <p:txBody>
              <a:bodyPr wrap="square" rtlCol="0">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Please enter what you want</a:t>
                </a:r>
              </a:p>
            </p:txBody>
          </p:sp>
        </p:grpSp>
        <p:pic>
          <p:nvPicPr>
            <p:cNvPr id="69" name="Picture 3" descr="E:\PPT\0。图片\PNG\2、win7风格\灰色超全扁平化图标\824.png">
              <a:extLst>
                <a:ext uri="{FF2B5EF4-FFF2-40B4-BE49-F238E27FC236}">
                  <a16:creationId xmlns:a16="http://schemas.microsoft.com/office/drawing/2014/main" id="{7E146638-AF9A-4752-A979-D4C327049389}"/>
                </a:ext>
              </a:extLst>
            </p:cNvPr>
            <p:cNvPicPr>
              <a:picLocks noChangeAspect="1" noChangeArrowheads="1"/>
            </p:cNvPicPr>
            <p:nvPr/>
          </p:nvPicPr>
          <p:blipFill>
            <a:blip r:embed="rId4">
              <a:biLevel thresh="25000"/>
              <a:extLst>
                <a:ext uri="{28A0092B-C50C-407E-A947-70E740481C1C}">
                  <a14:useLocalDpi xmlns:a14="http://schemas.microsoft.com/office/drawing/2010/main" val="0"/>
                </a:ext>
              </a:extLst>
            </a:blip>
            <a:srcRect/>
            <a:stretch>
              <a:fillRect/>
            </a:stretch>
          </p:blipFill>
          <p:spPr bwMode="auto">
            <a:xfrm>
              <a:off x="3510328" y="1947265"/>
              <a:ext cx="596776" cy="59677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4" name="组合 53">
            <a:extLst>
              <a:ext uri="{FF2B5EF4-FFF2-40B4-BE49-F238E27FC236}">
                <a16:creationId xmlns:a16="http://schemas.microsoft.com/office/drawing/2014/main" id="{3413CBBB-637B-4629-8C64-C9F1E1A41EAE}"/>
              </a:ext>
            </a:extLst>
          </p:cNvPr>
          <p:cNvGrpSpPr/>
          <p:nvPr/>
        </p:nvGrpSpPr>
        <p:grpSpPr>
          <a:xfrm>
            <a:off x="7687557" y="2565882"/>
            <a:ext cx="3099472" cy="2674782"/>
            <a:chOff x="5940152" y="2768722"/>
            <a:chExt cx="2191545" cy="1891260"/>
          </a:xfrm>
        </p:grpSpPr>
        <p:cxnSp>
          <p:nvCxnSpPr>
            <p:cNvPr id="55" name="直接连接符 54">
              <a:extLst>
                <a:ext uri="{FF2B5EF4-FFF2-40B4-BE49-F238E27FC236}">
                  <a16:creationId xmlns:a16="http://schemas.microsoft.com/office/drawing/2014/main" id="{0C18471C-D3AD-4FCB-BCD5-97C24D3D4B4C}"/>
                </a:ext>
              </a:extLst>
            </p:cNvPr>
            <p:cNvCxnSpPr/>
            <p:nvPr/>
          </p:nvCxnSpPr>
          <p:spPr>
            <a:xfrm>
              <a:off x="5940152" y="2768722"/>
              <a:ext cx="20754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6" name="直接连接符 55">
              <a:extLst>
                <a:ext uri="{FF2B5EF4-FFF2-40B4-BE49-F238E27FC236}">
                  <a16:creationId xmlns:a16="http://schemas.microsoft.com/office/drawing/2014/main" id="{E20A987D-BDA2-46FE-93F5-D035FA6DAEB9}"/>
                </a:ext>
              </a:extLst>
            </p:cNvPr>
            <p:cNvCxnSpPr/>
            <p:nvPr/>
          </p:nvCxnSpPr>
          <p:spPr>
            <a:xfrm>
              <a:off x="5940152" y="2768722"/>
              <a:ext cx="0" cy="108012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7" name="Rectangle 4">
              <a:extLst>
                <a:ext uri="{FF2B5EF4-FFF2-40B4-BE49-F238E27FC236}">
                  <a16:creationId xmlns:a16="http://schemas.microsoft.com/office/drawing/2014/main" id="{16711349-643D-40BE-828C-F5603A2D5981}"/>
                </a:ext>
              </a:extLst>
            </p:cNvPr>
            <p:cNvSpPr/>
            <p:nvPr/>
          </p:nvSpPr>
          <p:spPr>
            <a:xfrm>
              <a:off x="6112025" y="2912738"/>
              <a:ext cx="2019672" cy="1747244"/>
            </a:xfrm>
            <a:prstGeom prst="rect">
              <a:avLst/>
            </a:prstGeom>
            <a:solidFill>
              <a:srgbClr val="72AE4A"/>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00">
                <a:solidFill>
                  <a:schemeClr val="bg1"/>
                </a:solidFill>
                <a:latin typeface="微软雅黑" panose="020B0503020204020204" pitchFamily="34" charset="-122"/>
                <a:ea typeface="微软雅黑" panose="020B0503020204020204" pitchFamily="34" charset="-122"/>
              </a:endParaRPr>
            </a:p>
          </p:txBody>
        </p:sp>
        <p:grpSp>
          <p:nvGrpSpPr>
            <p:cNvPr id="58" name="组合 57">
              <a:extLst>
                <a:ext uri="{FF2B5EF4-FFF2-40B4-BE49-F238E27FC236}">
                  <a16:creationId xmlns:a16="http://schemas.microsoft.com/office/drawing/2014/main" id="{0951F6C9-85D2-4C44-8DED-A4CFE86D9F25}"/>
                </a:ext>
              </a:extLst>
            </p:cNvPr>
            <p:cNvGrpSpPr/>
            <p:nvPr/>
          </p:nvGrpSpPr>
          <p:grpSpPr>
            <a:xfrm>
              <a:off x="6192914" y="3468004"/>
              <a:ext cx="1885025" cy="1002452"/>
              <a:chOff x="4608738" y="2486201"/>
              <a:chExt cx="1885025" cy="1002452"/>
            </a:xfrm>
          </p:grpSpPr>
          <p:sp>
            <p:nvSpPr>
              <p:cNvPr id="60" name="TextBox 59">
                <a:extLst>
                  <a:ext uri="{FF2B5EF4-FFF2-40B4-BE49-F238E27FC236}">
                    <a16:creationId xmlns:a16="http://schemas.microsoft.com/office/drawing/2014/main" id="{335CCB65-DE6C-4E97-ADEA-C0309D2AF9BC}"/>
                  </a:ext>
                </a:extLst>
              </p:cNvPr>
              <p:cNvSpPr txBox="1"/>
              <p:nvPr/>
            </p:nvSpPr>
            <p:spPr>
              <a:xfrm>
                <a:off x="4608739" y="2486201"/>
                <a:ext cx="1872173" cy="217620"/>
              </a:xfrm>
              <a:prstGeom prst="rect">
                <a:avLst/>
              </a:prstGeom>
              <a:noFill/>
            </p:spPr>
            <p:txBody>
              <a:bodyPr wrap="square" rtlCol="0">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Please enter what you want</a:t>
                </a:r>
              </a:p>
            </p:txBody>
          </p:sp>
          <p:sp>
            <p:nvSpPr>
              <p:cNvPr id="61" name="TextBox 60">
                <a:extLst>
                  <a:ext uri="{FF2B5EF4-FFF2-40B4-BE49-F238E27FC236}">
                    <a16:creationId xmlns:a16="http://schemas.microsoft.com/office/drawing/2014/main" id="{339A1E37-DE44-4F98-B4E8-438FA6776D76}"/>
                  </a:ext>
                </a:extLst>
              </p:cNvPr>
              <p:cNvSpPr txBox="1"/>
              <p:nvPr/>
            </p:nvSpPr>
            <p:spPr>
              <a:xfrm>
                <a:off x="4608738" y="2692526"/>
                <a:ext cx="1872173" cy="217620"/>
              </a:xfrm>
              <a:prstGeom prst="rect">
                <a:avLst/>
              </a:prstGeom>
              <a:noFill/>
            </p:spPr>
            <p:txBody>
              <a:bodyPr wrap="square" rtlCol="0">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Please enter what you want</a:t>
                </a:r>
              </a:p>
            </p:txBody>
          </p:sp>
          <p:sp>
            <p:nvSpPr>
              <p:cNvPr id="62" name="TextBox 61">
                <a:extLst>
                  <a:ext uri="{FF2B5EF4-FFF2-40B4-BE49-F238E27FC236}">
                    <a16:creationId xmlns:a16="http://schemas.microsoft.com/office/drawing/2014/main" id="{1120B165-E919-4685-81BB-6DC804C5A5DC}"/>
                  </a:ext>
                </a:extLst>
              </p:cNvPr>
              <p:cNvSpPr txBox="1"/>
              <p:nvPr/>
            </p:nvSpPr>
            <p:spPr>
              <a:xfrm>
                <a:off x="4621590" y="2880653"/>
                <a:ext cx="1872173" cy="217620"/>
              </a:xfrm>
              <a:prstGeom prst="rect">
                <a:avLst/>
              </a:prstGeom>
              <a:noFill/>
            </p:spPr>
            <p:txBody>
              <a:bodyPr wrap="square" rtlCol="0">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Please enter what you want</a:t>
                </a:r>
              </a:p>
            </p:txBody>
          </p:sp>
          <p:sp>
            <p:nvSpPr>
              <p:cNvPr id="63" name="TextBox 62">
                <a:extLst>
                  <a:ext uri="{FF2B5EF4-FFF2-40B4-BE49-F238E27FC236}">
                    <a16:creationId xmlns:a16="http://schemas.microsoft.com/office/drawing/2014/main" id="{9C028170-A178-4E72-AF6A-BE41D59DB348}"/>
                  </a:ext>
                </a:extLst>
              </p:cNvPr>
              <p:cNvSpPr txBox="1"/>
              <p:nvPr/>
            </p:nvSpPr>
            <p:spPr>
              <a:xfrm>
                <a:off x="4621554" y="3076781"/>
                <a:ext cx="1872173" cy="217620"/>
              </a:xfrm>
              <a:prstGeom prst="rect">
                <a:avLst/>
              </a:prstGeom>
              <a:noFill/>
            </p:spPr>
            <p:txBody>
              <a:bodyPr wrap="square" rtlCol="0">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Please enter what you want</a:t>
                </a:r>
              </a:p>
            </p:txBody>
          </p:sp>
          <p:sp>
            <p:nvSpPr>
              <p:cNvPr id="64" name="TextBox 63">
                <a:extLst>
                  <a:ext uri="{FF2B5EF4-FFF2-40B4-BE49-F238E27FC236}">
                    <a16:creationId xmlns:a16="http://schemas.microsoft.com/office/drawing/2014/main" id="{BD04EDF3-FC63-4FDB-BB2F-431A0B7384CF}"/>
                  </a:ext>
                </a:extLst>
              </p:cNvPr>
              <p:cNvSpPr txBox="1"/>
              <p:nvPr/>
            </p:nvSpPr>
            <p:spPr>
              <a:xfrm>
                <a:off x="4621554" y="3271033"/>
                <a:ext cx="1872173" cy="217620"/>
              </a:xfrm>
              <a:prstGeom prst="rect">
                <a:avLst/>
              </a:prstGeom>
              <a:noFill/>
            </p:spPr>
            <p:txBody>
              <a:bodyPr wrap="square" rtlCol="0">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Please enter what you want</a:t>
                </a:r>
              </a:p>
            </p:txBody>
          </p:sp>
        </p:grpSp>
        <p:pic>
          <p:nvPicPr>
            <p:cNvPr id="59" name="Picture 4" descr="E:\PPT\0。图片\PNG\2、win7风格\灰色超全扁平化图标\970.png">
              <a:extLst>
                <a:ext uri="{FF2B5EF4-FFF2-40B4-BE49-F238E27FC236}">
                  <a16:creationId xmlns:a16="http://schemas.microsoft.com/office/drawing/2014/main" id="{56E53C48-FDDB-44E3-BF62-ECFBD01E8295}"/>
                </a:ext>
              </a:extLst>
            </p:cNvPr>
            <p:cNvPicPr>
              <a:picLocks noChangeAspect="1" noChangeArrowheads="1"/>
            </p:cNvPicPr>
            <p:nvPr/>
          </p:nvPicPr>
          <p:blipFill>
            <a:blip r:embed="rId5">
              <a:biLevel thresh="25000"/>
              <a:extLst>
                <a:ext uri="{28A0092B-C50C-407E-A947-70E740481C1C}">
                  <a14:useLocalDpi xmlns:a14="http://schemas.microsoft.com/office/drawing/2010/main" val="0"/>
                </a:ext>
              </a:extLst>
            </a:blip>
            <a:srcRect/>
            <a:stretch>
              <a:fillRect/>
            </a:stretch>
          </p:blipFill>
          <p:spPr bwMode="auto">
            <a:xfrm>
              <a:off x="6093622" y="2843845"/>
              <a:ext cx="572950" cy="57295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725391013"/>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a14="http://schemas.microsoft.com/office/drawing/2010/main" xmlns:a16="http://schemas.microsoft.com/office/drawing/2014/main"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ppt_x</p:attrName>
                                        </p:attrNameLst>
                                      </p:cBhvr>
                                      <p:tavLst>
                                        <p:tav tm="0">
                                          <p:val>
                                            <p:strVal val="#ppt_x"/>
                                          </p:val>
                                        </p:tav>
                                        <p:tav tm="100000">
                                          <p:val>
                                            <p:strVal val="#ppt_x"/>
                                          </p:val>
                                        </p:tav>
                                      </p:tavLst>
                                    </p:anim>
                                    <p:anim calcmode="lin" valueType="num">
                                      <p:cBhvr>
                                        <p:cTn id="9" dur="75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2" presetClass="entr" presetSubtype="1" fill="hold" nodeType="afterEffect">
                                  <p:stCondLst>
                                    <p:cond delay="0"/>
                                  </p:stCondLst>
                                  <p:childTnLst>
                                    <p:set>
                                      <p:cBhvr>
                                        <p:cTn id="12" dur="1" fill="hold">
                                          <p:stCondLst>
                                            <p:cond delay="0"/>
                                          </p:stCondLst>
                                        </p:cTn>
                                        <p:tgtEl>
                                          <p:spTgt spid="52"/>
                                        </p:tgtEl>
                                        <p:attrNameLst>
                                          <p:attrName>style.visibility</p:attrName>
                                        </p:attrNameLst>
                                      </p:cBhvr>
                                      <p:to>
                                        <p:strVal val="visible"/>
                                      </p:to>
                                    </p:set>
                                    <p:anim calcmode="lin" valueType="num">
                                      <p:cBhvr additive="base">
                                        <p:cTn id="13" dur="750" fill="hold"/>
                                        <p:tgtEl>
                                          <p:spTgt spid="52"/>
                                        </p:tgtEl>
                                        <p:attrNameLst>
                                          <p:attrName>ppt_x</p:attrName>
                                        </p:attrNameLst>
                                      </p:cBhvr>
                                      <p:tavLst>
                                        <p:tav tm="0">
                                          <p:val>
                                            <p:strVal val="#ppt_x"/>
                                          </p:val>
                                        </p:tav>
                                        <p:tav tm="100000">
                                          <p:val>
                                            <p:strVal val="#ppt_x"/>
                                          </p:val>
                                        </p:tav>
                                      </p:tavLst>
                                    </p:anim>
                                    <p:anim calcmode="lin" valueType="num">
                                      <p:cBhvr additive="base">
                                        <p:cTn id="14" dur="750" fill="hold"/>
                                        <p:tgtEl>
                                          <p:spTgt spid="52"/>
                                        </p:tgtEl>
                                        <p:attrNameLst>
                                          <p:attrName>ppt_y</p:attrName>
                                        </p:attrNameLst>
                                      </p:cBhvr>
                                      <p:tavLst>
                                        <p:tav tm="0">
                                          <p:val>
                                            <p:strVal val="0-#ppt_h/2"/>
                                          </p:val>
                                        </p:tav>
                                        <p:tav tm="100000">
                                          <p:val>
                                            <p:strVal val="#ppt_y"/>
                                          </p:val>
                                        </p:tav>
                                      </p:tavLst>
                                    </p:anim>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53"/>
                                        </p:tgtEl>
                                        <p:attrNameLst>
                                          <p:attrName>style.visibility</p:attrName>
                                        </p:attrNameLst>
                                      </p:cBhvr>
                                      <p:to>
                                        <p:strVal val="visible"/>
                                      </p:to>
                                    </p:set>
                                    <p:anim calcmode="lin" valueType="num">
                                      <p:cBhvr additive="base">
                                        <p:cTn id="18" dur="750" fill="hold"/>
                                        <p:tgtEl>
                                          <p:spTgt spid="53"/>
                                        </p:tgtEl>
                                        <p:attrNameLst>
                                          <p:attrName>ppt_x</p:attrName>
                                        </p:attrNameLst>
                                      </p:cBhvr>
                                      <p:tavLst>
                                        <p:tav tm="0">
                                          <p:val>
                                            <p:strVal val="#ppt_x"/>
                                          </p:val>
                                        </p:tav>
                                        <p:tav tm="100000">
                                          <p:val>
                                            <p:strVal val="#ppt_x"/>
                                          </p:val>
                                        </p:tav>
                                      </p:tavLst>
                                    </p:anim>
                                    <p:anim calcmode="lin" valueType="num">
                                      <p:cBhvr additive="base">
                                        <p:cTn id="19" dur="750" fill="hold"/>
                                        <p:tgtEl>
                                          <p:spTgt spid="53"/>
                                        </p:tgtEl>
                                        <p:attrNameLst>
                                          <p:attrName>ppt_y</p:attrName>
                                        </p:attrNameLst>
                                      </p:cBhvr>
                                      <p:tavLst>
                                        <p:tav tm="0">
                                          <p:val>
                                            <p:strVal val="0-#ppt_h/2"/>
                                          </p:val>
                                        </p:tav>
                                        <p:tav tm="100000">
                                          <p:val>
                                            <p:strVal val="#ppt_y"/>
                                          </p:val>
                                        </p:tav>
                                      </p:tavLst>
                                    </p:anim>
                                  </p:childTnLst>
                                </p:cTn>
                              </p:par>
                            </p:childTnLst>
                          </p:cTn>
                        </p:par>
                        <p:par>
                          <p:cTn id="20" fill="hold">
                            <p:stCondLst>
                              <p:cond delay="2250"/>
                            </p:stCondLst>
                            <p:childTnLst>
                              <p:par>
                                <p:cTn id="21" presetID="2" presetClass="entr" presetSubtype="1" fill="hold" nodeType="afterEffect">
                                  <p:stCondLst>
                                    <p:cond delay="0"/>
                                  </p:stCondLst>
                                  <p:childTnLst>
                                    <p:set>
                                      <p:cBhvr>
                                        <p:cTn id="22" dur="1" fill="hold">
                                          <p:stCondLst>
                                            <p:cond delay="0"/>
                                          </p:stCondLst>
                                        </p:cTn>
                                        <p:tgtEl>
                                          <p:spTgt spid="54"/>
                                        </p:tgtEl>
                                        <p:attrNameLst>
                                          <p:attrName>style.visibility</p:attrName>
                                        </p:attrNameLst>
                                      </p:cBhvr>
                                      <p:to>
                                        <p:strVal val="visible"/>
                                      </p:to>
                                    </p:set>
                                    <p:anim calcmode="lin" valueType="num">
                                      <p:cBhvr additive="base">
                                        <p:cTn id="23" dur="750" fill="hold"/>
                                        <p:tgtEl>
                                          <p:spTgt spid="54"/>
                                        </p:tgtEl>
                                        <p:attrNameLst>
                                          <p:attrName>ppt_x</p:attrName>
                                        </p:attrNameLst>
                                      </p:cBhvr>
                                      <p:tavLst>
                                        <p:tav tm="0">
                                          <p:val>
                                            <p:strVal val="#ppt_x"/>
                                          </p:val>
                                        </p:tav>
                                        <p:tav tm="100000">
                                          <p:val>
                                            <p:strVal val="#ppt_x"/>
                                          </p:val>
                                        </p:tav>
                                      </p:tavLst>
                                    </p:anim>
                                    <p:anim calcmode="lin" valueType="num">
                                      <p:cBhvr additive="base">
                                        <p:cTn id="24" dur="750" fill="hold"/>
                                        <p:tgtEl>
                                          <p:spTgt spid="5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B6AF139C-43E6-411B-A619-7FAD1B72CCB7}"/>
              </a:ext>
            </a:extLst>
          </p:cNvPr>
          <p:cNvGrpSpPr/>
          <p:nvPr/>
        </p:nvGrpSpPr>
        <p:grpSpPr>
          <a:xfrm>
            <a:off x="4614542" y="542068"/>
            <a:ext cx="3005951" cy="646635"/>
            <a:chOff x="4614542" y="542068"/>
            <a:chExt cx="3005951" cy="646635"/>
          </a:xfrm>
        </p:grpSpPr>
        <p:sp>
          <p:nvSpPr>
            <p:cNvPr id="9" name="TextBox 2">
              <a:extLst>
                <a:ext uri="{FF2B5EF4-FFF2-40B4-BE49-F238E27FC236}">
                  <a16:creationId xmlns:a16="http://schemas.microsoft.com/office/drawing/2014/main" id="{844C6E56-4371-420A-984E-D15EE326A08C}"/>
                </a:ext>
              </a:extLst>
            </p:cNvPr>
            <p:cNvSpPr txBox="1"/>
            <p:nvPr/>
          </p:nvSpPr>
          <p:spPr>
            <a:xfrm>
              <a:off x="4614542" y="542068"/>
              <a:ext cx="3005951" cy="430887"/>
            </a:xfrm>
            <a:prstGeom prst="rect">
              <a:avLst/>
            </a:prstGeom>
            <a:noFill/>
          </p:spPr>
          <p:txBody>
            <a:bodyPr wrap="none" rtlCol="0">
              <a:spAutoFit/>
            </a:bodyPr>
            <a:lstStyle/>
            <a:p>
              <a:pPr algn="ctr"/>
              <a:r>
                <a:rPr lang="zh-CN" altLang="en-US" sz="2200" dirty="0">
                  <a:solidFill>
                    <a:srgbClr val="72AE4A"/>
                  </a:solidFill>
                  <a:latin typeface="微软雅黑" panose="020B0503020204020204" pitchFamily="34" charset="-122"/>
                  <a:ea typeface="微软雅黑" panose="020B0503020204020204" pitchFamily="34" charset="-122"/>
                </a:rPr>
                <a:t>Click the input phase</a:t>
              </a:r>
              <a:r>
                <a:rPr lang="zh-CN" altLang="en-US" sz="2200" dirty="0">
                  <a:solidFill>
                    <a:srgbClr val="92488E"/>
                  </a:solidFill>
                  <a:latin typeface="微软雅黑" panose="020B0503020204020204" pitchFamily="34" charset="-122"/>
                  <a:ea typeface="微软雅黑" panose="020B0503020204020204" pitchFamily="34" charset="-122"/>
                </a:rPr>
                <a:t>Off text title</a:t>
              </a:r>
            </a:p>
          </p:txBody>
        </p:sp>
        <p:grpSp>
          <p:nvGrpSpPr>
            <p:cNvPr id="5" name="组合 4">
              <a:extLst>
                <a:ext uri="{FF2B5EF4-FFF2-40B4-BE49-F238E27FC236}">
                  <a16:creationId xmlns:a16="http://schemas.microsoft.com/office/drawing/2014/main" id="{56D5688A-93BF-40F0-978F-63F4F1995311}"/>
                </a:ext>
              </a:extLst>
            </p:cNvPr>
            <p:cNvGrpSpPr/>
            <p:nvPr/>
          </p:nvGrpSpPr>
          <p:grpSpPr>
            <a:xfrm>
              <a:off x="4717059" y="1093449"/>
              <a:ext cx="2767715" cy="95254"/>
              <a:chOff x="1839287" y="5184146"/>
              <a:chExt cx="2767715" cy="95254"/>
            </a:xfrm>
          </p:grpSpPr>
          <p:grpSp>
            <p:nvGrpSpPr>
              <p:cNvPr id="7" name="组合 6">
                <a:extLst>
                  <a:ext uri="{FF2B5EF4-FFF2-40B4-BE49-F238E27FC236}">
                    <a16:creationId xmlns:a16="http://schemas.microsoft.com/office/drawing/2014/main" id="{C27DEE17-C96C-4E40-BFA8-638FCE1C0EF2}"/>
                  </a:ext>
                </a:extLst>
              </p:cNvPr>
              <p:cNvGrpSpPr/>
              <p:nvPr/>
            </p:nvGrpSpPr>
            <p:grpSpPr>
              <a:xfrm>
                <a:off x="2591031" y="5184150"/>
                <a:ext cx="2015971" cy="95250"/>
                <a:chOff x="2425983" y="5170170"/>
                <a:chExt cx="2015971" cy="156210"/>
              </a:xfrm>
            </p:grpSpPr>
            <p:grpSp>
              <p:nvGrpSpPr>
                <p:cNvPr id="21" name="组合 20">
                  <a:extLst>
                    <a:ext uri="{FF2B5EF4-FFF2-40B4-BE49-F238E27FC236}">
                      <a16:creationId xmlns:a16="http://schemas.microsoft.com/office/drawing/2014/main" id="{FE382F16-5693-496B-8803-16352DBF1117}"/>
                    </a:ext>
                  </a:extLst>
                </p:cNvPr>
                <p:cNvGrpSpPr/>
                <p:nvPr/>
              </p:nvGrpSpPr>
              <p:grpSpPr>
                <a:xfrm>
                  <a:off x="2425983" y="5179695"/>
                  <a:ext cx="1009343" cy="146685"/>
                  <a:chOff x="2425983" y="5179695"/>
                  <a:chExt cx="1009343" cy="146685"/>
                </a:xfrm>
              </p:grpSpPr>
              <p:grpSp>
                <p:nvGrpSpPr>
                  <p:cNvPr id="37" name="组合 36">
                    <a:extLst>
                      <a:ext uri="{FF2B5EF4-FFF2-40B4-BE49-F238E27FC236}">
                        <a16:creationId xmlns:a16="http://schemas.microsoft.com/office/drawing/2014/main" id="{26CD294B-0CFD-41D5-AAA5-8419F1384677}"/>
                      </a:ext>
                    </a:extLst>
                  </p:cNvPr>
                  <p:cNvGrpSpPr/>
                  <p:nvPr/>
                </p:nvGrpSpPr>
                <p:grpSpPr>
                  <a:xfrm>
                    <a:off x="2425983" y="5186045"/>
                    <a:ext cx="504518" cy="140335"/>
                    <a:chOff x="2425983" y="5186045"/>
                    <a:chExt cx="504518" cy="140335"/>
                  </a:xfrm>
                </p:grpSpPr>
                <p:grpSp>
                  <p:nvGrpSpPr>
                    <p:cNvPr id="45" name="组合 44">
                      <a:extLst>
                        <a:ext uri="{FF2B5EF4-FFF2-40B4-BE49-F238E27FC236}">
                          <a16:creationId xmlns:a16="http://schemas.microsoft.com/office/drawing/2014/main" id="{04498B8B-3DDC-474D-8E15-1320BCE4385E}"/>
                        </a:ext>
                      </a:extLst>
                    </p:cNvPr>
                    <p:cNvGrpSpPr/>
                    <p:nvPr/>
                  </p:nvGrpSpPr>
                  <p:grpSpPr>
                    <a:xfrm>
                      <a:off x="2425983" y="5189220"/>
                      <a:ext cx="253693" cy="137160"/>
                      <a:chOff x="2425983" y="5189220"/>
                      <a:chExt cx="253693" cy="137160"/>
                    </a:xfrm>
                  </p:grpSpPr>
                  <p:cxnSp>
                    <p:nvCxnSpPr>
                      <p:cNvPr id="49" name="直接连接符 48">
                        <a:extLst>
                          <a:ext uri="{FF2B5EF4-FFF2-40B4-BE49-F238E27FC236}">
                            <a16:creationId xmlns:a16="http://schemas.microsoft.com/office/drawing/2014/main" id="{6F838BEA-2AD7-401E-BB9A-615BDD3605DB}"/>
                          </a:ext>
                        </a:extLst>
                      </p:cNvPr>
                      <p:cNvCxnSpPr/>
                      <p:nvPr/>
                    </p:nvCxnSpPr>
                    <p:spPr>
                      <a:xfrm>
                        <a:off x="2425983"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cxnSp>
                    <p:nvCxnSpPr>
                      <p:cNvPr id="50" name="直接连接符 49">
                        <a:extLst>
                          <a:ext uri="{FF2B5EF4-FFF2-40B4-BE49-F238E27FC236}">
                            <a16:creationId xmlns:a16="http://schemas.microsoft.com/office/drawing/2014/main" id="{FB28EBFF-31FF-4BCB-B7AD-B44CB8A51999}"/>
                          </a:ext>
                        </a:extLst>
                      </p:cNvPr>
                      <p:cNvCxnSpPr>
                        <a:cxnSpLocks/>
                      </p:cNvCxnSpPr>
                      <p:nvPr/>
                    </p:nvCxnSpPr>
                    <p:spPr>
                      <a:xfrm flipH="1">
                        <a:off x="2552959"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grpSp>
                <p:grpSp>
                  <p:nvGrpSpPr>
                    <p:cNvPr id="46" name="组合 45">
                      <a:extLst>
                        <a:ext uri="{FF2B5EF4-FFF2-40B4-BE49-F238E27FC236}">
                          <a16:creationId xmlns:a16="http://schemas.microsoft.com/office/drawing/2014/main" id="{6CFD3D9D-122D-4600-B392-4BE511326AA6}"/>
                        </a:ext>
                      </a:extLst>
                    </p:cNvPr>
                    <p:cNvGrpSpPr/>
                    <p:nvPr/>
                  </p:nvGrpSpPr>
                  <p:grpSpPr>
                    <a:xfrm>
                      <a:off x="2676808" y="5186045"/>
                      <a:ext cx="253693" cy="137160"/>
                      <a:chOff x="2425983" y="5189220"/>
                      <a:chExt cx="253693" cy="137160"/>
                    </a:xfrm>
                  </p:grpSpPr>
                  <p:cxnSp>
                    <p:nvCxnSpPr>
                      <p:cNvPr id="47" name="直接连接符 46">
                        <a:extLst>
                          <a:ext uri="{FF2B5EF4-FFF2-40B4-BE49-F238E27FC236}">
                            <a16:creationId xmlns:a16="http://schemas.microsoft.com/office/drawing/2014/main" id="{282CF34B-27EC-4067-8F20-918A67CC8FC0}"/>
                          </a:ext>
                        </a:extLst>
                      </p:cNvPr>
                      <p:cNvCxnSpPr/>
                      <p:nvPr/>
                    </p:nvCxnSpPr>
                    <p:spPr>
                      <a:xfrm>
                        <a:off x="2425983"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cxnSp>
                    <p:nvCxnSpPr>
                      <p:cNvPr id="48" name="直接连接符 47">
                        <a:extLst>
                          <a:ext uri="{FF2B5EF4-FFF2-40B4-BE49-F238E27FC236}">
                            <a16:creationId xmlns:a16="http://schemas.microsoft.com/office/drawing/2014/main" id="{671D23FD-0BAE-4B6B-BB45-BE40FA258A58}"/>
                          </a:ext>
                        </a:extLst>
                      </p:cNvPr>
                      <p:cNvCxnSpPr>
                        <a:cxnSpLocks/>
                      </p:cNvCxnSpPr>
                      <p:nvPr/>
                    </p:nvCxnSpPr>
                    <p:spPr>
                      <a:xfrm flipH="1">
                        <a:off x="2552959"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grpSp>
              </p:grpSp>
              <p:grpSp>
                <p:nvGrpSpPr>
                  <p:cNvPr id="38" name="组合 37">
                    <a:extLst>
                      <a:ext uri="{FF2B5EF4-FFF2-40B4-BE49-F238E27FC236}">
                        <a16:creationId xmlns:a16="http://schemas.microsoft.com/office/drawing/2014/main" id="{C3D1C0E1-8BAB-48BC-8766-52019CF68103}"/>
                      </a:ext>
                    </a:extLst>
                  </p:cNvPr>
                  <p:cNvGrpSpPr/>
                  <p:nvPr/>
                </p:nvGrpSpPr>
                <p:grpSpPr>
                  <a:xfrm>
                    <a:off x="2930808" y="5179695"/>
                    <a:ext cx="504518" cy="140335"/>
                    <a:chOff x="2425983" y="5186045"/>
                    <a:chExt cx="504518" cy="140335"/>
                  </a:xfrm>
                </p:grpSpPr>
                <p:grpSp>
                  <p:nvGrpSpPr>
                    <p:cNvPr id="39" name="组合 38">
                      <a:extLst>
                        <a:ext uri="{FF2B5EF4-FFF2-40B4-BE49-F238E27FC236}">
                          <a16:creationId xmlns:a16="http://schemas.microsoft.com/office/drawing/2014/main" id="{6BBFB50F-473D-4DC7-A0D7-2F790CED8FF9}"/>
                        </a:ext>
                      </a:extLst>
                    </p:cNvPr>
                    <p:cNvGrpSpPr/>
                    <p:nvPr/>
                  </p:nvGrpSpPr>
                  <p:grpSpPr>
                    <a:xfrm>
                      <a:off x="2425983" y="5189220"/>
                      <a:ext cx="253693" cy="137160"/>
                      <a:chOff x="2425983" y="5189220"/>
                      <a:chExt cx="253693" cy="137160"/>
                    </a:xfrm>
                  </p:grpSpPr>
                  <p:cxnSp>
                    <p:nvCxnSpPr>
                      <p:cNvPr id="43" name="直接连接符 42">
                        <a:extLst>
                          <a:ext uri="{FF2B5EF4-FFF2-40B4-BE49-F238E27FC236}">
                            <a16:creationId xmlns:a16="http://schemas.microsoft.com/office/drawing/2014/main" id="{A74ACC12-9B02-4733-9A86-310149B6263B}"/>
                          </a:ext>
                        </a:extLst>
                      </p:cNvPr>
                      <p:cNvCxnSpPr/>
                      <p:nvPr/>
                    </p:nvCxnSpPr>
                    <p:spPr>
                      <a:xfrm>
                        <a:off x="2425983"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cxnSp>
                    <p:nvCxnSpPr>
                      <p:cNvPr id="44" name="直接连接符 43">
                        <a:extLst>
                          <a:ext uri="{FF2B5EF4-FFF2-40B4-BE49-F238E27FC236}">
                            <a16:creationId xmlns:a16="http://schemas.microsoft.com/office/drawing/2014/main" id="{015D4CF8-9F99-4DF9-A6C6-536440F02CE1}"/>
                          </a:ext>
                        </a:extLst>
                      </p:cNvPr>
                      <p:cNvCxnSpPr>
                        <a:cxnSpLocks/>
                      </p:cNvCxnSpPr>
                      <p:nvPr/>
                    </p:nvCxnSpPr>
                    <p:spPr>
                      <a:xfrm flipH="1">
                        <a:off x="2552959"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grpSp>
                <p:grpSp>
                  <p:nvGrpSpPr>
                    <p:cNvPr id="40" name="组合 39">
                      <a:extLst>
                        <a:ext uri="{FF2B5EF4-FFF2-40B4-BE49-F238E27FC236}">
                          <a16:creationId xmlns:a16="http://schemas.microsoft.com/office/drawing/2014/main" id="{0CAF391D-FB16-4134-B697-F491E88B93FB}"/>
                        </a:ext>
                      </a:extLst>
                    </p:cNvPr>
                    <p:cNvGrpSpPr/>
                    <p:nvPr/>
                  </p:nvGrpSpPr>
                  <p:grpSpPr>
                    <a:xfrm>
                      <a:off x="2676808" y="5186045"/>
                      <a:ext cx="253693" cy="137160"/>
                      <a:chOff x="2425983" y="5189220"/>
                      <a:chExt cx="253693" cy="137160"/>
                    </a:xfrm>
                  </p:grpSpPr>
                  <p:cxnSp>
                    <p:nvCxnSpPr>
                      <p:cNvPr id="41" name="直接连接符 40">
                        <a:extLst>
                          <a:ext uri="{FF2B5EF4-FFF2-40B4-BE49-F238E27FC236}">
                            <a16:creationId xmlns:a16="http://schemas.microsoft.com/office/drawing/2014/main" id="{A80DD78D-CC34-4535-A668-A494B4924532}"/>
                          </a:ext>
                        </a:extLst>
                      </p:cNvPr>
                      <p:cNvCxnSpPr/>
                      <p:nvPr/>
                    </p:nvCxnSpPr>
                    <p:spPr>
                      <a:xfrm>
                        <a:off x="2425983"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a16="http://schemas.microsoft.com/office/drawing/2014/main" id="{EDD95978-4A89-4422-A655-8D011CB10009}"/>
                          </a:ext>
                        </a:extLst>
                      </p:cNvPr>
                      <p:cNvCxnSpPr>
                        <a:cxnSpLocks/>
                      </p:cNvCxnSpPr>
                      <p:nvPr/>
                    </p:nvCxnSpPr>
                    <p:spPr>
                      <a:xfrm flipH="1">
                        <a:off x="2552959"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grpSp>
              </p:grpSp>
            </p:grpSp>
            <p:grpSp>
              <p:nvGrpSpPr>
                <p:cNvPr id="22" name="组合 21">
                  <a:extLst>
                    <a:ext uri="{FF2B5EF4-FFF2-40B4-BE49-F238E27FC236}">
                      <a16:creationId xmlns:a16="http://schemas.microsoft.com/office/drawing/2014/main" id="{925FC68A-EBA8-47B3-9E3F-B681606B440C}"/>
                    </a:ext>
                  </a:extLst>
                </p:cNvPr>
                <p:cNvGrpSpPr/>
                <p:nvPr/>
              </p:nvGrpSpPr>
              <p:grpSpPr>
                <a:xfrm>
                  <a:off x="3432611" y="5170170"/>
                  <a:ext cx="1009343" cy="146685"/>
                  <a:chOff x="2425983" y="5179695"/>
                  <a:chExt cx="1009343" cy="146685"/>
                </a:xfrm>
              </p:grpSpPr>
              <p:grpSp>
                <p:nvGrpSpPr>
                  <p:cNvPr id="23" name="组合 22">
                    <a:extLst>
                      <a:ext uri="{FF2B5EF4-FFF2-40B4-BE49-F238E27FC236}">
                        <a16:creationId xmlns:a16="http://schemas.microsoft.com/office/drawing/2014/main" id="{8C6C09A9-16BC-4620-98D2-AFAEF49B7AA8}"/>
                      </a:ext>
                    </a:extLst>
                  </p:cNvPr>
                  <p:cNvGrpSpPr/>
                  <p:nvPr/>
                </p:nvGrpSpPr>
                <p:grpSpPr>
                  <a:xfrm>
                    <a:off x="2425983" y="5186045"/>
                    <a:ext cx="504518" cy="140335"/>
                    <a:chOff x="2425983" y="5186045"/>
                    <a:chExt cx="504518" cy="140335"/>
                  </a:xfrm>
                </p:grpSpPr>
                <p:grpSp>
                  <p:nvGrpSpPr>
                    <p:cNvPr id="31" name="组合 30">
                      <a:extLst>
                        <a:ext uri="{FF2B5EF4-FFF2-40B4-BE49-F238E27FC236}">
                          <a16:creationId xmlns:a16="http://schemas.microsoft.com/office/drawing/2014/main" id="{675C59DD-7F05-4E43-85EF-5C20B12C4B68}"/>
                        </a:ext>
                      </a:extLst>
                    </p:cNvPr>
                    <p:cNvGrpSpPr/>
                    <p:nvPr/>
                  </p:nvGrpSpPr>
                  <p:grpSpPr>
                    <a:xfrm>
                      <a:off x="2425983" y="5189220"/>
                      <a:ext cx="253693" cy="137160"/>
                      <a:chOff x="2425983" y="5189220"/>
                      <a:chExt cx="253693" cy="137160"/>
                    </a:xfrm>
                  </p:grpSpPr>
                  <p:cxnSp>
                    <p:nvCxnSpPr>
                      <p:cNvPr id="35" name="直接连接符 34">
                        <a:extLst>
                          <a:ext uri="{FF2B5EF4-FFF2-40B4-BE49-F238E27FC236}">
                            <a16:creationId xmlns:a16="http://schemas.microsoft.com/office/drawing/2014/main" id="{7165276F-6AE8-476E-93E7-DFC153C2804F}"/>
                          </a:ext>
                        </a:extLst>
                      </p:cNvPr>
                      <p:cNvCxnSpPr/>
                      <p:nvPr/>
                    </p:nvCxnSpPr>
                    <p:spPr>
                      <a:xfrm>
                        <a:off x="2425983"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cxnSp>
                    <p:nvCxnSpPr>
                      <p:cNvPr id="36" name="直接连接符 35">
                        <a:extLst>
                          <a:ext uri="{FF2B5EF4-FFF2-40B4-BE49-F238E27FC236}">
                            <a16:creationId xmlns:a16="http://schemas.microsoft.com/office/drawing/2014/main" id="{CBE34CEE-C0CB-4EA1-9CCD-D80AD02FCF91}"/>
                          </a:ext>
                        </a:extLst>
                      </p:cNvPr>
                      <p:cNvCxnSpPr>
                        <a:cxnSpLocks/>
                      </p:cNvCxnSpPr>
                      <p:nvPr/>
                    </p:nvCxnSpPr>
                    <p:spPr>
                      <a:xfrm flipH="1">
                        <a:off x="2552959"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grpSp>
                <p:grpSp>
                  <p:nvGrpSpPr>
                    <p:cNvPr id="32" name="组合 31">
                      <a:extLst>
                        <a:ext uri="{FF2B5EF4-FFF2-40B4-BE49-F238E27FC236}">
                          <a16:creationId xmlns:a16="http://schemas.microsoft.com/office/drawing/2014/main" id="{C4A2E864-7925-455E-85E6-67F2B9C1B20B}"/>
                        </a:ext>
                      </a:extLst>
                    </p:cNvPr>
                    <p:cNvGrpSpPr/>
                    <p:nvPr/>
                  </p:nvGrpSpPr>
                  <p:grpSpPr>
                    <a:xfrm>
                      <a:off x="2676808" y="5186045"/>
                      <a:ext cx="253693" cy="137160"/>
                      <a:chOff x="2425983" y="5189220"/>
                      <a:chExt cx="253693" cy="137160"/>
                    </a:xfrm>
                  </p:grpSpPr>
                  <p:cxnSp>
                    <p:nvCxnSpPr>
                      <p:cNvPr id="33" name="直接连接符 32">
                        <a:extLst>
                          <a:ext uri="{FF2B5EF4-FFF2-40B4-BE49-F238E27FC236}">
                            <a16:creationId xmlns:a16="http://schemas.microsoft.com/office/drawing/2014/main" id="{17F6F445-5370-414C-801A-6E6D9CF360A4}"/>
                          </a:ext>
                        </a:extLst>
                      </p:cNvPr>
                      <p:cNvCxnSpPr/>
                      <p:nvPr/>
                    </p:nvCxnSpPr>
                    <p:spPr>
                      <a:xfrm>
                        <a:off x="2425983"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cxnSp>
                    <p:nvCxnSpPr>
                      <p:cNvPr id="34" name="直接连接符 33">
                        <a:extLst>
                          <a:ext uri="{FF2B5EF4-FFF2-40B4-BE49-F238E27FC236}">
                            <a16:creationId xmlns:a16="http://schemas.microsoft.com/office/drawing/2014/main" id="{1DD3CFB6-7248-44C7-B621-32E3997465CE}"/>
                          </a:ext>
                        </a:extLst>
                      </p:cNvPr>
                      <p:cNvCxnSpPr>
                        <a:cxnSpLocks/>
                      </p:cNvCxnSpPr>
                      <p:nvPr/>
                    </p:nvCxnSpPr>
                    <p:spPr>
                      <a:xfrm flipH="1">
                        <a:off x="2552959"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grpSp>
              </p:grpSp>
              <p:grpSp>
                <p:nvGrpSpPr>
                  <p:cNvPr id="24" name="组合 23">
                    <a:extLst>
                      <a:ext uri="{FF2B5EF4-FFF2-40B4-BE49-F238E27FC236}">
                        <a16:creationId xmlns:a16="http://schemas.microsoft.com/office/drawing/2014/main" id="{C7A33C78-0E83-4ACC-94CD-C9B34363CA2E}"/>
                      </a:ext>
                    </a:extLst>
                  </p:cNvPr>
                  <p:cNvGrpSpPr/>
                  <p:nvPr/>
                </p:nvGrpSpPr>
                <p:grpSpPr>
                  <a:xfrm>
                    <a:off x="2930808" y="5179695"/>
                    <a:ext cx="504518" cy="140335"/>
                    <a:chOff x="2425983" y="5186045"/>
                    <a:chExt cx="504518" cy="140335"/>
                  </a:xfrm>
                </p:grpSpPr>
                <p:grpSp>
                  <p:nvGrpSpPr>
                    <p:cNvPr id="25" name="组合 24">
                      <a:extLst>
                        <a:ext uri="{FF2B5EF4-FFF2-40B4-BE49-F238E27FC236}">
                          <a16:creationId xmlns:a16="http://schemas.microsoft.com/office/drawing/2014/main" id="{305E0FE4-799B-44B6-AB69-4BDEA45726A9}"/>
                        </a:ext>
                      </a:extLst>
                    </p:cNvPr>
                    <p:cNvGrpSpPr/>
                    <p:nvPr/>
                  </p:nvGrpSpPr>
                  <p:grpSpPr>
                    <a:xfrm>
                      <a:off x="2425983" y="5189220"/>
                      <a:ext cx="253693" cy="137160"/>
                      <a:chOff x="2425983" y="5189220"/>
                      <a:chExt cx="253693" cy="137160"/>
                    </a:xfrm>
                  </p:grpSpPr>
                  <p:cxnSp>
                    <p:nvCxnSpPr>
                      <p:cNvPr id="29" name="直接连接符 28">
                        <a:extLst>
                          <a:ext uri="{FF2B5EF4-FFF2-40B4-BE49-F238E27FC236}">
                            <a16:creationId xmlns:a16="http://schemas.microsoft.com/office/drawing/2014/main" id="{3066E43D-3464-4352-A432-7B050BE271B6}"/>
                          </a:ext>
                        </a:extLst>
                      </p:cNvPr>
                      <p:cNvCxnSpPr/>
                      <p:nvPr/>
                    </p:nvCxnSpPr>
                    <p:spPr>
                      <a:xfrm>
                        <a:off x="2425983"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cxnSp>
                    <p:nvCxnSpPr>
                      <p:cNvPr id="30" name="直接连接符 29">
                        <a:extLst>
                          <a:ext uri="{FF2B5EF4-FFF2-40B4-BE49-F238E27FC236}">
                            <a16:creationId xmlns:a16="http://schemas.microsoft.com/office/drawing/2014/main" id="{20C3C202-75A0-447F-9C94-C4627FE51CF9}"/>
                          </a:ext>
                        </a:extLst>
                      </p:cNvPr>
                      <p:cNvCxnSpPr>
                        <a:cxnSpLocks/>
                      </p:cNvCxnSpPr>
                      <p:nvPr/>
                    </p:nvCxnSpPr>
                    <p:spPr>
                      <a:xfrm flipH="1">
                        <a:off x="2552959"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grpSp>
                <p:grpSp>
                  <p:nvGrpSpPr>
                    <p:cNvPr id="26" name="组合 25">
                      <a:extLst>
                        <a:ext uri="{FF2B5EF4-FFF2-40B4-BE49-F238E27FC236}">
                          <a16:creationId xmlns:a16="http://schemas.microsoft.com/office/drawing/2014/main" id="{245DE4A9-C637-47F4-8E27-EB5D21AF1700}"/>
                        </a:ext>
                      </a:extLst>
                    </p:cNvPr>
                    <p:cNvGrpSpPr/>
                    <p:nvPr/>
                  </p:nvGrpSpPr>
                  <p:grpSpPr>
                    <a:xfrm>
                      <a:off x="2676808" y="5186045"/>
                      <a:ext cx="253693" cy="137160"/>
                      <a:chOff x="2425983" y="5189220"/>
                      <a:chExt cx="253693" cy="137160"/>
                    </a:xfrm>
                  </p:grpSpPr>
                  <p:cxnSp>
                    <p:nvCxnSpPr>
                      <p:cNvPr id="27" name="直接连接符 26">
                        <a:extLst>
                          <a:ext uri="{FF2B5EF4-FFF2-40B4-BE49-F238E27FC236}">
                            <a16:creationId xmlns:a16="http://schemas.microsoft.com/office/drawing/2014/main" id="{453AF694-8F9C-4A68-A82A-981B4A4AF92C}"/>
                          </a:ext>
                        </a:extLst>
                      </p:cNvPr>
                      <p:cNvCxnSpPr/>
                      <p:nvPr/>
                    </p:nvCxnSpPr>
                    <p:spPr>
                      <a:xfrm>
                        <a:off x="2425983"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cxnSp>
                    <p:nvCxnSpPr>
                      <p:cNvPr id="28" name="直接连接符 27">
                        <a:extLst>
                          <a:ext uri="{FF2B5EF4-FFF2-40B4-BE49-F238E27FC236}">
                            <a16:creationId xmlns:a16="http://schemas.microsoft.com/office/drawing/2014/main" id="{1FEFBA4E-3E3A-4C80-8E43-4908A0A0BC52}"/>
                          </a:ext>
                        </a:extLst>
                      </p:cNvPr>
                      <p:cNvCxnSpPr>
                        <a:cxnSpLocks/>
                      </p:cNvCxnSpPr>
                      <p:nvPr/>
                    </p:nvCxnSpPr>
                    <p:spPr>
                      <a:xfrm flipH="1">
                        <a:off x="2552959"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grpSp>
              </p:grpSp>
            </p:grpSp>
          </p:grpSp>
          <p:grpSp>
            <p:nvGrpSpPr>
              <p:cNvPr id="8" name="组合 7">
                <a:extLst>
                  <a:ext uri="{FF2B5EF4-FFF2-40B4-BE49-F238E27FC236}">
                    <a16:creationId xmlns:a16="http://schemas.microsoft.com/office/drawing/2014/main" id="{FC8EC533-1574-4F5C-B56F-AD843D7A5675}"/>
                  </a:ext>
                </a:extLst>
              </p:cNvPr>
              <p:cNvGrpSpPr/>
              <p:nvPr/>
            </p:nvGrpSpPr>
            <p:grpSpPr>
              <a:xfrm>
                <a:off x="1839287" y="5184146"/>
                <a:ext cx="758518" cy="87506"/>
                <a:chOff x="2676808" y="5179695"/>
                <a:chExt cx="758518" cy="143510"/>
              </a:xfrm>
            </p:grpSpPr>
            <p:grpSp>
              <p:nvGrpSpPr>
                <p:cNvPr id="11" name="组合 10">
                  <a:extLst>
                    <a:ext uri="{FF2B5EF4-FFF2-40B4-BE49-F238E27FC236}">
                      <a16:creationId xmlns:a16="http://schemas.microsoft.com/office/drawing/2014/main" id="{70C3FBBF-FA74-40CD-88AF-C1954172407F}"/>
                    </a:ext>
                  </a:extLst>
                </p:cNvPr>
                <p:cNvGrpSpPr/>
                <p:nvPr/>
              </p:nvGrpSpPr>
              <p:grpSpPr>
                <a:xfrm>
                  <a:off x="2676808" y="5186045"/>
                  <a:ext cx="253693" cy="137160"/>
                  <a:chOff x="2425983" y="5189220"/>
                  <a:chExt cx="253693" cy="137160"/>
                </a:xfrm>
              </p:grpSpPr>
              <p:cxnSp>
                <p:nvCxnSpPr>
                  <p:cNvPr id="19" name="直接连接符 18">
                    <a:extLst>
                      <a:ext uri="{FF2B5EF4-FFF2-40B4-BE49-F238E27FC236}">
                        <a16:creationId xmlns:a16="http://schemas.microsoft.com/office/drawing/2014/main" id="{922004AC-7522-496A-B3F6-EFBEBA23246E}"/>
                      </a:ext>
                    </a:extLst>
                  </p:cNvPr>
                  <p:cNvCxnSpPr/>
                  <p:nvPr/>
                </p:nvCxnSpPr>
                <p:spPr>
                  <a:xfrm>
                    <a:off x="2425983"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cxnSp>
                <p:nvCxnSpPr>
                  <p:cNvPr id="20" name="直接连接符 19">
                    <a:extLst>
                      <a:ext uri="{FF2B5EF4-FFF2-40B4-BE49-F238E27FC236}">
                        <a16:creationId xmlns:a16="http://schemas.microsoft.com/office/drawing/2014/main" id="{42ED82BF-3200-4645-A79E-52E6159B1474}"/>
                      </a:ext>
                    </a:extLst>
                  </p:cNvPr>
                  <p:cNvCxnSpPr>
                    <a:cxnSpLocks/>
                  </p:cNvCxnSpPr>
                  <p:nvPr/>
                </p:nvCxnSpPr>
                <p:spPr>
                  <a:xfrm flipH="1">
                    <a:off x="2552959"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grpSp>
            <p:grpSp>
              <p:nvGrpSpPr>
                <p:cNvPr id="12" name="组合 11">
                  <a:extLst>
                    <a:ext uri="{FF2B5EF4-FFF2-40B4-BE49-F238E27FC236}">
                      <a16:creationId xmlns:a16="http://schemas.microsoft.com/office/drawing/2014/main" id="{474AE321-2D62-4BB7-96C7-8CF36027EAC1}"/>
                    </a:ext>
                  </a:extLst>
                </p:cNvPr>
                <p:cNvGrpSpPr/>
                <p:nvPr/>
              </p:nvGrpSpPr>
              <p:grpSpPr>
                <a:xfrm>
                  <a:off x="2930808" y="5179695"/>
                  <a:ext cx="504518" cy="140335"/>
                  <a:chOff x="2425983" y="5186045"/>
                  <a:chExt cx="504518" cy="140335"/>
                </a:xfrm>
              </p:grpSpPr>
              <p:grpSp>
                <p:nvGrpSpPr>
                  <p:cNvPr id="13" name="组合 12">
                    <a:extLst>
                      <a:ext uri="{FF2B5EF4-FFF2-40B4-BE49-F238E27FC236}">
                        <a16:creationId xmlns:a16="http://schemas.microsoft.com/office/drawing/2014/main" id="{8E1F7574-EA4E-4C37-8374-0870727A14B7}"/>
                      </a:ext>
                    </a:extLst>
                  </p:cNvPr>
                  <p:cNvGrpSpPr/>
                  <p:nvPr/>
                </p:nvGrpSpPr>
                <p:grpSpPr>
                  <a:xfrm>
                    <a:off x="2425983" y="5189220"/>
                    <a:ext cx="253693" cy="137160"/>
                    <a:chOff x="2425983" y="5189220"/>
                    <a:chExt cx="253693" cy="137160"/>
                  </a:xfrm>
                </p:grpSpPr>
                <p:cxnSp>
                  <p:nvCxnSpPr>
                    <p:cNvPr id="17" name="直接连接符 16">
                      <a:extLst>
                        <a:ext uri="{FF2B5EF4-FFF2-40B4-BE49-F238E27FC236}">
                          <a16:creationId xmlns:a16="http://schemas.microsoft.com/office/drawing/2014/main" id="{6DA2AAE8-BEE5-43C8-87A0-2F7F5DC0CE70}"/>
                        </a:ext>
                      </a:extLst>
                    </p:cNvPr>
                    <p:cNvCxnSpPr/>
                    <p:nvPr/>
                  </p:nvCxnSpPr>
                  <p:spPr>
                    <a:xfrm>
                      <a:off x="2425983"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a16="http://schemas.microsoft.com/office/drawing/2014/main" id="{C628ECFF-B406-4AF0-A9F3-5B7AB915BC75}"/>
                        </a:ext>
                      </a:extLst>
                    </p:cNvPr>
                    <p:cNvCxnSpPr>
                      <a:cxnSpLocks/>
                    </p:cNvCxnSpPr>
                    <p:nvPr/>
                  </p:nvCxnSpPr>
                  <p:spPr>
                    <a:xfrm flipH="1">
                      <a:off x="2552959"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grpSp>
              <p:grpSp>
                <p:nvGrpSpPr>
                  <p:cNvPr id="14" name="组合 13">
                    <a:extLst>
                      <a:ext uri="{FF2B5EF4-FFF2-40B4-BE49-F238E27FC236}">
                        <a16:creationId xmlns:a16="http://schemas.microsoft.com/office/drawing/2014/main" id="{5679FF55-AAEC-42A5-B948-4C5A7D2CB41F}"/>
                      </a:ext>
                    </a:extLst>
                  </p:cNvPr>
                  <p:cNvGrpSpPr/>
                  <p:nvPr/>
                </p:nvGrpSpPr>
                <p:grpSpPr>
                  <a:xfrm>
                    <a:off x="2676808" y="5186045"/>
                    <a:ext cx="253693" cy="137160"/>
                    <a:chOff x="2425983" y="5189220"/>
                    <a:chExt cx="253693" cy="137160"/>
                  </a:xfrm>
                </p:grpSpPr>
                <p:cxnSp>
                  <p:nvCxnSpPr>
                    <p:cNvPr id="15" name="直接连接符 14">
                      <a:extLst>
                        <a:ext uri="{FF2B5EF4-FFF2-40B4-BE49-F238E27FC236}">
                          <a16:creationId xmlns:a16="http://schemas.microsoft.com/office/drawing/2014/main" id="{8906CE6E-A718-48BE-9430-F26AC873E044}"/>
                        </a:ext>
                      </a:extLst>
                    </p:cNvPr>
                    <p:cNvCxnSpPr/>
                    <p:nvPr/>
                  </p:nvCxnSpPr>
                  <p:spPr>
                    <a:xfrm>
                      <a:off x="2425983"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cxnSp>
                  <p:nvCxnSpPr>
                    <p:cNvPr id="16" name="直接连接符 15">
                      <a:extLst>
                        <a:ext uri="{FF2B5EF4-FFF2-40B4-BE49-F238E27FC236}">
                          <a16:creationId xmlns:a16="http://schemas.microsoft.com/office/drawing/2014/main" id="{3234D0ED-BB74-4653-AF4C-B451F9A0593D}"/>
                        </a:ext>
                      </a:extLst>
                    </p:cNvPr>
                    <p:cNvCxnSpPr>
                      <a:cxnSpLocks/>
                    </p:cNvCxnSpPr>
                    <p:nvPr/>
                  </p:nvCxnSpPr>
                  <p:spPr>
                    <a:xfrm flipH="1">
                      <a:off x="2552959"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grpSp>
            </p:grpSp>
          </p:grpSp>
        </p:grpSp>
      </p:grpSp>
      <p:grpSp>
        <p:nvGrpSpPr>
          <p:cNvPr id="51" name="组合 50">
            <a:extLst>
              <a:ext uri="{FF2B5EF4-FFF2-40B4-BE49-F238E27FC236}">
                <a16:creationId xmlns:a16="http://schemas.microsoft.com/office/drawing/2014/main" id="{2DB5DB21-BE53-4FDE-B4A1-6BD5080AF0D8}"/>
              </a:ext>
            </a:extLst>
          </p:cNvPr>
          <p:cNvGrpSpPr/>
          <p:nvPr/>
        </p:nvGrpSpPr>
        <p:grpSpPr>
          <a:xfrm flipH="1">
            <a:off x="4787670" y="2483080"/>
            <a:ext cx="5635936" cy="3137400"/>
            <a:chOff x="582776" y="2215392"/>
            <a:chExt cx="4326817" cy="2408643"/>
          </a:xfrm>
        </p:grpSpPr>
        <p:sp>
          <p:nvSpPr>
            <p:cNvPr id="52" name="Rectangle 6">
              <a:extLst>
                <a:ext uri="{FF2B5EF4-FFF2-40B4-BE49-F238E27FC236}">
                  <a16:creationId xmlns:a16="http://schemas.microsoft.com/office/drawing/2014/main" id="{AAE1A8D2-EF94-4E0E-98C8-8CB42F6BEC97}"/>
                </a:ext>
              </a:extLst>
            </p:cNvPr>
            <p:cNvSpPr/>
            <p:nvPr/>
          </p:nvSpPr>
          <p:spPr>
            <a:xfrm>
              <a:off x="588663" y="2485461"/>
              <a:ext cx="4223344" cy="157882"/>
            </a:xfrm>
            <a:prstGeom prst="rect">
              <a:avLst/>
            </a:prstGeom>
            <a:pattFill prst="dkDnDiag">
              <a:fgClr>
                <a:schemeClr val="bg1">
                  <a:lumMod val="85000"/>
                </a:schemeClr>
              </a:fgClr>
              <a:bgClr>
                <a:schemeClr val="bg1">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332" rtl="0" eaLnBrk="1" latinLnBrk="0" hangingPunct="1">
                <a:defRPr sz="1800" kern="1200">
                  <a:solidFill>
                    <a:schemeClr val="lt1"/>
                  </a:solidFill>
                  <a:latin typeface="+mn-lt"/>
                  <a:ea typeface="+mn-ea"/>
                  <a:cs typeface="+mn-cs"/>
                </a:defRPr>
              </a:lvl1pPr>
              <a:lvl2pPr marL="457167" algn="l" defTabSz="914332" rtl="0" eaLnBrk="1" latinLnBrk="0" hangingPunct="1">
                <a:defRPr sz="1800" kern="1200">
                  <a:solidFill>
                    <a:schemeClr val="lt1"/>
                  </a:solidFill>
                  <a:latin typeface="+mn-lt"/>
                  <a:ea typeface="+mn-ea"/>
                  <a:cs typeface="+mn-cs"/>
                </a:defRPr>
              </a:lvl2pPr>
              <a:lvl3pPr marL="914332" algn="l" defTabSz="914332" rtl="0" eaLnBrk="1" latinLnBrk="0" hangingPunct="1">
                <a:defRPr sz="1800" kern="1200">
                  <a:solidFill>
                    <a:schemeClr val="lt1"/>
                  </a:solidFill>
                  <a:latin typeface="+mn-lt"/>
                  <a:ea typeface="+mn-ea"/>
                  <a:cs typeface="+mn-cs"/>
                </a:defRPr>
              </a:lvl3pPr>
              <a:lvl4pPr marL="1371498" algn="l" defTabSz="914332" rtl="0" eaLnBrk="1" latinLnBrk="0" hangingPunct="1">
                <a:defRPr sz="1800" kern="1200">
                  <a:solidFill>
                    <a:schemeClr val="lt1"/>
                  </a:solidFill>
                  <a:latin typeface="+mn-lt"/>
                  <a:ea typeface="+mn-ea"/>
                  <a:cs typeface="+mn-cs"/>
                </a:defRPr>
              </a:lvl4pPr>
              <a:lvl5pPr marL="1828664" algn="l" defTabSz="914332" rtl="0" eaLnBrk="1" latinLnBrk="0" hangingPunct="1">
                <a:defRPr sz="1800" kern="1200">
                  <a:solidFill>
                    <a:schemeClr val="lt1"/>
                  </a:solidFill>
                  <a:latin typeface="+mn-lt"/>
                  <a:ea typeface="+mn-ea"/>
                  <a:cs typeface="+mn-cs"/>
                </a:defRPr>
              </a:lvl5pPr>
              <a:lvl6pPr marL="2285830" algn="l" defTabSz="914332" rtl="0" eaLnBrk="1" latinLnBrk="0" hangingPunct="1">
                <a:defRPr sz="1800" kern="1200">
                  <a:solidFill>
                    <a:schemeClr val="lt1"/>
                  </a:solidFill>
                  <a:latin typeface="+mn-lt"/>
                  <a:ea typeface="+mn-ea"/>
                  <a:cs typeface="+mn-cs"/>
                </a:defRPr>
              </a:lvl6pPr>
              <a:lvl7pPr marL="2742994" algn="l" defTabSz="914332" rtl="0" eaLnBrk="1" latinLnBrk="0" hangingPunct="1">
                <a:defRPr sz="1800" kern="1200">
                  <a:solidFill>
                    <a:schemeClr val="lt1"/>
                  </a:solidFill>
                  <a:latin typeface="+mn-lt"/>
                  <a:ea typeface="+mn-ea"/>
                  <a:cs typeface="+mn-cs"/>
                </a:defRPr>
              </a:lvl7pPr>
              <a:lvl8pPr marL="3200160" algn="l" defTabSz="914332" rtl="0" eaLnBrk="1" latinLnBrk="0" hangingPunct="1">
                <a:defRPr sz="1800" kern="1200">
                  <a:solidFill>
                    <a:schemeClr val="lt1"/>
                  </a:solidFill>
                  <a:latin typeface="+mn-lt"/>
                  <a:ea typeface="+mn-ea"/>
                  <a:cs typeface="+mn-cs"/>
                </a:defRPr>
              </a:lvl8pPr>
              <a:lvl9pPr marL="3657327" algn="l" defTabSz="914332" rtl="0" eaLnBrk="1" latinLnBrk="0" hangingPunct="1">
                <a:defRPr sz="1800" kern="1200">
                  <a:solidFill>
                    <a:schemeClr val="lt1"/>
                  </a:solidFill>
                  <a:latin typeface="+mn-lt"/>
                  <a:ea typeface="+mn-ea"/>
                  <a:cs typeface="+mn-cs"/>
                </a:defRPr>
              </a:lvl9pPr>
            </a:lstStyle>
            <a:p>
              <a:pPr algn="ctr"/>
              <a:endParaRPr lang="id-ID" sz="2400"/>
            </a:p>
          </p:txBody>
        </p:sp>
        <p:sp>
          <p:nvSpPr>
            <p:cNvPr id="53" name="Rectangle 7">
              <a:extLst>
                <a:ext uri="{FF2B5EF4-FFF2-40B4-BE49-F238E27FC236}">
                  <a16:creationId xmlns:a16="http://schemas.microsoft.com/office/drawing/2014/main" id="{60B64665-AE30-4A7A-99E9-7023E61501AC}"/>
                </a:ext>
              </a:extLst>
            </p:cNvPr>
            <p:cNvSpPr/>
            <p:nvPr/>
          </p:nvSpPr>
          <p:spPr>
            <a:xfrm>
              <a:off x="588663" y="2485461"/>
              <a:ext cx="2897245" cy="157882"/>
            </a:xfrm>
            <a:prstGeom prst="rect">
              <a:avLst/>
            </a:prstGeom>
            <a:solidFill>
              <a:srgbClr val="72AE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332" rtl="0" eaLnBrk="1" latinLnBrk="0" hangingPunct="1">
                <a:defRPr sz="1800" kern="1200">
                  <a:solidFill>
                    <a:schemeClr val="lt1"/>
                  </a:solidFill>
                  <a:latin typeface="+mn-lt"/>
                  <a:ea typeface="+mn-ea"/>
                  <a:cs typeface="+mn-cs"/>
                </a:defRPr>
              </a:lvl1pPr>
              <a:lvl2pPr marL="457167" algn="l" defTabSz="914332" rtl="0" eaLnBrk="1" latinLnBrk="0" hangingPunct="1">
                <a:defRPr sz="1800" kern="1200">
                  <a:solidFill>
                    <a:schemeClr val="lt1"/>
                  </a:solidFill>
                  <a:latin typeface="+mn-lt"/>
                  <a:ea typeface="+mn-ea"/>
                  <a:cs typeface="+mn-cs"/>
                </a:defRPr>
              </a:lvl2pPr>
              <a:lvl3pPr marL="914332" algn="l" defTabSz="914332" rtl="0" eaLnBrk="1" latinLnBrk="0" hangingPunct="1">
                <a:defRPr sz="1800" kern="1200">
                  <a:solidFill>
                    <a:schemeClr val="lt1"/>
                  </a:solidFill>
                  <a:latin typeface="+mn-lt"/>
                  <a:ea typeface="+mn-ea"/>
                  <a:cs typeface="+mn-cs"/>
                </a:defRPr>
              </a:lvl3pPr>
              <a:lvl4pPr marL="1371498" algn="l" defTabSz="914332" rtl="0" eaLnBrk="1" latinLnBrk="0" hangingPunct="1">
                <a:defRPr sz="1800" kern="1200">
                  <a:solidFill>
                    <a:schemeClr val="lt1"/>
                  </a:solidFill>
                  <a:latin typeface="+mn-lt"/>
                  <a:ea typeface="+mn-ea"/>
                  <a:cs typeface="+mn-cs"/>
                </a:defRPr>
              </a:lvl4pPr>
              <a:lvl5pPr marL="1828664" algn="l" defTabSz="914332" rtl="0" eaLnBrk="1" latinLnBrk="0" hangingPunct="1">
                <a:defRPr sz="1800" kern="1200">
                  <a:solidFill>
                    <a:schemeClr val="lt1"/>
                  </a:solidFill>
                  <a:latin typeface="+mn-lt"/>
                  <a:ea typeface="+mn-ea"/>
                  <a:cs typeface="+mn-cs"/>
                </a:defRPr>
              </a:lvl5pPr>
              <a:lvl6pPr marL="2285830" algn="l" defTabSz="914332" rtl="0" eaLnBrk="1" latinLnBrk="0" hangingPunct="1">
                <a:defRPr sz="1800" kern="1200">
                  <a:solidFill>
                    <a:schemeClr val="lt1"/>
                  </a:solidFill>
                  <a:latin typeface="+mn-lt"/>
                  <a:ea typeface="+mn-ea"/>
                  <a:cs typeface="+mn-cs"/>
                </a:defRPr>
              </a:lvl6pPr>
              <a:lvl7pPr marL="2742994" algn="l" defTabSz="914332" rtl="0" eaLnBrk="1" latinLnBrk="0" hangingPunct="1">
                <a:defRPr sz="1800" kern="1200">
                  <a:solidFill>
                    <a:schemeClr val="lt1"/>
                  </a:solidFill>
                  <a:latin typeface="+mn-lt"/>
                  <a:ea typeface="+mn-ea"/>
                  <a:cs typeface="+mn-cs"/>
                </a:defRPr>
              </a:lvl7pPr>
              <a:lvl8pPr marL="3200160" algn="l" defTabSz="914332" rtl="0" eaLnBrk="1" latinLnBrk="0" hangingPunct="1">
                <a:defRPr sz="1800" kern="1200">
                  <a:solidFill>
                    <a:schemeClr val="lt1"/>
                  </a:solidFill>
                  <a:latin typeface="+mn-lt"/>
                  <a:ea typeface="+mn-ea"/>
                  <a:cs typeface="+mn-cs"/>
                </a:defRPr>
              </a:lvl8pPr>
              <a:lvl9pPr marL="3657327" algn="l" defTabSz="914332" rtl="0" eaLnBrk="1" latinLnBrk="0" hangingPunct="1">
                <a:defRPr sz="1800" kern="1200">
                  <a:solidFill>
                    <a:schemeClr val="lt1"/>
                  </a:solidFill>
                  <a:latin typeface="+mn-lt"/>
                  <a:ea typeface="+mn-ea"/>
                  <a:cs typeface="+mn-cs"/>
                </a:defRPr>
              </a:lvl9pPr>
            </a:lstStyle>
            <a:p>
              <a:pPr algn="ctr"/>
              <a:endParaRPr lang="id-ID" sz="2400"/>
            </a:p>
          </p:txBody>
        </p:sp>
        <p:sp>
          <p:nvSpPr>
            <p:cNvPr id="54" name="Freeform 8">
              <a:extLst>
                <a:ext uri="{FF2B5EF4-FFF2-40B4-BE49-F238E27FC236}">
                  <a16:creationId xmlns:a16="http://schemas.microsoft.com/office/drawing/2014/main" id="{6B232E07-52EE-4474-956E-BC157214673F}"/>
                </a:ext>
              </a:extLst>
            </p:cNvPr>
            <p:cNvSpPr>
              <a:spLocks noEditPoints="1"/>
            </p:cNvSpPr>
            <p:nvPr/>
          </p:nvSpPr>
          <p:spPr bwMode="auto">
            <a:xfrm>
              <a:off x="588663" y="2236621"/>
              <a:ext cx="186011" cy="181919"/>
            </a:xfrm>
            <a:custGeom>
              <a:avLst/>
              <a:gdLst>
                <a:gd name="T0" fmla="*/ 179 w 208"/>
                <a:gd name="T1" fmla="*/ 79 h 204"/>
                <a:gd name="T2" fmla="*/ 174 w 208"/>
                <a:gd name="T3" fmla="*/ 66 h 204"/>
                <a:gd name="T4" fmla="*/ 185 w 208"/>
                <a:gd name="T5" fmla="*/ 38 h 204"/>
                <a:gd name="T6" fmla="*/ 169 w 208"/>
                <a:gd name="T7" fmla="*/ 22 h 204"/>
                <a:gd name="T8" fmla="*/ 140 w 208"/>
                <a:gd name="T9" fmla="*/ 33 h 204"/>
                <a:gd name="T10" fmla="*/ 128 w 208"/>
                <a:gd name="T11" fmla="*/ 28 h 204"/>
                <a:gd name="T12" fmla="*/ 115 w 208"/>
                <a:gd name="T13" fmla="*/ 0 h 204"/>
                <a:gd name="T14" fmla="*/ 92 w 208"/>
                <a:gd name="T15" fmla="*/ 0 h 204"/>
                <a:gd name="T16" fmla="*/ 80 w 208"/>
                <a:gd name="T17" fmla="*/ 28 h 204"/>
                <a:gd name="T18" fmla="*/ 67 w 208"/>
                <a:gd name="T19" fmla="*/ 33 h 204"/>
                <a:gd name="T20" fmla="*/ 38 w 208"/>
                <a:gd name="T21" fmla="*/ 22 h 204"/>
                <a:gd name="T22" fmla="*/ 22 w 208"/>
                <a:gd name="T23" fmla="*/ 38 h 204"/>
                <a:gd name="T24" fmla="*/ 34 w 208"/>
                <a:gd name="T25" fmla="*/ 66 h 204"/>
                <a:gd name="T26" fmla="*/ 28 w 208"/>
                <a:gd name="T27" fmla="*/ 79 h 204"/>
                <a:gd name="T28" fmla="*/ 0 w 208"/>
                <a:gd name="T29" fmla="*/ 91 h 204"/>
                <a:gd name="T30" fmla="*/ 0 w 208"/>
                <a:gd name="T31" fmla="*/ 114 h 204"/>
                <a:gd name="T32" fmla="*/ 28 w 208"/>
                <a:gd name="T33" fmla="*/ 125 h 204"/>
                <a:gd name="T34" fmla="*/ 34 w 208"/>
                <a:gd name="T35" fmla="*/ 138 h 204"/>
                <a:gd name="T36" fmla="*/ 22 w 208"/>
                <a:gd name="T37" fmla="*/ 167 h 204"/>
                <a:gd name="T38" fmla="*/ 39 w 208"/>
                <a:gd name="T39" fmla="*/ 182 h 204"/>
                <a:gd name="T40" fmla="*/ 67 w 208"/>
                <a:gd name="T41" fmla="*/ 171 h 204"/>
                <a:gd name="T42" fmla="*/ 80 w 208"/>
                <a:gd name="T43" fmla="*/ 176 h 204"/>
                <a:gd name="T44" fmla="*/ 93 w 208"/>
                <a:gd name="T45" fmla="*/ 204 h 204"/>
                <a:gd name="T46" fmla="*/ 116 w 208"/>
                <a:gd name="T47" fmla="*/ 204 h 204"/>
                <a:gd name="T48" fmla="*/ 128 w 208"/>
                <a:gd name="T49" fmla="*/ 176 h 204"/>
                <a:gd name="T50" fmla="*/ 141 w 208"/>
                <a:gd name="T51" fmla="*/ 171 h 204"/>
                <a:gd name="T52" fmla="*/ 170 w 208"/>
                <a:gd name="T53" fmla="*/ 182 h 204"/>
                <a:gd name="T54" fmla="*/ 186 w 208"/>
                <a:gd name="T55" fmla="*/ 166 h 204"/>
                <a:gd name="T56" fmla="*/ 174 w 208"/>
                <a:gd name="T57" fmla="*/ 138 h 204"/>
                <a:gd name="T58" fmla="*/ 179 w 208"/>
                <a:gd name="T59" fmla="*/ 125 h 204"/>
                <a:gd name="T60" fmla="*/ 208 w 208"/>
                <a:gd name="T61" fmla="*/ 113 h 204"/>
                <a:gd name="T62" fmla="*/ 208 w 208"/>
                <a:gd name="T63" fmla="*/ 90 h 204"/>
                <a:gd name="T64" fmla="*/ 179 w 208"/>
                <a:gd name="T65" fmla="*/ 79 h 204"/>
                <a:gd name="T66" fmla="*/ 137 w 208"/>
                <a:gd name="T67" fmla="*/ 102 h 204"/>
                <a:gd name="T68" fmla="*/ 104 w 208"/>
                <a:gd name="T69" fmla="*/ 135 h 204"/>
                <a:gd name="T70" fmla="*/ 70 w 208"/>
                <a:gd name="T71" fmla="*/ 102 h 204"/>
                <a:gd name="T72" fmla="*/ 104 w 208"/>
                <a:gd name="T73" fmla="*/ 69 h 204"/>
                <a:gd name="T74" fmla="*/ 137 w 208"/>
                <a:gd name="T75" fmla="*/ 102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8" h="204">
                  <a:moveTo>
                    <a:pt x="179" y="79"/>
                  </a:moveTo>
                  <a:cubicBezTo>
                    <a:pt x="174" y="66"/>
                    <a:pt x="174" y="66"/>
                    <a:pt x="174" y="66"/>
                  </a:cubicBezTo>
                  <a:cubicBezTo>
                    <a:pt x="174" y="66"/>
                    <a:pt x="186" y="39"/>
                    <a:pt x="185" y="38"/>
                  </a:cubicBezTo>
                  <a:cubicBezTo>
                    <a:pt x="169" y="22"/>
                    <a:pt x="169" y="22"/>
                    <a:pt x="169" y="22"/>
                  </a:cubicBezTo>
                  <a:cubicBezTo>
                    <a:pt x="168" y="21"/>
                    <a:pt x="140" y="33"/>
                    <a:pt x="140" y="33"/>
                  </a:cubicBezTo>
                  <a:cubicBezTo>
                    <a:pt x="128" y="28"/>
                    <a:pt x="128" y="28"/>
                    <a:pt x="128" y="28"/>
                  </a:cubicBezTo>
                  <a:cubicBezTo>
                    <a:pt x="128" y="28"/>
                    <a:pt x="116" y="0"/>
                    <a:pt x="115" y="0"/>
                  </a:cubicBezTo>
                  <a:cubicBezTo>
                    <a:pt x="92" y="0"/>
                    <a:pt x="92" y="0"/>
                    <a:pt x="92" y="0"/>
                  </a:cubicBezTo>
                  <a:cubicBezTo>
                    <a:pt x="90" y="0"/>
                    <a:pt x="80" y="28"/>
                    <a:pt x="80" y="28"/>
                  </a:cubicBezTo>
                  <a:cubicBezTo>
                    <a:pt x="67" y="33"/>
                    <a:pt x="67" y="33"/>
                    <a:pt x="67" y="33"/>
                  </a:cubicBezTo>
                  <a:cubicBezTo>
                    <a:pt x="67" y="33"/>
                    <a:pt x="39" y="21"/>
                    <a:pt x="38" y="22"/>
                  </a:cubicBezTo>
                  <a:cubicBezTo>
                    <a:pt x="22" y="38"/>
                    <a:pt x="22" y="38"/>
                    <a:pt x="22" y="38"/>
                  </a:cubicBezTo>
                  <a:cubicBezTo>
                    <a:pt x="21" y="39"/>
                    <a:pt x="34" y="66"/>
                    <a:pt x="34" y="66"/>
                  </a:cubicBezTo>
                  <a:cubicBezTo>
                    <a:pt x="28" y="79"/>
                    <a:pt x="28" y="79"/>
                    <a:pt x="28" y="79"/>
                  </a:cubicBezTo>
                  <a:cubicBezTo>
                    <a:pt x="28" y="79"/>
                    <a:pt x="0" y="90"/>
                    <a:pt x="0" y="91"/>
                  </a:cubicBezTo>
                  <a:cubicBezTo>
                    <a:pt x="0" y="114"/>
                    <a:pt x="0" y="114"/>
                    <a:pt x="0" y="114"/>
                  </a:cubicBezTo>
                  <a:cubicBezTo>
                    <a:pt x="0" y="115"/>
                    <a:pt x="28" y="125"/>
                    <a:pt x="28" y="125"/>
                  </a:cubicBezTo>
                  <a:cubicBezTo>
                    <a:pt x="34" y="138"/>
                    <a:pt x="34" y="138"/>
                    <a:pt x="34" y="138"/>
                  </a:cubicBezTo>
                  <a:cubicBezTo>
                    <a:pt x="34" y="138"/>
                    <a:pt x="21" y="166"/>
                    <a:pt x="22" y="167"/>
                  </a:cubicBezTo>
                  <a:cubicBezTo>
                    <a:pt x="39" y="182"/>
                    <a:pt x="39" y="182"/>
                    <a:pt x="39" y="182"/>
                  </a:cubicBezTo>
                  <a:cubicBezTo>
                    <a:pt x="40" y="183"/>
                    <a:pt x="67" y="171"/>
                    <a:pt x="67" y="171"/>
                  </a:cubicBezTo>
                  <a:cubicBezTo>
                    <a:pt x="80" y="176"/>
                    <a:pt x="80" y="176"/>
                    <a:pt x="80" y="176"/>
                  </a:cubicBezTo>
                  <a:cubicBezTo>
                    <a:pt x="80" y="176"/>
                    <a:pt x="91" y="204"/>
                    <a:pt x="93" y="204"/>
                  </a:cubicBezTo>
                  <a:cubicBezTo>
                    <a:pt x="116" y="204"/>
                    <a:pt x="116" y="204"/>
                    <a:pt x="116" y="204"/>
                  </a:cubicBezTo>
                  <a:cubicBezTo>
                    <a:pt x="117" y="204"/>
                    <a:pt x="128" y="176"/>
                    <a:pt x="128" y="176"/>
                  </a:cubicBezTo>
                  <a:cubicBezTo>
                    <a:pt x="141" y="171"/>
                    <a:pt x="141" y="171"/>
                    <a:pt x="141" y="171"/>
                  </a:cubicBezTo>
                  <a:cubicBezTo>
                    <a:pt x="141" y="171"/>
                    <a:pt x="169" y="183"/>
                    <a:pt x="170" y="182"/>
                  </a:cubicBezTo>
                  <a:cubicBezTo>
                    <a:pt x="186" y="166"/>
                    <a:pt x="186" y="166"/>
                    <a:pt x="186" y="166"/>
                  </a:cubicBezTo>
                  <a:cubicBezTo>
                    <a:pt x="187" y="165"/>
                    <a:pt x="174" y="138"/>
                    <a:pt x="174" y="138"/>
                  </a:cubicBezTo>
                  <a:cubicBezTo>
                    <a:pt x="179" y="125"/>
                    <a:pt x="179" y="125"/>
                    <a:pt x="179" y="125"/>
                  </a:cubicBezTo>
                  <a:cubicBezTo>
                    <a:pt x="179" y="125"/>
                    <a:pt x="208" y="114"/>
                    <a:pt x="208" y="113"/>
                  </a:cubicBezTo>
                  <a:cubicBezTo>
                    <a:pt x="208" y="90"/>
                    <a:pt x="208" y="90"/>
                    <a:pt x="208" y="90"/>
                  </a:cubicBezTo>
                  <a:cubicBezTo>
                    <a:pt x="208" y="89"/>
                    <a:pt x="179" y="79"/>
                    <a:pt x="179" y="79"/>
                  </a:cubicBezTo>
                  <a:moveTo>
                    <a:pt x="137" y="102"/>
                  </a:moveTo>
                  <a:cubicBezTo>
                    <a:pt x="137" y="120"/>
                    <a:pt x="122" y="135"/>
                    <a:pt x="104" y="135"/>
                  </a:cubicBezTo>
                  <a:cubicBezTo>
                    <a:pt x="85" y="135"/>
                    <a:pt x="70" y="120"/>
                    <a:pt x="70" y="102"/>
                  </a:cubicBezTo>
                  <a:cubicBezTo>
                    <a:pt x="70" y="84"/>
                    <a:pt x="85" y="69"/>
                    <a:pt x="104" y="69"/>
                  </a:cubicBezTo>
                  <a:cubicBezTo>
                    <a:pt x="122" y="69"/>
                    <a:pt x="137" y="84"/>
                    <a:pt x="137" y="102"/>
                  </a:cubicBezTo>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defPPr>
                <a:defRPr lang="id-ID"/>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a:lstStyle>
            <a:p>
              <a:endParaRPr lang="id-ID" sz="2400"/>
            </a:p>
          </p:txBody>
        </p:sp>
        <p:sp>
          <p:nvSpPr>
            <p:cNvPr id="55" name="TextBox 10">
              <a:extLst>
                <a:ext uri="{FF2B5EF4-FFF2-40B4-BE49-F238E27FC236}">
                  <a16:creationId xmlns:a16="http://schemas.microsoft.com/office/drawing/2014/main" id="{A213BDA4-C2E2-4769-8881-29FC2D813DB1}"/>
                </a:ext>
              </a:extLst>
            </p:cNvPr>
            <p:cNvSpPr txBox="1"/>
            <p:nvPr/>
          </p:nvSpPr>
          <p:spPr>
            <a:xfrm>
              <a:off x="773344" y="2215392"/>
              <a:ext cx="872696" cy="233007"/>
            </a:xfrm>
            <a:prstGeom prst="rect">
              <a:avLst/>
            </a:prstGeom>
            <a:noFill/>
          </p:spPr>
          <p:txBody>
            <a:bodyPr wrap="none" rtlCol="0">
              <a:spAutoFit/>
            </a:bodyPr>
            <a:lstStyle>
              <a:defPPr>
                <a:defRPr lang="id-ID"/>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a:lstStyle>
            <a:p>
              <a:r>
                <a:rPr lang="id-ID" sz="1200" dirty="0">
                  <a:solidFill>
                    <a:schemeClr val="bg1">
                      <a:lumMod val="65000"/>
                    </a:schemeClr>
                  </a:solidFill>
                  <a:latin typeface="PT Sans" panose="020B0503020203020204" pitchFamily="34" charset="0"/>
                </a:rPr>
                <a:t>RESEARCH</a:t>
              </a:r>
            </a:p>
          </p:txBody>
        </p:sp>
        <p:sp>
          <p:nvSpPr>
            <p:cNvPr id="56" name="TextBox 34">
              <a:extLst>
                <a:ext uri="{FF2B5EF4-FFF2-40B4-BE49-F238E27FC236}">
                  <a16:creationId xmlns:a16="http://schemas.microsoft.com/office/drawing/2014/main" id="{C5FB155B-F9B9-4242-BDCB-E0B0162F5B6A}"/>
                </a:ext>
              </a:extLst>
            </p:cNvPr>
            <p:cNvSpPr txBox="1"/>
            <p:nvPr/>
          </p:nvSpPr>
          <p:spPr>
            <a:xfrm>
              <a:off x="4496707" y="2215392"/>
              <a:ext cx="412886" cy="233007"/>
            </a:xfrm>
            <a:prstGeom prst="rect">
              <a:avLst/>
            </a:prstGeom>
            <a:noFill/>
          </p:spPr>
          <p:txBody>
            <a:bodyPr wrap="none" rtlCol="0">
              <a:spAutoFit/>
            </a:bodyPr>
            <a:lstStyle>
              <a:defPPr>
                <a:defRPr lang="id-ID"/>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a:lstStyle>
            <a:p>
              <a:pPr algn="r"/>
              <a:r>
                <a:rPr lang="id-ID" sz="1200" b="1" dirty="0">
                  <a:solidFill>
                    <a:schemeClr val="bg1">
                      <a:lumMod val="65000"/>
                    </a:schemeClr>
                  </a:solidFill>
                  <a:latin typeface="PT Sans" panose="020B0503020203020204" pitchFamily="34" charset="0"/>
                </a:rPr>
                <a:t>70%</a:t>
              </a:r>
            </a:p>
          </p:txBody>
        </p:sp>
        <p:sp>
          <p:nvSpPr>
            <p:cNvPr id="57" name="Rectangle 11">
              <a:extLst>
                <a:ext uri="{FF2B5EF4-FFF2-40B4-BE49-F238E27FC236}">
                  <a16:creationId xmlns:a16="http://schemas.microsoft.com/office/drawing/2014/main" id="{87D9C1D1-96C7-4C4D-AC0F-381006AD36DD}"/>
                </a:ext>
              </a:extLst>
            </p:cNvPr>
            <p:cNvSpPr/>
            <p:nvPr/>
          </p:nvSpPr>
          <p:spPr>
            <a:xfrm>
              <a:off x="588663" y="3145692"/>
              <a:ext cx="4223344" cy="157882"/>
            </a:xfrm>
            <a:prstGeom prst="rect">
              <a:avLst/>
            </a:prstGeom>
            <a:pattFill prst="dkDnDiag">
              <a:fgClr>
                <a:schemeClr val="bg1">
                  <a:lumMod val="85000"/>
                </a:schemeClr>
              </a:fgClr>
              <a:bgClr>
                <a:schemeClr val="bg1">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332" rtl="0" eaLnBrk="1" latinLnBrk="0" hangingPunct="1">
                <a:defRPr sz="1800" kern="1200">
                  <a:solidFill>
                    <a:schemeClr val="lt1"/>
                  </a:solidFill>
                  <a:latin typeface="+mn-lt"/>
                  <a:ea typeface="+mn-ea"/>
                  <a:cs typeface="+mn-cs"/>
                </a:defRPr>
              </a:lvl1pPr>
              <a:lvl2pPr marL="457167" algn="l" defTabSz="914332" rtl="0" eaLnBrk="1" latinLnBrk="0" hangingPunct="1">
                <a:defRPr sz="1800" kern="1200">
                  <a:solidFill>
                    <a:schemeClr val="lt1"/>
                  </a:solidFill>
                  <a:latin typeface="+mn-lt"/>
                  <a:ea typeface="+mn-ea"/>
                  <a:cs typeface="+mn-cs"/>
                </a:defRPr>
              </a:lvl2pPr>
              <a:lvl3pPr marL="914332" algn="l" defTabSz="914332" rtl="0" eaLnBrk="1" latinLnBrk="0" hangingPunct="1">
                <a:defRPr sz="1800" kern="1200">
                  <a:solidFill>
                    <a:schemeClr val="lt1"/>
                  </a:solidFill>
                  <a:latin typeface="+mn-lt"/>
                  <a:ea typeface="+mn-ea"/>
                  <a:cs typeface="+mn-cs"/>
                </a:defRPr>
              </a:lvl3pPr>
              <a:lvl4pPr marL="1371498" algn="l" defTabSz="914332" rtl="0" eaLnBrk="1" latinLnBrk="0" hangingPunct="1">
                <a:defRPr sz="1800" kern="1200">
                  <a:solidFill>
                    <a:schemeClr val="lt1"/>
                  </a:solidFill>
                  <a:latin typeface="+mn-lt"/>
                  <a:ea typeface="+mn-ea"/>
                  <a:cs typeface="+mn-cs"/>
                </a:defRPr>
              </a:lvl4pPr>
              <a:lvl5pPr marL="1828664" algn="l" defTabSz="914332" rtl="0" eaLnBrk="1" latinLnBrk="0" hangingPunct="1">
                <a:defRPr sz="1800" kern="1200">
                  <a:solidFill>
                    <a:schemeClr val="lt1"/>
                  </a:solidFill>
                  <a:latin typeface="+mn-lt"/>
                  <a:ea typeface="+mn-ea"/>
                  <a:cs typeface="+mn-cs"/>
                </a:defRPr>
              </a:lvl5pPr>
              <a:lvl6pPr marL="2285830" algn="l" defTabSz="914332" rtl="0" eaLnBrk="1" latinLnBrk="0" hangingPunct="1">
                <a:defRPr sz="1800" kern="1200">
                  <a:solidFill>
                    <a:schemeClr val="lt1"/>
                  </a:solidFill>
                  <a:latin typeface="+mn-lt"/>
                  <a:ea typeface="+mn-ea"/>
                  <a:cs typeface="+mn-cs"/>
                </a:defRPr>
              </a:lvl6pPr>
              <a:lvl7pPr marL="2742994" algn="l" defTabSz="914332" rtl="0" eaLnBrk="1" latinLnBrk="0" hangingPunct="1">
                <a:defRPr sz="1800" kern="1200">
                  <a:solidFill>
                    <a:schemeClr val="lt1"/>
                  </a:solidFill>
                  <a:latin typeface="+mn-lt"/>
                  <a:ea typeface="+mn-ea"/>
                  <a:cs typeface="+mn-cs"/>
                </a:defRPr>
              </a:lvl7pPr>
              <a:lvl8pPr marL="3200160" algn="l" defTabSz="914332" rtl="0" eaLnBrk="1" latinLnBrk="0" hangingPunct="1">
                <a:defRPr sz="1800" kern="1200">
                  <a:solidFill>
                    <a:schemeClr val="lt1"/>
                  </a:solidFill>
                  <a:latin typeface="+mn-lt"/>
                  <a:ea typeface="+mn-ea"/>
                  <a:cs typeface="+mn-cs"/>
                </a:defRPr>
              </a:lvl8pPr>
              <a:lvl9pPr marL="3657327" algn="l" defTabSz="914332" rtl="0" eaLnBrk="1" latinLnBrk="0" hangingPunct="1">
                <a:defRPr sz="1800" kern="1200">
                  <a:solidFill>
                    <a:schemeClr val="lt1"/>
                  </a:solidFill>
                  <a:latin typeface="+mn-lt"/>
                  <a:ea typeface="+mn-ea"/>
                  <a:cs typeface="+mn-cs"/>
                </a:defRPr>
              </a:lvl9pPr>
            </a:lstStyle>
            <a:p>
              <a:pPr algn="ctr"/>
              <a:endParaRPr lang="id-ID" sz="2400"/>
            </a:p>
          </p:txBody>
        </p:sp>
        <p:sp>
          <p:nvSpPr>
            <p:cNvPr id="58" name="Rectangle 12">
              <a:extLst>
                <a:ext uri="{FF2B5EF4-FFF2-40B4-BE49-F238E27FC236}">
                  <a16:creationId xmlns:a16="http://schemas.microsoft.com/office/drawing/2014/main" id="{2AD5FBF9-E8BC-4FE2-ACCC-96E4F031CBD7}"/>
                </a:ext>
              </a:extLst>
            </p:cNvPr>
            <p:cNvSpPr/>
            <p:nvPr/>
          </p:nvSpPr>
          <p:spPr>
            <a:xfrm>
              <a:off x="588663" y="3144193"/>
              <a:ext cx="4002419" cy="159380"/>
            </a:xfrm>
            <a:prstGeom prst="rect">
              <a:avLst/>
            </a:prstGeom>
            <a:solidFill>
              <a:srgbClr val="9248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332" rtl="0" eaLnBrk="1" latinLnBrk="0" hangingPunct="1">
                <a:defRPr sz="1800" kern="1200">
                  <a:solidFill>
                    <a:schemeClr val="lt1"/>
                  </a:solidFill>
                  <a:latin typeface="+mn-lt"/>
                  <a:ea typeface="+mn-ea"/>
                  <a:cs typeface="+mn-cs"/>
                </a:defRPr>
              </a:lvl1pPr>
              <a:lvl2pPr marL="457167" algn="l" defTabSz="914332" rtl="0" eaLnBrk="1" latinLnBrk="0" hangingPunct="1">
                <a:defRPr sz="1800" kern="1200">
                  <a:solidFill>
                    <a:schemeClr val="lt1"/>
                  </a:solidFill>
                  <a:latin typeface="+mn-lt"/>
                  <a:ea typeface="+mn-ea"/>
                  <a:cs typeface="+mn-cs"/>
                </a:defRPr>
              </a:lvl2pPr>
              <a:lvl3pPr marL="914332" algn="l" defTabSz="914332" rtl="0" eaLnBrk="1" latinLnBrk="0" hangingPunct="1">
                <a:defRPr sz="1800" kern="1200">
                  <a:solidFill>
                    <a:schemeClr val="lt1"/>
                  </a:solidFill>
                  <a:latin typeface="+mn-lt"/>
                  <a:ea typeface="+mn-ea"/>
                  <a:cs typeface="+mn-cs"/>
                </a:defRPr>
              </a:lvl3pPr>
              <a:lvl4pPr marL="1371498" algn="l" defTabSz="914332" rtl="0" eaLnBrk="1" latinLnBrk="0" hangingPunct="1">
                <a:defRPr sz="1800" kern="1200">
                  <a:solidFill>
                    <a:schemeClr val="lt1"/>
                  </a:solidFill>
                  <a:latin typeface="+mn-lt"/>
                  <a:ea typeface="+mn-ea"/>
                  <a:cs typeface="+mn-cs"/>
                </a:defRPr>
              </a:lvl4pPr>
              <a:lvl5pPr marL="1828664" algn="l" defTabSz="914332" rtl="0" eaLnBrk="1" latinLnBrk="0" hangingPunct="1">
                <a:defRPr sz="1800" kern="1200">
                  <a:solidFill>
                    <a:schemeClr val="lt1"/>
                  </a:solidFill>
                  <a:latin typeface="+mn-lt"/>
                  <a:ea typeface="+mn-ea"/>
                  <a:cs typeface="+mn-cs"/>
                </a:defRPr>
              </a:lvl5pPr>
              <a:lvl6pPr marL="2285830" algn="l" defTabSz="914332" rtl="0" eaLnBrk="1" latinLnBrk="0" hangingPunct="1">
                <a:defRPr sz="1800" kern="1200">
                  <a:solidFill>
                    <a:schemeClr val="lt1"/>
                  </a:solidFill>
                  <a:latin typeface="+mn-lt"/>
                  <a:ea typeface="+mn-ea"/>
                  <a:cs typeface="+mn-cs"/>
                </a:defRPr>
              </a:lvl6pPr>
              <a:lvl7pPr marL="2742994" algn="l" defTabSz="914332" rtl="0" eaLnBrk="1" latinLnBrk="0" hangingPunct="1">
                <a:defRPr sz="1800" kern="1200">
                  <a:solidFill>
                    <a:schemeClr val="lt1"/>
                  </a:solidFill>
                  <a:latin typeface="+mn-lt"/>
                  <a:ea typeface="+mn-ea"/>
                  <a:cs typeface="+mn-cs"/>
                </a:defRPr>
              </a:lvl7pPr>
              <a:lvl8pPr marL="3200160" algn="l" defTabSz="914332" rtl="0" eaLnBrk="1" latinLnBrk="0" hangingPunct="1">
                <a:defRPr sz="1800" kern="1200">
                  <a:solidFill>
                    <a:schemeClr val="lt1"/>
                  </a:solidFill>
                  <a:latin typeface="+mn-lt"/>
                  <a:ea typeface="+mn-ea"/>
                  <a:cs typeface="+mn-cs"/>
                </a:defRPr>
              </a:lvl8pPr>
              <a:lvl9pPr marL="3657327" algn="l" defTabSz="914332" rtl="0" eaLnBrk="1" latinLnBrk="0" hangingPunct="1">
                <a:defRPr sz="1800" kern="1200">
                  <a:solidFill>
                    <a:schemeClr val="lt1"/>
                  </a:solidFill>
                  <a:latin typeface="+mn-lt"/>
                  <a:ea typeface="+mn-ea"/>
                  <a:cs typeface="+mn-cs"/>
                </a:defRPr>
              </a:lvl9pPr>
            </a:lstStyle>
            <a:p>
              <a:pPr algn="ctr"/>
              <a:endParaRPr lang="id-ID" sz="2400"/>
            </a:p>
          </p:txBody>
        </p:sp>
        <p:sp>
          <p:nvSpPr>
            <p:cNvPr id="59" name="TextBox 38">
              <a:extLst>
                <a:ext uri="{FF2B5EF4-FFF2-40B4-BE49-F238E27FC236}">
                  <a16:creationId xmlns:a16="http://schemas.microsoft.com/office/drawing/2014/main" id="{8A9A36AA-CF29-4564-9235-167B02275C22}"/>
                </a:ext>
              </a:extLst>
            </p:cNvPr>
            <p:cNvSpPr txBox="1"/>
            <p:nvPr/>
          </p:nvSpPr>
          <p:spPr>
            <a:xfrm>
              <a:off x="780032" y="2875622"/>
              <a:ext cx="1277222" cy="233007"/>
            </a:xfrm>
            <a:prstGeom prst="rect">
              <a:avLst/>
            </a:prstGeom>
            <a:noFill/>
          </p:spPr>
          <p:txBody>
            <a:bodyPr wrap="none" rtlCol="0">
              <a:spAutoFit/>
            </a:bodyPr>
            <a:lstStyle>
              <a:defPPr>
                <a:defRPr lang="id-ID"/>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a:lstStyle>
            <a:p>
              <a:r>
                <a:rPr lang="id-ID" sz="1200" dirty="0">
                  <a:solidFill>
                    <a:schemeClr val="bg1">
                      <a:lumMod val="65000"/>
                    </a:schemeClr>
                  </a:solidFill>
                  <a:latin typeface="PT Sans" panose="020B0503020203020204" pitchFamily="34" charset="0"/>
                </a:rPr>
                <a:t>GRAPHIC DESIGN</a:t>
              </a:r>
            </a:p>
          </p:txBody>
        </p:sp>
        <p:sp>
          <p:nvSpPr>
            <p:cNvPr id="60" name="TextBox 39">
              <a:extLst>
                <a:ext uri="{FF2B5EF4-FFF2-40B4-BE49-F238E27FC236}">
                  <a16:creationId xmlns:a16="http://schemas.microsoft.com/office/drawing/2014/main" id="{CC22861B-49D3-4DDE-8A05-4391E25584EC}"/>
                </a:ext>
              </a:extLst>
            </p:cNvPr>
            <p:cNvSpPr txBox="1"/>
            <p:nvPr/>
          </p:nvSpPr>
          <p:spPr>
            <a:xfrm>
              <a:off x="4496707" y="2875622"/>
              <a:ext cx="412886" cy="233007"/>
            </a:xfrm>
            <a:prstGeom prst="rect">
              <a:avLst/>
            </a:prstGeom>
            <a:noFill/>
          </p:spPr>
          <p:txBody>
            <a:bodyPr wrap="none" rtlCol="0">
              <a:spAutoFit/>
            </a:bodyPr>
            <a:lstStyle>
              <a:defPPr>
                <a:defRPr lang="id-ID"/>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a:lstStyle>
            <a:p>
              <a:pPr algn="r"/>
              <a:r>
                <a:rPr lang="id-ID" sz="1200" b="1" dirty="0">
                  <a:solidFill>
                    <a:schemeClr val="bg1">
                      <a:lumMod val="65000"/>
                    </a:schemeClr>
                  </a:solidFill>
                  <a:latin typeface="PT Sans" panose="020B0503020203020204" pitchFamily="34" charset="0"/>
                </a:rPr>
                <a:t>92%</a:t>
              </a:r>
            </a:p>
          </p:txBody>
        </p:sp>
        <p:sp>
          <p:nvSpPr>
            <p:cNvPr id="61" name="Rectangle 15">
              <a:extLst>
                <a:ext uri="{FF2B5EF4-FFF2-40B4-BE49-F238E27FC236}">
                  <a16:creationId xmlns:a16="http://schemas.microsoft.com/office/drawing/2014/main" id="{59626DEC-9A83-4739-ABCF-0681710CBFCB}"/>
                </a:ext>
              </a:extLst>
            </p:cNvPr>
            <p:cNvSpPr/>
            <p:nvPr/>
          </p:nvSpPr>
          <p:spPr>
            <a:xfrm>
              <a:off x="588663" y="3805923"/>
              <a:ext cx="4223344" cy="157882"/>
            </a:xfrm>
            <a:prstGeom prst="rect">
              <a:avLst/>
            </a:prstGeom>
            <a:pattFill prst="dkDnDiag">
              <a:fgClr>
                <a:schemeClr val="bg1">
                  <a:lumMod val="85000"/>
                </a:schemeClr>
              </a:fgClr>
              <a:bgClr>
                <a:schemeClr val="bg1">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332" rtl="0" eaLnBrk="1" latinLnBrk="0" hangingPunct="1">
                <a:defRPr sz="1800" kern="1200">
                  <a:solidFill>
                    <a:schemeClr val="lt1"/>
                  </a:solidFill>
                  <a:latin typeface="+mn-lt"/>
                  <a:ea typeface="+mn-ea"/>
                  <a:cs typeface="+mn-cs"/>
                </a:defRPr>
              </a:lvl1pPr>
              <a:lvl2pPr marL="457167" algn="l" defTabSz="914332" rtl="0" eaLnBrk="1" latinLnBrk="0" hangingPunct="1">
                <a:defRPr sz="1800" kern="1200">
                  <a:solidFill>
                    <a:schemeClr val="lt1"/>
                  </a:solidFill>
                  <a:latin typeface="+mn-lt"/>
                  <a:ea typeface="+mn-ea"/>
                  <a:cs typeface="+mn-cs"/>
                </a:defRPr>
              </a:lvl2pPr>
              <a:lvl3pPr marL="914332" algn="l" defTabSz="914332" rtl="0" eaLnBrk="1" latinLnBrk="0" hangingPunct="1">
                <a:defRPr sz="1800" kern="1200">
                  <a:solidFill>
                    <a:schemeClr val="lt1"/>
                  </a:solidFill>
                  <a:latin typeface="+mn-lt"/>
                  <a:ea typeface="+mn-ea"/>
                  <a:cs typeface="+mn-cs"/>
                </a:defRPr>
              </a:lvl3pPr>
              <a:lvl4pPr marL="1371498" algn="l" defTabSz="914332" rtl="0" eaLnBrk="1" latinLnBrk="0" hangingPunct="1">
                <a:defRPr sz="1800" kern="1200">
                  <a:solidFill>
                    <a:schemeClr val="lt1"/>
                  </a:solidFill>
                  <a:latin typeface="+mn-lt"/>
                  <a:ea typeface="+mn-ea"/>
                  <a:cs typeface="+mn-cs"/>
                </a:defRPr>
              </a:lvl4pPr>
              <a:lvl5pPr marL="1828664" algn="l" defTabSz="914332" rtl="0" eaLnBrk="1" latinLnBrk="0" hangingPunct="1">
                <a:defRPr sz="1800" kern="1200">
                  <a:solidFill>
                    <a:schemeClr val="lt1"/>
                  </a:solidFill>
                  <a:latin typeface="+mn-lt"/>
                  <a:ea typeface="+mn-ea"/>
                  <a:cs typeface="+mn-cs"/>
                </a:defRPr>
              </a:lvl5pPr>
              <a:lvl6pPr marL="2285830" algn="l" defTabSz="914332" rtl="0" eaLnBrk="1" latinLnBrk="0" hangingPunct="1">
                <a:defRPr sz="1800" kern="1200">
                  <a:solidFill>
                    <a:schemeClr val="lt1"/>
                  </a:solidFill>
                  <a:latin typeface="+mn-lt"/>
                  <a:ea typeface="+mn-ea"/>
                  <a:cs typeface="+mn-cs"/>
                </a:defRPr>
              </a:lvl6pPr>
              <a:lvl7pPr marL="2742994" algn="l" defTabSz="914332" rtl="0" eaLnBrk="1" latinLnBrk="0" hangingPunct="1">
                <a:defRPr sz="1800" kern="1200">
                  <a:solidFill>
                    <a:schemeClr val="lt1"/>
                  </a:solidFill>
                  <a:latin typeface="+mn-lt"/>
                  <a:ea typeface="+mn-ea"/>
                  <a:cs typeface="+mn-cs"/>
                </a:defRPr>
              </a:lvl7pPr>
              <a:lvl8pPr marL="3200160" algn="l" defTabSz="914332" rtl="0" eaLnBrk="1" latinLnBrk="0" hangingPunct="1">
                <a:defRPr sz="1800" kern="1200">
                  <a:solidFill>
                    <a:schemeClr val="lt1"/>
                  </a:solidFill>
                  <a:latin typeface="+mn-lt"/>
                  <a:ea typeface="+mn-ea"/>
                  <a:cs typeface="+mn-cs"/>
                </a:defRPr>
              </a:lvl8pPr>
              <a:lvl9pPr marL="3657327" algn="l" defTabSz="914332" rtl="0" eaLnBrk="1" latinLnBrk="0" hangingPunct="1">
                <a:defRPr sz="1800" kern="1200">
                  <a:solidFill>
                    <a:schemeClr val="lt1"/>
                  </a:solidFill>
                  <a:latin typeface="+mn-lt"/>
                  <a:ea typeface="+mn-ea"/>
                  <a:cs typeface="+mn-cs"/>
                </a:defRPr>
              </a:lvl9pPr>
            </a:lstStyle>
            <a:p>
              <a:pPr algn="ctr"/>
              <a:endParaRPr lang="id-ID" sz="2400"/>
            </a:p>
          </p:txBody>
        </p:sp>
        <p:sp>
          <p:nvSpPr>
            <p:cNvPr id="62" name="Rectangle 16">
              <a:extLst>
                <a:ext uri="{FF2B5EF4-FFF2-40B4-BE49-F238E27FC236}">
                  <a16:creationId xmlns:a16="http://schemas.microsoft.com/office/drawing/2014/main" id="{B9293209-4FF8-4214-B335-1FE1973A1FE3}"/>
                </a:ext>
              </a:extLst>
            </p:cNvPr>
            <p:cNvSpPr/>
            <p:nvPr/>
          </p:nvSpPr>
          <p:spPr>
            <a:xfrm>
              <a:off x="588661" y="3804424"/>
              <a:ext cx="3567800" cy="159380"/>
            </a:xfrm>
            <a:prstGeom prst="rect">
              <a:avLst/>
            </a:prstGeom>
            <a:solidFill>
              <a:srgbClr val="72AE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332" rtl="0" eaLnBrk="1" latinLnBrk="0" hangingPunct="1">
                <a:defRPr sz="1800" kern="1200">
                  <a:solidFill>
                    <a:schemeClr val="lt1"/>
                  </a:solidFill>
                  <a:latin typeface="+mn-lt"/>
                  <a:ea typeface="+mn-ea"/>
                  <a:cs typeface="+mn-cs"/>
                </a:defRPr>
              </a:lvl1pPr>
              <a:lvl2pPr marL="457167" algn="l" defTabSz="914332" rtl="0" eaLnBrk="1" latinLnBrk="0" hangingPunct="1">
                <a:defRPr sz="1800" kern="1200">
                  <a:solidFill>
                    <a:schemeClr val="lt1"/>
                  </a:solidFill>
                  <a:latin typeface="+mn-lt"/>
                  <a:ea typeface="+mn-ea"/>
                  <a:cs typeface="+mn-cs"/>
                </a:defRPr>
              </a:lvl2pPr>
              <a:lvl3pPr marL="914332" algn="l" defTabSz="914332" rtl="0" eaLnBrk="1" latinLnBrk="0" hangingPunct="1">
                <a:defRPr sz="1800" kern="1200">
                  <a:solidFill>
                    <a:schemeClr val="lt1"/>
                  </a:solidFill>
                  <a:latin typeface="+mn-lt"/>
                  <a:ea typeface="+mn-ea"/>
                  <a:cs typeface="+mn-cs"/>
                </a:defRPr>
              </a:lvl3pPr>
              <a:lvl4pPr marL="1371498" algn="l" defTabSz="914332" rtl="0" eaLnBrk="1" latinLnBrk="0" hangingPunct="1">
                <a:defRPr sz="1800" kern="1200">
                  <a:solidFill>
                    <a:schemeClr val="lt1"/>
                  </a:solidFill>
                  <a:latin typeface="+mn-lt"/>
                  <a:ea typeface="+mn-ea"/>
                  <a:cs typeface="+mn-cs"/>
                </a:defRPr>
              </a:lvl4pPr>
              <a:lvl5pPr marL="1828664" algn="l" defTabSz="914332" rtl="0" eaLnBrk="1" latinLnBrk="0" hangingPunct="1">
                <a:defRPr sz="1800" kern="1200">
                  <a:solidFill>
                    <a:schemeClr val="lt1"/>
                  </a:solidFill>
                  <a:latin typeface="+mn-lt"/>
                  <a:ea typeface="+mn-ea"/>
                  <a:cs typeface="+mn-cs"/>
                </a:defRPr>
              </a:lvl5pPr>
              <a:lvl6pPr marL="2285830" algn="l" defTabSz="914332" rtl="0" eaLnBrk="1" latinLnBrk="0" hangingPunct="1">
                <a:defRPr sz="1800" kern="1200">
                  <a:solidFill>
                    <a:schemeClr val="lt1"/>
                  </a:solidFill>
                  <a:latin typeface="+mn-lt"/>
                  <a:ea typeface="+mn-ea"/>
                  <a:cs typeface="+mn-cs"/>
                </a:defRPr>
              </a:lvl6pPr>
              <a:lvl7pPr marL="2742994" algn="l" defTabSz="914332" rtl="0" eaLnBrk="1" latinLnBrk="0" hangingPunct="1">
                <a:defRPr sz="1800" kern="1200">
                  <a:solidFill>
                    <a:schemeClr val="lt1"/>
                  </a:solidFill>
                  <a:latin typeface="+mn-lt"/>
                  <a:ea typeface="+mn-ea"/>
                  <a:cs typeface="+mn-cs"/>
                </a:defRPr>
              </a:lvl7pPr>
              <a:lvl8pPr marL="3200160" algn="l" defTabSz="914332" rtl="0" eaLnBrk="1" latinLnBrk="0" hangingPunct="1">
                <a:defRPr sz="1800" kern="1200">
                  <a:solidFill>
                    <a:schemeClr val="lt1"/>
                  </a:solidFill>
                  <a:latin typeface="+mn-lt"/>
                  <a:ea typeface="+mn-ea"/>
                  <a:cs typeface="+mn-cs"/>
                </a:defRPr>
              </a:lvl8pPr>
              <a:lvl9pPr marL="3657327" algn="l" defTabSz="914332" rtl="0" eaLnBrk="1" latinLnBrk="0" hangingPunct="1">
                <a:defRPr sz="1800" kern="1200">
                  <a:solidFill>
                    <a:schemeClr val="lt1"/>
                  </a:solidFill>
                  <a:latin typeface="+mn-lt"/>
                  <a:ea typeface="+mn-ea"/>
                  <a:cs typeface="+mn-cs"/>
                </a:defRPr>
              </a:lvl9pPr>
            </a:lstStyle>
            <a:p>
              <a:pPr algn="ctr"/>
              <a:endParaRPr lang="id-ID" sz="2400"/>
            </a:p>
          </p:txBody>
        </p:sp>
        <p:sp>
          <p:nvSpPr>
            <p:cNvPr id="63" name="TextBox 43">
              <a:extLst>
                <a:ext uri="{FF2B5EF4-FFF2-40B4-BE49-F238E27FC236}">
                  <a16:creationId xmlns:a16="http://schemas.microsoft.com/office/drawing/2014/main" id="{2C070641-284C-4F0D-A3E8-1B5BEA6A10B5}"/>
                </a:ext>
              </a:extLst>
            </p:cNvPr>
            <p:cNvSpPr txBox="1"/>
            <p:nvPr/>
          </p:nvSpPr>
          <p:spPr>
            <a:xfrm>
              <a:off x="784029" y="3535852"/>
              <a:ext cx="1464652" cy="233007"/>
            </a:xfrm>
            <a:prstGeom prst="rect">
              <a:avLst/>
            </a:prstGeom>
            <a:noFill/>
          </p:spPr>
          <p:txBody>
            <a:bodyPr wrap="none" rtlCol="0">
              <a:spAutoFit/>
            </a:bodyPr>
            <a:lstStyle>
              <a:defPPr>
                <a:defRPr lang="id-ID"/>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a:lstStyle>
            <a:p>
              <a:r>
                <a:rPr lang="id-ID" sz="1200" dirty="0">
                  <a:solidFill>
                    <a:schemeClr val="bg1">
                      <a:lumMod val="65000"/>
                    </a:schemeClr>
                  </a:solidFill>
                  <a:latin typeface="PT Sans" panose="020B0503020203020204" pitchFamily="34" charset="0"/>
                </a:rPr>
                <a:t>WEB-</a:t>
              </a:r>
            </a:p>
          </p:txBody>
        </p:sp>
        <p:sp>
          <p:nvSpPr>
            <p:cNvPr id="64" name="TextBox 44">
              <a:extLst>
                <a:ext uri="{FF2B5EF4-FFF2-40B4-BE49-F238E27FC236}">
                  <a16:creationId xmlns:a16="http://schemas.microsoft.com/office/drawing/2014/main" id="{F2A114CD-5EBD-47A1-8FE3-D9454A0CC704}"/>
                </a:ext>
              </a:extLst>
            </p:cNvPr>
            <p:cNvSpPr txBox="1"/>
            <p:nvPr/>
          </p:nvSpPr>
          <p:spPr>
            <a:xfrm>
              <a:off x="4496707" y="3535852"/>
              <a:ext cx="412886" cy="233007"/>
            </a:xfrm>
            <a:prstGeom prst="rect">
              <a:avLst/>
            </a:prstGeom>
            <a:noFill/>
          </p:spPr>
          <p:txBody>
            <a:bodyPr wrap="none" rtlCol="0">
              <a:spAutoFit/>
            </a:bodyPr>
            <a:lstStyle>
              <a:defPPr>
                <a:defRPr lang="id-ID"/>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a:lstStyle>
            <a:p>
              <a:pPr algn="r"/>
              <a:r>
                <a:rPr lang="id-ID" sz="1200" b="1" dirty="0">
                  <a:solidFill>
                    <a:schemeClr val="bg1">
                      <a:lumMod val="65000"/>
                    </a:schemeClr>
                  </a:solidFill>
                  <a:latin typeface="PT Sans" panose="020B0503020203020204" pitchFamily="34" charset="0"/>
                </a:rPr>
                <a:t>87%</a:t>
              </a:r>
            </a:p>
          </p:txBody>
        </p:sp>
        <p:sp>
          <p:nvSpPr>
            <p:cNvPr id="65" name="Rectangle 19">
              <a:extLst>
                <a:ext uri="{FF2B5EF4-FFF2-40B4-BE49-F238E27FC236}">
                  <a16:creationId xmlns:a16="http://schemas.microsoft.com/office/drawing/2014/main" id="{F587F5AC-33AE-4E03-AF43-4BDF5EBFAE4A}"/>
                </a:ext>
              </a:extLst>
            </p:cNvPr>
            <p:cNvSpPr/>
            <p:nvPr/>
          </p:nvSpPr>
          <p:spPr>
            <a:xfrm>
              <a:off x="588663" y="4466151"/>
              <a:ext cx="4223344" cy="157882"/>
            </a:xfrm>
            <a:prstGeom prst="rect">
              <a:avLst/>
            </a:prstGeom>
            <a:pattFill prst="dkDnDiag">
              <a:fgClr>
                <a:schemeClr val="bg1">
                  <a:lumMod val="85000"/>
                </a:schemeClr>
              </a:fgClr>
              <a:bgClr>
                <a:schemeClr val="bg1">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332" rtl="0" eaLnBrk="1" latinLnBrk="0" hangingPunct="1">
                <a:defRPr sz="1800" kern="1200">
                  <a:solidFill>
                    <a:schemeClr val="lt1"/>
                  </a:solidFill>
                  <a:latin typeface="+mn-lt"/>
                  <a:ea typeface="+mn-ea"/>
                  <a:cs typeface="+mn-cs"/>
                </a:defRPr>
              </a:lvl1pPr>
              <a:lvl2pPr marL="457167" algn="l" defTabSz="914332" rtl="0" eaLnBrk="1" latinLnBrk="0" hangingPunct="1">
                <a:defRPr sz="1800" kern="1200">
                  <a:solidFill>
                    <a:schemeClr val="lt1"/>
                  </a:solidFill>
                  <a:latin typeface="+mn-lt"/>
                  <a:ea typeface="+mn-ea"/>
                  <a:cs typeface="+mn-cs"/>
                </a:defRPr>
              </a:lvl2pPr>
              <a:lvl3pPr marL="914332" algn="l" defTabSz="914332" rtl="0" eaLnBrk="1" latinLnBrk="0" hangingPunct="1">
                <a:defRPr sz="1800" kern="1200">
                  <a:solidFill>
                    <a:schemeClr val="lt1"/>
                  </a:solidFill>
                  <a:latin typeface="+mn-lt"/>
                  <a:ea typeface="+mn-ea"/>
                  <a:cs typeface="+mn-cs"/>
                </a:defRPr>
              </a:lvl3pPr>
              <a:lvl4pPr marL="1371498" algn="l" defTabSz="914332" rtl="0" eaLnBrk="1" latinLnBrk="0" hangingPunct="1">
                <a:defRPr sz="1800" kern="1200">
                  <a:solidFill>
                    <a:schemeClr val="lt1"/>
                  </a:solidFill>
                  <a:latin typeface="+mn-lt"/>
                  <a:ea typeface="+mn-ea"/>
                  <a:cs typeface="+mn-cs"/>
                </a:defRPr>
              </a:lvl4pPr>
              <a:lvl5pPr marL="1828664" algn="l" defTabSz="914332" rtl="0" eaLnBrk="1" latinLnBrk="0" hangingPunct="1">
                <a:defRPr sz="1800" kern="1200">
                  <a:solidFill>
                    <a:schemeClr val="lt1"/>
                  </a:solidFill>
                  <a:latin typeface="+mn-lt"/>
                  <a:ea typeface="+mn-ea"/>
                  <a:cs typeface="+mn-cs"/>
                </a:defRPr>
              </a:lvl5pPr>
              <a:lvl6pPr marL="2285830" algn="l" defTabSz="914332" rtl="0" eaLnBrk="1" latinLnBrk="0" hangingPunct="1">
                <a:defRPr sz="1800" kern="1200">
                  <a:solidFill>
                    <a:schemeClr val="lt1"/>
                  </a:solidFill>
                  <a:latin typeface="+mn-lt"/>
                  <a:ea typeface="+mn-ea"/>
                  <a:cs typeface="+mn-cs"/>
                </a:defRPr>
              </a:lvl6pPr>
              <a:lvl7pPr marL="2742994" algn="l" defTabSz="914332" rtl="0" eaLnBrk="1" latinLnBrk="0" hangingPunct="1">
                <a:defRPr sz="1800" kern="1200">
                  <a:solidFill>
                    <a:schemeClr val="lt1"/>
                  </a:solidFill>
                  <a:latin typeface="+mn-lt"/>
                  <a:ea typeface="+mn-ea"/>
                  <a:cs typeface="+mn-cs"/>
                </a:defRPr>
              </a:lvl7pPr>
              <a:lvl8pPr marL="3200160" algn="l" defTabSz="914332" rtl="0" eaLnBrk="1" latinLnBrk="0" hangingPunct="1">
                <a:defRPr sz="1800" kern="1200">
                  <a:solidFill>
                    <a:schemeClr val="lt1"/>
                  </a:solidFill>
                  <a:latin typeface="+mn-lt"/>
                  <a:ea typeface="+mn-ea"/>
                  <a:cs typeface="+mn-cs"/>
                </a:defRPr>
              </a:lvl8pPr>
              <a:lvl9pPr marL="3657327" algn="l" defTabSz="914332" rtl="0" eaLnBrk="1" latinLnBrk="0" hangingPunct="1">
                <a:defRPr sz="1800" kern="1200">
                  <a:solidFill>
                    <a:schemeClr val="lt1"/>
                  </a:solidFill>
                  <a:latin typeface="+mn-lt"/>
                  <a:ea typeface="+mn-ea"/>
                  <a:cs typeface="+mn-cs"/>
                </a:defRPr>
              </a:lvl9pPr>
            </a:lstStyle>
            <a:p>
              <a:pPr algn="ctr"/>
              <a:endParaRPr lang="id-ID" sz="2400"/>
            </a:p>
          </p:txBody>
        </p:sp>
        <p:sp>
          <p:nvSpPr>
            <p:cNvPr id="66" name="Rectangle 20">
              <a:extLst>
                <a:ext uri="{FF2B5EF4-FFF2-40B4-BE49-F238E27FC236}">
                  <a16:creationId xmlns:a16="http://schemas.microsoft.com/office/drawing/2014/main" id="{E3E9285D-30B4-4854-ADAB-E79A16F14442}"/>
                </a:ext>
              </a:extLst>
            </p:cNvPr>
            <p:cNvSpPr/>
            <p:nvPr/>
          </p:nvSpPr>
          <p:spPr>
            <a:xfrm>
              <a:off x="588663" y="4464655"/>
              <a:ext cx="2186776" cy="159380"/>
            </a:xfrm>
            <a:prstGeom prst="rect">
              <a:avLst/>
            </a:prstGeom>
            <a:solidFill>
              <a:srgbClr val="9248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332" rtl="0" eaLnBrk="1" latinLnBrk="0" hangingPunct="1">
                <a:defRPr sz="1800" kern="1200">
                  <a:solidFill>
                    <a:schemeClr val="lt1"/>
                  </a:solidFill>
                  <a:latin typeface="+mn-lt"/>
                  <a:ea typeface="+mn-ea"/>
                  <a:cs typeface="+mn-cs"/>
                </a:defRPr>
              </a:lvl1pPr>
              <a:lvl2pPr marL="457167" algn="l" defTabSz="914332" rtl="0" eaLnBrk="1" latinLnBrk="0" hangingPunct="1">
                <a:defRPr sz="1800" kern="1200">
                  <a:solidFill>
                    <a:schemeClr val="lt1"/>
                  </a:solidFill>
                  <a:latin typeface="+mn-lt"/>
                  <a:ea typeface="+mn-ea"/>
                  <a:cs typeface="+mn-cs"/>
                </a:defRPr>
              </a:lvl2pPr>
              <a:lvl3pPr marL="914332" algn="l" defTabSz="914332" rtl="0" eaLnBrk="1" latinLnBrk="0" hangingPunct="1">
                <a:defRPr sz="1800" kern="1200">
                  <a:solidFill>
                    <a:schemeClr val="lt1"/>
                  </a:solidFill>
                  <a:latin typeface="+mn-lt"/>
                  <a:ea typeface="+mn-ea"/>
                  <a:cs typeface="+mn-cs"/>
                </a:defRPr>
              </a:lvl3pPr>
              <a:lvl4pPr marL="1371498" algn="l" defTabSz="914332" rtl="0" eaLnBrk="1" latinLnBrk="0" hangingPunct="1">
                <a:defRPr sz="1800" kern="1200">
                  <a:solidFill>
                    <a:schemeClr val="lt1"/>
                  </a:solidFill>
                  <a:latin typeface="+mn-lt"/>
                  <a:ea typeface="+mn-ea"/>
                  <a:cs typeface="+mn-cs"/>
                </a:defRPr>
              </a:lvl4pPr>
              <a:lvl5pPr marL="1828664" algn="l" defTabSz="914332" rtl="0" eaLnBrk="1" latinLnBrk="0" hangingPunct="1">
                <a:defRPr sz="1800" kern="1200">
                  <a:solidFill>
                    <a:schemeClr val="lt1"/>
                  </a:solidFill>
                  <a:latin typeface="+mn-lt"/>
                  <a:ea typeface="+mn-ea"/>
                  <a:cs typeface="+mn-cs"/>
                </a:defRPr>
              </a:lvl5pPr>
              <a:lvl6pPr marL="2285830" algn="l" defTabSz="914332" rtl="0" eaLnBrk="1" latinLnBrk="0" hangingPunct="1">
                <a:defRPr sz="1800" kern="1200">
                  <a:solidFill>
                    <a:schemeClr val="lt1"/>
                  </a:solidFill>
                  <a:latin typeface="+mn-lt"/>
                  <a:ea typeface="+mn-ea"/>
                  <a:cs typeface="+mn-cs"/>
                </a:defRPr>
              </a:lvl6pPr>
              <a:lvl7pPr marL="2742994" algn="l" defTabSz="914332" rtl="0" eaLnBrk="1" latinLnBrk="0" hangingPunct="1">
                <a:defRPr sz="1800" kern="1200">
                  <a:solidFill>
                    <a:schemeClr val="lt1"/>
                  </a:solidFill>
                  <a:latin typeface="+mn-lt"/>
                  <a:ea typeface="+mn-ea"/>
                  <a:cs typeface="+mn-cs"/>
                </a:defRPr>
              </a:lvl7pPr>
              <a:lvl8pPr marL="3200160" algn="l" defTabSz="914332" rtl="0" eaLnBrk="1" latinLnBrk="0" hangingPunct="1">
                <a:defRPr sz="1800" kern="1200">
                  <a:solidFill>
                    <a:schemeClr val="lt1"/>
                  </a:solidFill>
                  <a:latin typeface="+mn-lt"/>
                  <a:ea typeface="+mn-ea"/>
                  <a:cs typeface="+mn-cs"/>
                </a:defRPr>
              </a:lvl8pPr>
              <a:lvl9pPr marL="3657327" algn="l" defTabSz="914332" rtl="0" eaLnBrk="1" latinLnBrk="0" hangingPunct="1">
                <a:defRPr sz="1800" kern="1200">
                  <a:solidFill>
                    <a:schemeClr val="lt1"/>
                  </a:solidFill>
                  <a:latin typeface="+mn-lt"/>
                  <a:ea typeface="+mn-ea"/>
                  <a:cs typeface="+mn-cs"/>
                </a:defRPr>
              </a:lvl9pPr>
            </a:lstStyle>
            <a:p>
              <a:pPr algn="ctr"/>
              <a:endParaRPr lang="id-ID" sz="2400"/>
            </a:p>
          </p:txBody>
        </p:sp>
        <p:sp>
          <p:nvSpPr>
            <p:cNvPr id="67" name="TextBox 48">
              <a:extLst>
                <a:ext uri="{FF2B5EF4-FFF2-40B4-BE49-F238E27FC236}">
                  <a16:creationId xmlns:a16="http://schemas.microsoft.com/office/drawing/2014/main" id="{F49C6FB3-4A75-43DF-BF27-3C20E4E8207B}"/>
                </a:ext>
              </a:extLst>
            </p:cNvPr>
            <p:cNvSpPr txBox="1"/>
            <p:nvPr/>
          </p:nvSpPr>
          <p:spPr>
            <a:xfrm>
              <a:off x="765386" y="4196082"/>
              <a:ext cx="745945" cy="233007"/>
            </a:xfrm>
            <a:prstGeom prst="rect">
              <a:avLst/>
            </a:prstGeom>
            <a:noFill/>
          </p:spPr>
          <p:txBody>
            <a:bodyPr wrap="none" rtlCol="0">
              <a:spAutoFit/>
            </a:bodyPr>
            <a:lstStyle>
              <a:defPPr>
                <a:defRPr lang="id-ID"/>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a:lstStyle>
            <a:p>
              <a:r>
                <a:rPr lang="id-ID" sz="1200" dirty="0">
                  <a:solidFill>
                    <a:schemeClr val="bg1">
                      <a:lumMod val="65000"/>
                    </a:schemeClr>
                  </a:solidFill>
                  <a:latin typeface="PT Sans" panose="020B0503020203020204" pitchFamily="34" charset="0"/>
                </a:rPr>
                <a:t>IDENTITY</a:t>
              </a:r>
            </a:p>
          </p:txBody>
        </p:sp>
        <p:sp>
          <p:nvSpPr>
            <p:cNvPr id="68" name="TextBox 49">
              <a:extLst>
                <a:ext uri="{FF2B5EF4-FFF2-40B4-BE49-F238E27FC236}">
                  <a16:creationId xmlns:a16="http://schemas.microsoft.com/office/drawing/2014/main" id="{839C7434-B086-4F72-8758-A019B4B2DEBA}"/>
                </a:ext>
              </a:extLst>
            </p:cNvPr>
            <p:cNvSpPr txBox="1"/>
            <p:nvPr/>
          </p:nvSpPr>
          <p:spPr>
            <a:xfrm>
              <a:off x="4496707" y="4196082"/>
              <a:ext cx="412886" cy="233007"/>
            </a:xfrm>
            <a:prstGeom prst="rect">
              <a:avLst/>
            </a:prstGeom>
            <a:noFill/>
          </p:spPr>
          <p:txBody>
            <a:bodyPr wrap="none" rtlCol="0">
              <a:spAutoFit/>
            </a:bodyPr>
            <a:lstStyle>
              <a:defPPr>
                <a:defRPr lang="id-ID"/>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a:lstStyle>
            <a:p>
              <a:pPr algn="r"/>
              <a:r>
                <a:rPr lang="id-ID" sz="1200" b="1" dirty="0">
                  <a:solidFill>
                    <a:schemeClr val="bg1">
                      <a:lumMod val="65000"/>
                    </a:schemeClr>
                  </a:solidFill>
                  <a:latin typeface="PT Sans" panose="020B0503020203020204" pitchFamily="34" charset="0"/>
                </a:rPr>
                <a:t>52%</a:t>
              </a:r>
            </a:p>
          </p:txBody>
        </p:sp>
        <p:grpSp>
          <p:nvGrpSpPr>
            <p:cNvPr id="69" name="Group 23">
              <a:extLst>
                <a:ext uri="{FF2B5EF4-FFF2-40B4-BE49-F238E27FC236}">
                  <a16:creationId xmlns:a16="http://schemas.microsoft.com/office/drawing/2014/main" id="{BA8AB779-DBA8-4146-BB40-6266D0E17EC7}"/>
                </a:ext>
              </a:extLst>
            </p:cNvPr>
            <p:cNvGrpSpPr/>
            <p:nvPr/>
          </p:nvGrpSpPr>
          <p:grpSpPr>
            <a:xfrm>
              <a:off x="616465" y="2879838"/>
              <a:ext cx="130405" cy="199020"/>
              <a:chOff x="6553" y="1835403"/>
              <a:chExt cx="576263" cy="879476"/>
            </a:xfrm>
            <a:solidFill>
              <a:schemeClr val="bg1">
                <a:lumMod val="50000"/>
              </a:schemeClr>
            </a:solidFill>
          </p:grpSpPr>
          <p:sp>
            <p:nvSpPr>
              <p:cNvPr id="74" name="Freeform 30">
                <a:extLst>
                  <a:ext uri="{FF2B5EF4-FFF2-40B4-BE49-F238E27FC236}">
                    <a16:creationId xmlns:a16="http://schemas.microsoft.com/office/drawing/2014/main" id="{BCB06E34-9D5B-4FD8-A65B-7C2A752A7EE7}"/>
                  </a:ext>
                </a:extLst>
              </p:cNvPr>
              <p:cNvSpPr>
                <a:spLocks/>
              </p:cNvSpPr>
              <p:nvPr/>
            </p:nvSpPr>
            <p:spPr bwMode="auto">
              <a:xfrm>
                <a:off x="63703" y="1835403"/>
                <a:ext cx="442913" cy="150813"/>
              </a:xfrm>
              <a:custGeom>
                <a:avLst/>
                <a:gdLst>
                  <a:gd name="T0" fmla="*/ 231 w 279"/>
                  <a:gd name="T1" fmla="*/ 95 h 95"/>
                  <a:gd name="T2" fmla="*/ 58 w 279"/>
                  <a:gd name="T3" fmla="*/ 95 h 95"/>
                  <a:gd name="T4" fmla="*/ 0 w 279"/>
                  <a:gd name="T5" fmla="*/ 0 h 95"/>
                  <a:gd name="T6" fmla="*/ 279 w 279"/>
                  <a:gd name="T7" fmla="*/ 0 h 95"/>
                  <a:gd name="T8" fmla="*/ 231 w 279"/>
                  <a:gd name="T9" fmla="*/ 95 h 95"/>
                </a:gdLst>
                <a:ahLst/>
                <a:cxnLst>
                  <a:cxn ang="0">
                    <a:pos x="T0" y="T1"/>
                  </a:cxn>
                  <a:cxn ang="0">
                    <a:pos x="T2" y="T3"/>
                  </a:cxn>
                  <a:cxn ang="0">
                    <a:pos x="T4" y="T5"/>
                  </a:cxn>
                  <a:cxn ang="0">
                    <a:pos x="T6" y="T7"/>
                  </a:cxn>
                  <a:cxn ang="0">
                    <a:pos x="T8" y="T9"/>
                  </a:cxn>
                </a:cxnLst>
                <a:rect l="0" t="0" r="r" b="b"/>
                <a:pathLst>
                  <a:path w="279" h="95">
                    <a:moveTo>
                      <a:pt x="231" y="95"/>
                    </a:moveTo>
                    <a:lnTo>
                      <a:pt x="58" y="95"/>
                    </a:lnTo>
                    <a:lnTo>
                      <a:pt x="0" y="0"/>
                    </a:lnTo>
                    <a:lnTo>
                      <a:pt x="279" y="0"/>
                    </a:lnTo>
                    <a:lnTo>
                      <a:pt x="231" y="95"/>
                    </a:lnTo>
                    <a:close/>
                  </a:path>
                </a:pathLst>
              </a:custGeom>
              <a:grpFill/>
              <a:ln w="12700" cap="rnd">
                <a:solidFill>
                  <a:schemeClr val="bg1"/>
                </a:solidFill>
                <a:prstDash val="solid"/>
                <a:round/>
                <a:headEnd/>
                <a:tailEnd/>
              </a:ln>
              <a:extLst/>
            </p:spPr>
            <p:txBody>
              <a:bodyPr vert="horz" wrap="square" lIns="91440" tIns="45720" rIns="91440" bIns="45720" numCol="1" anchor="t" anchorCtr="0" compatLnSpc="1">
                <a:prstTxWarp prst="textNoShape">
                  <a:avLst/>
                </a:prstTxWarp>
              </a:bodyPr>
              <a:lstStyle>
                <a:defPPr>
                  <a:defRPr lang="id-ID"/>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a:lstStyle>
              <a:p>
                <a:endParaRPr lang="id-ID" sz="2400"/>
              </a:p>
            </p:txBody>
          </p:sp>
          <p:sp>
            <p:nvSpPr>
              <p:cNvPr id="75" name="Freeform 31">
                <a:extLst>
                  <a:ext uri="{FF2B5EF4-FFF2-40B4-BE49-F238E27FC236}">
                    <a16:creationId xmlns:a16="http://schemas.microsoft.com/office/drawing/2014/main" id="{3957FF0B-E9CD-4B96-95CB-679548492632}"/>
                  </a:ext>
                </a:extLst>
              </p:cNvPr>
              <p:cNvSpPr>
                <a:spLocks/>
              </p:cNvSpPr>
              <p:nvPr/>
            </p:nvSpPr>
            <p:spPr bwMode="auto">
              <a:xfrm>
                <a:off x="6553" y="1986216"/>
                <a:ext cx="576263" cy="728663"/>
              </a:xfrm>
              <a:custGeom>
                <a:avLst/>
                <a:gdLst>
                  <a:gd name="T0" fmla="*/ 219 w 363"/>
                  <a:gd name="T1" fmla="*/ 459 h 459"/>
                  <a:gd name="T2" fmla="*/ 142 w 363"/>
                  <a:gd name="T3" fmla="*/ 459 h 459"/>
                  <a:gd name="T4" fmla="*/ 0 w 363"/>
                  <a:gd name="T5" fmla="*/ 158 h 459"/>
                  <a:gd name="T6" fmla="*/ 94 w 363"/>
                  <a:gd name="T7" fmla="*/ 0 h 459"/>
                  <a:gd name="T8" fmla="*/ 267 w 363"/>
                  <a:gd name="T9" fmla="*/ 0 h 459"/>
                  <a:gd name="T10" fmla="*/ 363 w 363"/>
                  <a:gd name="T11" fmla="*/ 158 h 459"/>
                  <a:gd name="T12" fmla="*/ 219 w 363"/>
                  <a:gd name="T13" fmla="*/ 459 h 459"/>
                </a:gdLst>
                <a:ahLst/>
                <a:cxnLst>
                  <a:cxn ang="0">
                    <a:pos x="T0" y="T1"/>
                  </a:cxn>
                  <a:cxn ang="0">
                    <a:pos x="T2" y="T3"/>
                  </a:cxn>
                  <a:cxn ang="0">
                    <a:pos x="T4" y="T5"/>
                  </a:cxn>
                  <a:cxn ang="0">
                    <a:pos x="T6" y="T7"/>
                  </a:cxn>
                  <a:cxn ang="0">
                    <a:pos x="T8" y="T9"/>
                  </a:cxn>
                  <a:cxn ang="0">
                    <a:pos x="T10" y="T11"/>
                  </a:cxn>
                  <a:cxn ang="0">
                    <a:pos x="T12" y="T13"/>
                  </a:cxn>
                </a:cxnLst>
                <a:rect l="0" t="0" r="r" b="b"/>
                <a:pathLst>
                  <a:path w="363" h="459">
                    <a:moveTo>
                      <a:pt x="219" y="459"/>
                    </a:moveTo>
                    <a:lnTo>
                      <a:pt x="142" y="459"/>
                    </a:lnTo>
                    <a:lnTo>
                      <a:pt x="0" y="158"/>
                    </a:lnTo>
                    <a:lnTo>
                      <a:pt x="94" y="0"/>
                    </a:lnTo>
                    <a:lnTo>
                      <a:pt x="267" y="0"/>
                    </a:lnTo>
                    <a:lnTo>
                      <a:pt x="363" y="158"/>
                    </a:lnTo>
                    <a:lnTo>
                      <a:pt x="219" y="459"/>
                    </a:lnTo>
                    <a:close/>
                  </a:path>
                </a:pathLst>
              </a:custGeom>
              <a:grpFill/>
              <a:ln w="12700" cap="rnd">
                <a:solidFill>
                  <a:schemeClr val="bg1"/>
                </a:solidFill>
                <a:prstDash val="solid"/>
                <a:round/>
                <a:headEnd/>
                <a:tailEnd/>
              </a:ln>
              <a:extLst/>
            </p:spPr>
            <p:txBody>
              <a:bodyPr vert="horz" wrap="square" lIns="91440" tIns="45720" rIns="91440" bIns="45720" numCol="1" anchor="t" anchorCtr="0" compatLnSpc="1">
                <a:prstTxWarp prst="textNoShape">
                  <a:avLst/>
                </a:prstTxWarp>
              </a:bodyPr>
              <a:lstStyle>
                <a:defPPr>
                  <a:defRPr lang="id-ID"/>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a:lstStyle>
              <a:p>
                <a:endParaRPr lang="id-ID" sz="2400"/>
              </a:p>
            </p:txBody>
          </p:sp>
          <p:sp>
            <p:nvSpPr>
              <p:cNvPr id="76" name="Line 52">
                <a:extLst>
                  <a:ext uri="{FF2B5EF4-FFF2-40B4-BE49-F238E27FC236}">
                    <a16:creationId xmlns:a16="http://schemas.microsoft.com/office/drawing/2014/main" id="{F577D378-7453-40F4-8504-71DC9B5E4529}"/>
                  </a:ext>
                </a:extLst>
              </p:cNvPr>
              <p:cNvSpPr>
                <a:spLocks noChangeShapeType="1"/>
              </p:cNvSpPr>
              <p:nvPr/>
            </p:nvSpPr>
            <p:spPr bwMode="auto">
              <a:xfrm>
                <a:off x="292303" y="2291016"/>
                <a:ext cx="0" cy="423863"/>
              </a:xfrm>
              <a:prstGeom prst="line">
                <a:avLst/>
              </a:prstGeom>
              <a:grpFill/>
              <a:ln w="12700" cap="rnd">
                <a:solidFill>
                  <a:schemeClr val="bg1"/>
                </a:solidFill>
                <a:prstDash val="solid"/>
                <a:round/>
                <a:headEnd/>
                <a:tailEnd/>
              </a:ln>
              <a:extLst/>
            </p:spPr>
            <p:txBody>
              <a:bodyPr vert="horz" wrap="square" lIns="91440" tIns="45720" rIns="91440" bIns="45720" numCol="1" anchor="t" anchorCtr="0" compatLnSpc="1">
                <a:prstTxWarp prst="textNoShape">
                  <a:avLst/>
                </a:prstTxWarp>
              </a:bodyPr>
              <a:lstStyle>
                <a:defPPr>
                  <a:defRPr lang="id-ID"/>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a:lstStyle>
              <a:p>
                <a:endParaRPr lang="id-ID" sz="2400"/>
              </a:p>
            </p:txBody>
          </p:sp>
          <p:sp>
            <p:nvSpPr>
              <p:cNvPr id="77" name="Oval 33">
                <a:extLst>
                  <a:ext uri="{FF2B5EF4-FFF2-40B4-BE49-F238E27FC236}">
                    <a16:creationId xmlns:a16="http://schemas.microsoft.com/office/drawing/2014/main" id="{46EA7BC1-B305-4550-9200-A4EAB42BAB24}"/>
                  </a:ext>
                </a:extLst>
              </p:cNvPr>
              <p:cNvSpPr>
                <a:spLocks noChangeArrowheads="1"/>
              </p:cNvSpPr>
              <p:nvPr/>
            </p:nvSpPr>
            <p:spPr bwMode="auto">
              <a:xfrm>
                <a:off x="216103" y="2138616"/>
                <a:ext cx="152400" cy="152400"/>
              </a:xfrm>
              <a:prstGeom prst="ellipse">
                <a:avLst/>
              </a:prstGeom>
              <a:grpFill/>
              <a:ln w="12700" cap="rnd">
                <a:solidFill>
                  <a:schemeClr val="bg1"/>
                </a:solidFill>
                <a:prstDash val="solid"/>
                <a:round/>
                <a:headEnd/>
                <a:tailEnd/>
              </a:ln>
              <a:extLst/>
            </p:spPr>
            <p:txBody>
              <a:bodyPr vert="horz" wrap="square" lIns="91440" tIns="45720" rIns="91440" bIns="45720" numCol="1" anchor="t" anchorCtr="0" compatLnSpc="1">
                <a:prstTxWarp prst="textNoShape">
                  <a:avLst/>
                </a:prstTxWarp>
              </a:bodyPr>
              <a:lstStyle>
                <a:defPPr>
                  <a:defRPr lang="id-ID"/>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a:lstStyle>
              <a:p>
                <a:endParaRPr lang="id-ID" sz="2400"/>
              </a:p>
            </p:txBody>
          </p:sp>
        </p:grpSp>
        <p:grpSp>
          <p:nvGrpSpPr>
            <p:cNvPr id="70" name="Group 24">
              <a:extLst>
                <a:ext uri="{FF2B5EF4-FFF2-40B4-BE49-F238E27FC236}">
                  <a16:creationId xmlns:a16="http://schemas.microsoft.com/office/drawing/2014/main" id="{C4CBA501-DFBE-4F0D-A072-B83A997D2EB5}"/>
                </a:ext>
              </a:extLst>
            </p:cNvPr>
            <p:cNvGrpSpPr/>
            <p:nvPr/>
          </p:nvGrpSpPr>
          <p:grpSpPr>
            <a:xfrm>
              <a:off x="582776" y="3539436"/>
              <a:ext cx="189785" cy="184900"/>
              <a:chOff x="-58217" y="2261763"/>
              <a:chExt cx="801688" cy="781051"/>
            </a:xfrm>
            <a:solidFill>
              <a:schemeClr val="bg1">
                <a:lumMod val="50000"/>
              </a:schemeClr>
            </a:solidFill>
          </p:grpSpPr>
          <p:sp>
            <p:nvSpPr>
              <p:cNvPr id="72" name="Freeform 28">
                <a:extLst>
                  <a:ext uri="{FF2B5EF4-FFF2-40B4-BE49-F238E27FC236}">
                    <a16:creationId xmlns:a16="http://schemas.microsoft.com/office/drawing/2014/main" id="{4327942D-D2DA-4483-8E24-881D5B728A00}"/>
                  </a:ext>
                </a:extLst>
              </p:cNvPr>
              <p:cNvSpPr>
                <a:spLocks/>
              </p:cNvSpPr>
              <p:nvPr/>
            </p:nvSpPr>
            <p:spPr bwMode="auto">
              <a:xfrm>
                <a:off x="-58217" y="2323676"/>
                <a:ext cx="719138" cy="719138"/>
              </a:xfrm>
              <a:custGeom>
                <a:avLst/>
                <a:gdLst>
                  <a:gd name="T0" fmla="*/ 94 w 189"/>
                  <a:gd name="T1" fmla="*/ 95 h 189"/>
                  <a:gd name="T2" fmla="*/ 189 w 189"/>
                  <a:gd name="T3" fmla="*/ 95 h 189"/>
                  <a:gd name="T4" fmla="*/ 94 w 189"/>
                  <a:gd name="T5" fmla="*/ 189 h 189"/>
                  <a:gd name="T6" fmla="*/ 0 w 189"/>
                  <a:gd name="T7" fmla="*/ 95 h 189"/>
                  <a:gd name="T8" fmla="*/ 94 w 189"/>
                  <a:gd name="T9" fmla="*/ 0 h 189"/>
                  <a:gd name="T10" fmla="*/ 94 w 189"/>
                  <a:gd name="T11" fmla="*/ 95 h 189"/>
                </a:gdLst>
                <a:ahLst/>
                <a:cxnLst>
                  <a:cxn ang="0">
                    <a:pos x="T0" y="T1"/>
                  </a:cxn>
                  <a:cxn ang="0">
                    <a:pos x="T2" y="T3"/>
                  </a:cxn>
                  <a:cxn ang="0">
                    <a:pos x="T4" y="T5"/>
                  </a:cxn>
                  <a:cxn ang="0">
                    <a:pos x="T6" y="T7"/>
                  </a:cxn>
                  <a:cxn ang="0">
                    <a:pos x="T8" y="T9"/>
                  </a:cxn>
                  <a:cxn ang="0">
                    <a:pos x="T10" y="T11"/>
                  </a:cxn>
                </a:cxnLst>
                <a:rect l="0" t="0" r="r" b="b"/>
                <a:pathLst>
                  <a:path w="189" h="189">
                    <a:moveTo>
                      <a:pt x="94" y="95"/>
                    </a:moveTo>
                    <a:cubicBezTo>
                      <a:pt x="189" y="95"/>
                      <a:pt x="189" y="95"/>
                      <a:pt x="189" y="95"/>
                    </a:cubicBezTo>
                    <a:cubicBezTo>
                      <a:pt x="189" y="147"/>
                      <a:pt x="147" y="189"/>
                      <a:pt x="94" y="189"/>
                    </a:cubicBezTo>
                    <a:cubicBezTo>
                      <a:pt x="42" y="189"/>
                      <a:pt x="0" y="147"/>
                      <a:pt x="0" y="95"/>
                    </a:cubicBezTo>
                    <a:cubicBezTo>
                      <a:pt x="0" y="42"/>
                      <a:pt x="42" y="0"/>
                      <a:pt x="94" y="0"/>
                    </a:cubicBezTo>
                    <a:lnTo>
                      <a:pt x="94"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id-ID"/>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a:lstStyle>
              <a:p>
                <a:endParaRPr lang="id-ID" sz="2400"/>
              </a:p>
            </p:txBody>
          </p:sp>
          <p:sp>
            <p:nvSpPr>
              <p:cNvPr id="73" name="Freeform 29">
                <a:extLst>
                  <a:ext uri="{FF2B5EF4-FFF2-40B4-BE49-F238E27FC236}">
                    <a16:creationId xmlns:a16="http://schemas.microsoft.com/office/drawing/2014/main" id="{B01C74E9-8FDB-4410-B790-30949B8443C2}"/>
                  </a:ext>
                </a:extLst>
              </p:cNvPr>
              <p:cNvSpPr>
                <a:spLocks/>
              </p:cNvSpPr>
              <p:nvPr/>
            </p:nvSpPr>
            <p:spPr bwMode="auto">
              <a:xfrm>
                <a:off x="383108" y="2261763"/>
                <a:ext cx="360363" cy="361950"/>
              </a:xfrm>
              <a:custGeom>
                <a:avLst/>
                <a:gdLst>
                  <a:gd name="T0" fmla="*/ 0 w 95"/>
                  <a:gd name="T1" fmla="*/ 95 h 95"/>
                  <a:gd name="T2" fmla="*/ 95 w 95"/>
                  <a:gd name="T3" fmla="*/ 95 h 95"/>
                  <a:gd name="T4" fmla="*/ 0 w 95"/>
                  <a:gd name="T5" fmla="*/ 0 h 95"/>
                  <a:gd name="T6" fmla="*/ 0 w 95"/>
                  <a:gd name="T7" fmla="*/ 95 h 95"/>
                </a:gdLst>
                <a:ahLst/>
                <a:cxnLst>
                  <a:cxn ang="0">
                    <a:pos x="T0" y="T1"/>
                  </a:cxn>
                  <a:cxn ang="0">
                    <a:pos x="T2" y="T3"/>
                  </a:cxn>
                  <a:cxn ang="0">
                    <a:pos x="T4" y="T5"/>
                  </a:cxn>
                  <a:cxn ang="0">
                    <a:pos x="T6" y="T7"/>
                  </a:cxn>
                </a:cxnLst>
                <a:rect l="0" t="0" r="r" b="b"/>
                <a:pathLst>
                  <a:path w="95" h="95">
                    <a:moveTo>
                      <a:pt x="0" y="95"/>
                    </a:moveTo>
                    <a:cubicBezTo>
                      <a:pt x="95" y="95"/>
                      <a:pt x="95" y="95"/>
                      <a:pt x="95" y="95"/>
                    </a:cubicBezTo>
                    <a:cubicBezTo>
                      <a:pt x="95" y="42"/>
                      <a:pt x="52" y="0"/>
                      <a:pt x="0" y="0"/>
                    </a:cubicBezTo>
                    <a:lnTo>
                      <a:pt x="0"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id-ID"/>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a:lstStyle>
              <a:p>
                <a:endParaRPr lang="id-ID" sz="2400"/>
              </a:p>
            </p:txBody>
          </p:sp>
        </p:grpSp>
        <p:sp>
          <p:nvSpPr>
            <p:cNvPr id="71" name="Freeform 25">
              <a:extLst>
                <a:ext uri="{FF2B5EF4-FFF2-40B4-BE49-F238E27FC236}">
                  <a16:creationId xmlns:a16="http://schemas.microsoft.com/office/drawing/2014/main" id="{94AAA620-CDE4-4EDE-A5F4-6A778717AE85}"/>
                </a:ext>
              </a:extLst>
            </p:cNvPr>
            <p:cNvSpPr>
              <a:spLocks noEditPoints="1"/>
            </p:cNvSpPr>
            <p:nvPr/>
          </p:nvSpPr>
          <p:spPr bwMode="auto">
            <a:xfrm>
              <a:off x="602614" y="4249207"/>
              <a:ext cx="169274" cy="147665"/>
            </a:xfrm>
            <a:custGeom>
              <a:avLst/>
              <a:gdLst>
                <a:gd name="T0" fmla="*/ 36 w 216"/>
                <a:gd name="T1" fmla="*/ 19 h 188"/>
                <a:gd name="T2" fmla="*/ 10 w 216"/>
                <a:gd name="T3" fmla="*/ 3 h 188"/>
                <a:gd name="T4" fmla="*/ 0 w 216"/>
                <a:gd name="T5" fmla="*/ 8 h 188"/>
                <a:gd name="T6" fmla="*/ 0 w 216"/>
                <a:gd name="T7" fmla="*/ 42 h 188"/>
                <a:gd name="T8" fmla="*/ 10 w 216"/>
                <a:gd name="T9" fmla="*/ 48 h 188"/>
                <a:gd name="T10" fmla="*/ 36 w 216"/>
                <a:gd name="T11" fmla="*/ 31 h 188"/>
                <a:gd name="T12" fmla="*/ 36 w 216"/>
                <a:gd name="T13" fmla="*/ 19 h 188"/>
                <a:gd name="T14" fmla="*/ 205 w 216"/>
                <a:gd name="T15" fmla="*/ 8 h 188"/>
                <a:gd name="T16" fmla="*/ 68 w 216"/>
                <a:gd name="T17" fmla="*/ 8 h 188"/>
                <a:gd name="T18" fmla="*/ 57 w 216"/>
                <a:gd name="T19" fmla="*/ 20 h 188"/>
                <a:gd name="T20" fmla="*/ 57 w 216"/>
                <a:gd name="T21" fmla="*/ 31 h 188"/>
                <a:gd name="T22" fmla="*/ 68 w 216"/>
                <a:gd name="T23" fmla="*/ 42 h 188"/>
                <a:gd name="T24" fmla="*/ 205 w 216"/>
                <a:gd name="T25" fmla="*/ 42 h 188"/>
                <a:gd name="T26" fmla="*/ 216 w 216"/>
                <a:gd name="T27" fmla="*/ 31 h 188"/>
                <a:gd name="T28" fmla="*/ 216 w 216"/>
                <a:gd name="T29" fmla="*/ 20 h 188"/>
                <a:gd name="T30" fmla="*/ 205 w 216"/>
                <a:gd name="T31" fmla="*/ 8 h 188"/>
                <a:gd name="T32" fmla="*/ 10 w 216"/>
                <a:gd name="T33" fmla="*/ 116 h 188"/>
                <a:gd name="T34" fmla="*/ 36 w 216"/>
                <a:gd name="T35" fmla="*/ 100 h 188"/>
                <a:gd name="T36" fmla="*/ 35 w 216"/>
                <a:gd name="T37" fmla="*/ 89 h 188"/>
                <a:gd name="T38" fmla="*/ 10 w 216"/>
                <a:gd name="T39" fmla="*/ 76 h 188"/>
                <a:gd name="T40" fmla="*/ 0 w 216"/>
                <a:gd name="T41" fmla="*/ 82 h 188"/>
                <a:gd name="T42" fmla="*/ 0 w 216"/>
                <a:gd name="T43" fmla="*/ 111 h 188"/>
                <a:gd name="T44" fmla="*/ 10 w 216"/>
                <a:gd name="T45" fmla="*/ 116 h 188"/>
                <a:gd name="T46" fmla="*/ 205 w 216"/>
                <a:gd name="T47" fmla="*/ 77 h 188"/>
                <a:gd name="T48" fmla="*/ 68 w 216"/>
                <a:gd name="T49" fmla="*/ 77 h 188"/>
                <a:gd name="T50" fmla="*/ 57 w 216"/>
                <a:gd name="T51" fmla="*/ 88 h 188"/>
                <a:gd name="T52" fmla="*/ 57 w 216"/>
                <a:gd name="T53" fmla="*/ 99 h 188"/>
                <a:gd name="T54" fmla="*/ 68 w 216"/>
                <a:gd name="T55" fmla="*/ 111 h 188"/>
                <a:gd name="T56" fmla="*/ 205 w 216"/>
                <a:gd name="T57" fmla="*/ 111 h 188"/>
                <a:gd name="T58" fmla="*/ 216 w 216"/>
                <a:gd name="T59" fmla="*/ 99 h 188"/>
                <a:gd name="T60" fmla="*/ 216 w 216"/>
                <a:gd name="T61" fmla="*/ 88 h 188"/>
                <a:gd name="T62" fmla="*/ 205 w 216"/>
                <a:gd name="T63" fmla="*/ 77 h 188"/>
                <a:gd name="T64" fmla="*/ 36 w 216"/>
                <a:gd name="T65" fmla="*/ 156 h 188"/>
                <a:gd name="T66" fmla="*/ 10 w 216"/>
                <a:gd name="T67" fmla="*/ 139 h 188"/>
                <a:gd name="T68" fmla="*/ 0 w 216"/>
                <a:gd name="T69" fmla="*/ 145 h 188"/>
                <a:gd name="T70" fmla="*/ 0 w 216"/>
                <a:gd name="T71" fmla="*/ 179 h 188"/>
                <a:gd name="T72" fmla="*/ 10 w 216"/>
                <a:gd name="T73" fmla="*/ 184 h 188"/>
                <a:gd name="T74" fmla="*/ 36 w 216"/>
                <a:gd name="T75" fmla="*/ 168 h 188"/>
                <a:gd name="T76" fmla="*/ 36 w 216"/>
                <a:gd name="T77" fmla="*/ 156 h 188"/>
                <a:gd name="T78" fmla="*/ 205 w 216"/>
                <a:gd name="T79" fmla="*/ 145 h 188"/>
                <a:gd name="T80" fmla="*/ 68 w 216"/>
                <a:gd name="T81" fmla="*/ 145 h 188"/>
                <a:gd name="T82" fmla="*/ 57 w 216"/>
                <a:gd name="T83" fmla="*/ 156 h 188"/>
                <a:gd name="T84" fmla="*/ 57 w 216"/>
                <a:gd name="T85" fmla="*/ 167 h 188"/>
                <a:gd name="T86" fmla="*/ 68 w 216"/>
                <a:gd name="T87" fmla="*/ 179 h 188"/>
                <a:gd name="T88" fmla="*/ 205 w 216"/>
                <a:gd name="T89" fmla="*/ 179 h 188"/>
                <a:gd name="T90" fmla="*/ 216 w 216"/>
                <a:gd name="T91" fmla="*/ 167 h 188"/>
                <a:gd name="T92" fmla="*/ 216 w 216"/>
                <a:gd name="T93" fmla="*/ 156 h 188"/>
                <a:gd name="T94" fmla="*/ 205 w 216"/>
                <a:gd name="T95" fmla="*/ 14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6" h="188">
                  <a:moveTo>
                    <a:pt x="36" y="19"/>
                  </a:moveTo>
                  <a:cubicBezTo>
                    <a:pt x="10" y="3"/>
                    <a:pt x="10" y="3"/>
                    <a:pt x="10" y="3"/>
                  </a:cubicBezTo>
                  <a:cubicBezTo>
                    <a:pt x="4" y="0"/>
                    <a:pt x="0" y="2"/>
                    <a:pt x="0" y="8"/>
                  </a:cubicBezTo>
                  <a:cubicBezTo>
                    <a:pt x="0" y="42"/>
                    <a:pt x="0" y="42"/>
                    <a:pt x="0" y="42"/>
                  </a:cubicBezTo>
                  <a:cubicBezTo>
                    <a:pt x="0" y="49"/>
                    <a:pt x="4" y="51"/>
                    <a:pt x="10" y="48"/>
                  </a:cubicBezTo>
                  <a:cubicBezTo>
                    <a:pt x="36" y="31"/>
                    <a:pt x="36" y="31"/>
                    <a:pt x="36" y="31"/>
                  </a:cubicBezTo>
                  <a:cubicBezTo>
                    <a:pt x="41" y="28"/>
                    <a:pt x="41" y="23"/>
                    <a:pt x="36" y="19"/>
                  </a:cubicBezTo>
                  <a:moveTo>
                    <a:pt x="205" y="8"/>
                  </a:moveTo>
                  <a:cubicBezTo>
                    <a:pt x="68" y="8"/>
                    <a:pt x="68" y="8"/>
                    <a:pt x="68" y="8"/>
                  </a:cubicBezTo>
                  <a:cubicBezTo>
                    <a:pt x="62" y="8"/>
                    <a:pt x="57" y="13"/>
                    <a:pt x="57" y="20"/>
                  </a:cubicBezTo>
                  <a:cubicBezTo>
                    <a:pt x="57" y="31"/>
                    <a:pt x="57" y="31"/>
                    <a:pt x="57" y="31"/>
                  </a:cubicBezTo>
                  <a:cubicBezTo>
                    <a:pt x="57" y="37"/>
                    <a:pt x="62" y="42"/>
                    <a:pt x="68" y="42"/>
                  </a:cubicBezTo>
                  <a:cubicBezTo>
                    <a:pt x="205" y="42"/>
                    <a:pt x="205" y="42"/>
                    <a:pt x="205" y="42"/>
                  </a:cubicBezTo>
                  <a:cubicBezTo>
                    <a:pt x="211" y="42"/>
                    <a:pt x="216" y="37"/>
                    <a:pt x="216" y="31"/>
                  </a:cubicBezTo>
                  <a:cubicBezTo>
                    <a:pt x="216" y="20"/>
                    <a:pt x="216" y="20"/>
                    <a:pt x="216" y="20"/>
                  </a:cubicBezTo>
                  <a:cubicBezTo>
                    <a:pt x="216" y="13"/>
                    <a:pt x="211" y="8"/>
                    <a:pt x="205" y="8"/>
                  </a:cubicBezTo>
                  <a:moveTo>
                    <a:pt x="10" y="116"/>
                  </a:moveTo>
                  <a:cubicBezTo>
                    <a:pt x="36" y="100"/>
                    <a:pt x="36" y="100"/>
                    <a:pt x="36" y="100"/>
                  </a:cubicBezTo>
                  <a:cubicBezTo>
                    <a:pt x="41" y="96"/>
                    <a:pt x="41" y="91"/>
                    <a:pt x="35" y="89"/>
                  </a:cubicBezTo>
                  <a:cubicBezTo>
                    <a:pt x="10" y="76"/>
                    <a:pt x="10" y="76"/>
                    <a:pt x="10" y="76"/>
                  </a:cubicBezTo>
                  <a:cubicBezTo>
                    <a:pt x="5" y="73"/>
                    <a:pt x="0" y="76"/>
                    <a:pt x="0" y="82"/>
                  </a:cubicBezTo>
                  <a:cubicBezTo>
                    <a:pt x="0" y="111"/>
                    <a:pt x="0" y="111"/>
                    <a:pt x="0" y="111"/>
                  </a:cubicBezTo>
                  <a:cubicBezTo>
                    <a:pt x="0" y="117"/>
                    <a:pt x="4" y="119"/>
                    <a:pt x="10" y="116"/>
                  </a:cubicBezTo>
                  <a:moveTo>
                    <a:pt x="205" y="77"/>
                  </a:moveTo>
                  <a:cubicBezTo>
                    <a:pt x="68" y="77"/>
                    <a:pt x="68" y="77"/>
                    <a:pt x="68" y="77"/>
                  </a:cubicBezTo>
                  <a:cubicBezTo>
                    <a:pt x="62" y="77"/>
                    <a:pt x="57" y="82"/>
                    <a:pt x="57" y="88"/>
                  </a:cubicBezTo>
                  <a:cubicBezTo>
                    <a:pt x="57" y="99"/>
                    <a:pt x="57" y="99"/>
                    <a:pt x="57" y="99"/>
                  </a:cubicBezTo>
                  <a:cubicBezTo>
                    <a:pt x="57" y="106"/>
                    <a:pt x="62" y="111"/>
                    <a:pt x="68" y="111"/>
                  </a:cubicBezTo>
                  <a:cubicBezTo>
                    <a:pt x="205" y="111"/>
                    <a:pt x="205" y="111"/>
                    <a:pt x="205" y="111"/>
                  </a:cubicBezTo>
                  <a:cubicBezTo>
                    <a:pt x="211" y="111"/>
                    <a:pt x="216" y="106"/>
                    <a:pt x="216" y="99"/>
                  </a:cubicBezTo>
                  <a:cubicBezTo>
                    <a:pt x="216" y="88"/>
                    <a:pt x="216" y="88"/>
                    <a:pt x="216" y="88"/>
                  </a:cubicBezTo>
                  <a:cubicBezTo>
                    <a:pt x="216" y="82"/>
                    <a:pt x="211" y="77"/>
                    <a:pt x="205" y="77"/>
                  </a:cubicBezTo>
                  <a:moveTo>
                    <a:pt x="36" y="156"/>
                  </a:moveTo>
                  <a:cubicBezTo>
                    <a:pt x="10" y="139"/>
                    <a:pt x="10" y="139"/>
                    <a:pt x="10" y="139"/>
                  </a:cubicBezTo>
                  <a:cubicBezTo>
                    <a:pt x="4" y="136"/>
                    <a:pt x="0" y="138"/>
                    <a:pt x="0" y="145"/>
                  </a:cubicBezTo>
                  <a:cubicBezTo>
                    <a:pt x="0" y="179"/>
                    <a:pt x="0" y="179"/>
                    <a:pt x="0" y="179"/>
                  </a:cubicBezTo>
                  <a:cubicBezTo>
                    <a:pt x="0" y="185"/>
                    <a:pt x="4" y="188"/>
                    <a:pt x="10" y="184"/>
                  </a:cubicBezTo>
                  <a:cubicBezTo>
                    <a:pt x="36" y="168"/>
                    <a:pt x="36" y="168"/>
                    <a:pt x="36" y="168"/>
                  </a:cubicBezTo>
                  <a:cubicBezTo>
                    <a:pt x="41" y="165"/>
                    <a:pt x="41" y="159"/>
                    <a:pt x="36" y="156"/>
                  </a:cubicBezTo>
                  <a:moveTo>
                    <a:pt x="205" y="145"/>
                  </a:moveTo>
                  <a:cubicBezTo>
                    <a:pt x="68" y="145"/>
                    <a:pt x="68" y="145"/>
                    <a:pt x="68" y="145"/>
                  </a:cubicBezTo>
                  <a:cubicBezTo>
                    <a:pt x="62" y="145"/>
                    <a:pt x="57" y="150"/>
                    <a:pt x="57" y="156"/>
                  </a:cubicBezTo>
                  <a:cubicBezTo>
                    <a:pt x="57" y="167"/>
                    <a:pt x="57" y="167"/>
                    <a:pt x="57" y="167"/>
                  </a:cubicBezTo>
                  <a:cubicBezTo>
                    <a:pt x="57" y="174"/>
                    <a:pt x="62" y="179"/>
                    <a:pt x="68" y="179"/>
                  </a:cubicBezTo>
                  <a:cubicBezTo>
                    <a:pt x="205" y="179"/>
                    <a:pt x="205" y="179"/>
                    <a:pt x="205" y="179"/>
                  </a:cubicBezTo>
                  <a:cubicBezTo>
                    <a:pt x="211" y="179"/>
                    <a:pt x="216" y="174"/>
                    <a:pt x="216" y="167"/>
                  </a:cubicBezTo>
                  <a:cubicBezTo>
                    <a:pt x="216" y="156"/>
                    <a:pt x="216" y="156"/>
                    <a:pt x="216" y="156"/>
                  </a:cubicBezTo>
                  <a:cubicBezTo>
                    <a:pt x="216" y="150"/>
                    <a:pt x="211" y="145"/>
                    <a:pt x="205" y="145"/>
                  </a:cubicBezTo>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defPPr>
                <a:defRPr lang="id-ID"/>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a:lstStyle>
            <a:p>
              <a:endParaRPr lang="id-ID" sz="2400"/>
            </a:p>
          </p:txBody>
        </p:sp>
      </p:grpSp>
      <p:cxnSp>
        <p:nvCxnSpPr>
          <p:cNvPr id="78" name="直接连接符 77">
            <a:extLst>
              <a:ext uri="{FF2B5EF4-FFF2-40B4-BE49-F238E27FC236}">
                <a16:creationId xmlns:a16="http://schemas.microsoft.com/office/drawing/2014/main" id="{0D8DD458-0C8C-4139-B4AA-BE02BD40E6E3}"/>
              </a:ext>
            </a:extLst>
          </p:cNvPr>
          <p:cNvCxnSpPr>
            <a:cxnSpLocks/>
          </p:cNvCxnSpPr>
          <p:nvPr/>
        </p:nvCxnSpPr>
        <p:spPr>
          <a:xfrm>
            <a:off x="4443687" y="2451100"/>
            <a:ext cx="0" cy="330908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9" name="文本框 8">
            <a:extLst>
              <a:ext uri="{FF2B5EF4-FFF2-40B4-BE49-F238E27FC236}">
                <a16:creationId xmlns:a16="http://schemas.microsoft.com/office/drawing/2014/main" id="{29A6B480-F841-4BA7-9C91-55A745532C59}"/>
              </a:ext>
            </a:extLst>
          </p:cNvPr>
          <p:cNvSpPr txBox="1"/>
          <p:nvPr/>
        </p:nvSpPr>
        <p:spPr>
          <a:xfrm>
            <a:off x="2008277" y="2404823"/>
            <a:ext cx="1983235" cy="400110"/>
          </a:xfrm>
          <a:prstGeom prst="rect">
            <a:avLst/>
          </a:prstGeom>
          <a:noFill/>
        </p:spPr>
        <p:txBody>
          <a:bodyPr wrap="none" rtlCol="0">
            <a:spAutoFit/>
          </a:bodyPr>
          <a:lstStyle/>
          <a:p>
            <a:r>
              <a:rPr lang="en-US" altLang="zh-CN" sz="2000" b="1" dirty="0">
                <a:solidFill>
                  <a:schemeClr val="bg1">
                    <a:lumMod val="50000"/>
                  </a:schemeClr>
                </a:solidFill>
              </a:rPr>
              <a:t>YOUR TEXT HERE</a:t>
            </a:r>
            <a:endParaRPr lang="zh-CN" altLang="en-US" sz="2000" b="1" dirty="0">
              <a:solidFill>
                <a:schemeClr val="bg1">
                  <a:lumMod val="50000"/>
                </a:schemeClr>
              </a:solidFill>
            </a:endParaRPr>
          </a:p>
        </p:txBody>
      </p:sp>
      <p:sp>
        <p:nvSpPr>
          <p:cNvPr id="80" name="矩形 79">
            <a:extLst>
              <a:ext uri="{FF2B5EF4-FFF2-40B4-BE49-F238E27FC236}">
                <a16:creationId xmlns:a16="http://schemas.microsoft.com/office/drawing/2014/main" id="{55BF3B50-0242-42C2-88F5-98B3B9EFAFCB}"/>
              </a:ext>
            </a:extLst>
          </p:cNvPr>
          <p:cNvSpPr/>
          <p:nvPr/>
        </p:nvSpPr>
        <p:spPr>
          <a:xfrm>
            <a:off x="1994381" y="2836560"/>
            <a:ext cx="2209109" cy="1015663"/>
          </a:xfrm>
          <a:prstGeom prst="rect">
            <a:avLst/>
          </a:prstGeom>
        </p:spPr>
        <p:txBody>
          <a:bodyPr wrap="square">
            <a:spAutoFit/>
          </a:bodyPr>
          <a:lstStyle/>
          <a:p>
            <a:pPr algn="just"/>
            <a:r>
              <a:rPr lang="en-US" altLang="zh-CN" sz="1200" dirty="0">
                <a:solidFill>
                  <a:schemeClr val="bg1">
                    <a:lumMod val="50000"/>
                  </a:schemeClr>
                </a:solidFill>
              </a:rPr>
              <a:t>Supporters say, the ease of the of-the-presentation software can save a lot of time for the IT otherwise would us Ed, blackboards or whiteboards.</a:t>
            </a:r>
          </a:p>
        </p:txBody>
      </p:sp>
      <p:sp>
        <p:nvSpPr>
          <p:cNvPr id="81" name="圆角矩形 7">
            <a:extLst>
              <a:ext uri="{FF2B5EF4-FFF2-40B4-BE49-F238E27FC236}">
                <a16:creationId xmlns:a16="http://schemas.microsoft.com/office/drawing/2014/main" id="{2ED045E9-0EED-48BA-B20C-094A2389B1A7}"/>
              </a:ext>
            </a:extLst>
          </p:cNvPr>
          <p:cNvSpPr/>
          <p:nvPr/>
        </p:nvSpPr>
        <p:spPr>
          <a:xfrm>
            <a:off x="2103520" y="4029080"/>
            <a:ext cx="896375" cy="350520"/>
          </a:xfrm>
          <a:prstGeom prst="roundRect">
            <a:avLst/>
          </a:prstGeom>
          <a:solidFill>
            <a:srgbClr val="72AE4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400" dirty="0">
                <a:solidFill>
                  <a:schemeClr val="bg1"/>
                </a:solidFill>
              </a:rPr>
              <a:t>TEXT HEHE</a:t>
            </a:r>
            <a:endParaRPr lang="zh-CN" altLang="en-US" sz="1400" dirty="0">
              <a:solidFill>
                <a:schemeClr val="bg1"/>
              </a:solidFill>
            </a:endParaRPr>
          </a:p>
        </p:txBody>
      </p:sp>
      <p:sp>
        <p:nvSpPr>
          <p:cNvPr id="82" name="矩形 81">
            <a:extLst>
              <a:ext uri="{FF2B5EF4-FFF2-40B4-BE49-F238E27FC236}">
                <a16:creationId xmlns:a16="http://schemas.microsoft.com/office/drawing/2014/main" id="{28985522-58E5-46A1-9B64-276022E8289A}"/>
              </a:ext>
            </a:extLst>
          </p:cNvPr>
          <p:cNvSpPr/>
          <p:nvPr/>
        </p:nvSpPr>
        <p:spPr>
          <a:xfrm>
            <a:off x="1994381" y="4504247"/>
            <a:ext cx="2209109" cy="830997"/>
          </a:xfrm>
          <a:prstGeom prst="rect">
            <a:avLst/>
          </a:prstGeom>
        </p:spPr>
        <p:txBody>
          <a:bodyPr wrap="square">
            <a:spAutoFit/>
          </a:bodyPr>
          <a:lstStyle/>
          <a:p>
            <a:pPr algn="just"/>
            <a:r>
              <a:rPr lang="en-US" altLang="zh-CN" sz="1200">
                <a:solidFill>
                  <a:schemeClr val="bg1">
                    <a:lumMod val="50000"/>
                  </a:schemeClr>
                </a:solidFill>
              </a:rPr>
              <a:t>Have used and types of visual aid-hand-drawn or mechanically typeset slides, blackboards or whiteboards. </a:t>
            </a:r>
            <a:endParaRPr lang="en-US" altLang="zh-CN" sz="1200" dirty="0">
              <a:solidFill>
                <a:schemeClr val="bg1">
                  <a:lumMod val="50000"/>
                </a:schemeClr>
              </a:solidFill>
            </a:endParaRPr>
          </a:p>
        </p:txBody>
      </p:sp>
      <p:sp>
        <p:nvSpPr>
          <p:cNvPr id="83" name="圆角矩形 9">
            <a:extLst>
              <a:ext uri="{FF2B5EF4-FFF2-40B4-BE49-F238E27FC236}">
                <a16:creationId xmlns:a16="http://schemas.microsoft.com/office/drawing/2014/main" id="{4EDC121C-8734-4ABB-9590-4F074889258C}"/>
              </a:ext>
            </a:extLst>
          </p:cNvPr>
          <p:cNvSpPr/>
          <p:nvPr/>
        </p:nvSpPr>
        <p:spPr>
          <a:xfrm>
            <a:off x="2103520" y="5384260"/>
            <a:ext cx="896375" cy="350520"/>
          </a:xfrm>
          <a:prstGeom prst="roundRect">
            <a:avLst/>
          </a:prstGeom>
          <a:solidFill>
            <a:srgbClr val="92488E"/>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400" dirty="0">
                <a:solidFill>
                  <a:schemeClr val="bg1"/>
                </a:solidFill>
              </a:rPr>
              <a:t>TEXT HEHE</a:t>
            </a:r>
            <a:endParaRPr lang="zh-CN" altLang="en-US" sz="1400" dirty="0">
              <a:solidFill>
                <a:schemeClr val="bg1"/>
              </a:solidFill>
            </a:endParaRPr>
          </a:p>
        </p:txBody>
      </p:sp>
    </p:spTree>
    <p:extLst>
      <p:ext uri="{BB962C8B-B14F-4D97-AF65-F5344CB8AC3E}">
        <p14:creationId xmlns:p14="http://schemas.microsoft.com/office/powerpoint/2010/main" val="999694722"/>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a14="http://schemas.microsoft.com/office/drawing/2010/main" xmlns:a16="http://schemas.microsoft.com/office/drawing/2014/main"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ppt_x</p:attrName>
                                        </p:attrNameLst>
                                      </p:cBhvr>
                                      <p:tavLst>
                                        <p:tav tm="0">
                                          <p:val>
                                            <p:strVal val="#ppt_x"/>
                                          </p:val>
                                        </p:tav>
                                        <p:tav tm="100000">
                                          <p:val>
                                            <p:strVal val="#ppt_x"/>
                                          </p:val>
                                        </p:tav>
                                      </p:tavLst>
                                    </p:anim>
                                    <p:anim calcmode="lin" valueType="num">
                                      <p:cBhvr>
                                        <p:cTn id="9" dur="75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42" presetClass="entr" presetSubtype="0" fill="hold" nodeType="afterEffect">
                                  <p:stCondLst>
                                    <p:cond delay="0"/>
                                  </p:stCondLst>
                                  <p:childTnLst>
                                    <p:set>
                                      <p:cBhvr>
                                        <p:cTn id="12" dur="1" fill="hold">
                                          <p:stCondLst>
                                            <p:cond delay="0"/>
                                          </p:stCondLst>
                                        </p:cTn>
                                        <p:tgtEl>
                                          <p:spTgt spid="51"/>
                                        </p:tgtEl>
                                        <p:attrNameLst>
                                          <p:attrName>style.visibility</p:attrName>
                                        </p:attrNameLst>
                                      </p:cBhvr>
                                      <p:to>
                                        <p:strVal val="visible"/>
                                      </p:to>
                                    </p:set>
                                    <p:animEffect transition="in" filter="fade">
                                      <p:cBhvr>
                                        <p:cTn id="13" dur="1000"/>
                                        <p:tgtEl>
                                          <p:spTgt spid="51"/>
                                        </p:tgtEl>
                                      </p:cBhvr>
                                    </p:animEffect>
                                    <p:anim calcmode="lin" valueType="num">
                                      <p:cBhvr>
                                        <p:cTn id="14" dur="1000" fill="hold"/>
                                        <p:tgtEl>
                                          <p:spTgt spid="51"/>
                                        </p:tgtEl>
                                        <p:attrNameLst>
                                          <p:attrName>ppt_x</p:attrName>
                                        </p:attrNameLst>
                                      </p:cBhvr>
                                      <p:tavLst>
                                        <p:tav tm="0">
                                          <p:val>
                                            <p:strVal val="#ppt_x"/>
                                          </p:val>
                                        </p:tav>
                                        <p:tav tm="100000">
                                          <p:val>
                                            <p:strVal val="#ppt_x"/>
                                          </p:val>
                                        </p:tav>
                                      </p:tavLst>
                                    </p:anim>
                                    <p:anim calcmode="lin" valueType="num">
                                      <p:cBhvr>
                                        <p:cTn id="15" dur="1000" fill="hold"/>
                                        <p:tgtEl>
                                          <p:spTgt spid="51"/>
                                        </p:tgtEl>
                                        <p:attrNameLst>
                                          <p:attrName>ppt_y</p:attrName>
                                        </p:attrNameLst>
                                      </p:cBhvr>
                                      <p:tavLst>
                                        <p:tav tm="0">
                                          <p:val>
                                            <p:strVal val="#ppt_y+.1"/>
                                          </p:val>
                                        </p:tav>
                                        <p:tav tm="100000">
                                          <p:val>
                                            <p:strVal val="#ppt_y"/>
                                          </p:val>
                                        </p:tav>
                                      </p:tavLst>
                                    </p:anim>
                                  </p:childTnLst>
                                </p:cTn>
                              </p:par>
                            </p:childTnLst>
                          </p:cTn>
                        </p:par>
                        <p:par>
                          <p:cTn id="16" fill="hold">
                            <p:stCondLst>
                              <p:cond delay="1750"/>
                            </p:stCondLst>
                            <p:childTnLst>
                              <p:par>
                                <p:cTn id="17" presetID="42" presetClass="entr" presetSubtype="0" fill="hold" nodeType="afterEffect">
                                  <p:stCondLst>
                                    <p:cond delay="0"/>
                                  </p:stCondLst>
                                  <p:childTnLst>
                                    <p:set>
                                      <p:cBhvr>
                                        <p:cTn id="18" dur="1" fill="hold">
                                          <p:stCondLst>
                                            <p:cond delay="0"/>
                                          </p:stCondLst>
                                        </p:cTn>
                                        <p:tgtEl>
                                          <p:spTgt spid="78"/>
                                        </p:tgtEl>
                                        <p:attrNameLst>
                                          <p:attrName>style.visibility</p:attrName>
                                        </p:attrNameLst>
                                      </p:cBhvr>
                                      <p:to>
                                        <p:strVal val="visible"/>
                                      </p:to>
                                    </p:set>
                                    <p:animEffect transition="in" filter="fade">
                                      <p:cBhvr>
                                        <p:cTn id="19" dur="250"/>
                                        <p:tgtEl>
                                          <p:spTgt spid="78"/>
                                        </p:tgtEl>
                                      </p:cBhvr>
                                    </p:animEffect>
                                    <p:anim calcmode="lin" valueType="num">
                                      <p:cBhvr>
                                        <p:cTn id="20" dur="250" fill="hold"/>
                                        <p:tgtEl>
                                          <p:spTgt spid="78"/>
                                        </p:tgtEl>
                                        <p:attrNameLst>
                                          <p:attrName>ppt_x</p:attrName>
                                        </p:attrNameLst>
                                      </p:cBhvr>
                                      <p:tavLst>
                                        <p:tav tm="0">
                                          <p:val>
                                            <p:strVal val="#ppt_x"/>
                                          </p:val>
                                        </p:tav>
                                        <p:tav tm="100000">
                                          <p:val>
                                            <p:strVal val="#ppt_x"/>
                                          </p:val>
                                        </p:tav>
                                      </p:tavLst>
                                    </p:anim>
                                    <p:anim calcmode="lin" valueType="num">
                                      <p:cBhvr>
                                        <p:cTn id="21" dur="250" fill="hold"/>
                                        <p:tgtEl>
                                          <p:spTgt spid="7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79"/>
                                        </p:tgtEl>
                                        <p:attrNameLst>
                                          <p:attrName>style.visibility</p:attrName>
                                        </p:attrNameLst>
                                      </p:cBhvr>
                                      <p:to>
                                        <p:strVal val="visible"/>
                                      </p:to>
                                    </p:set>
                                    <p:animEffect transition="in" filter="fade">
                                      <p:cBhvr>
                                        <p:cTn id="25" dur="250"/>
                                        <p:tgtEl>
                                          <p:spTgt spid="79"/>
                                        </p:tgtEl>
                                      </p:cBhvr>
                                    </p:animEffect>
                                    <p:anim calcmode="lin" valueType="num">
                                      <p:cBhvr>
                                        <p:cTn id="26" dur="250" fill="hold"/>
                                        <p:tgtEl>
                                          <p:spTgt spid="79"/>
                                        </p:tgtEl>
                                        <p:attrNameLst>
                                          <p:attrName>ppt_x</p:attrName>
                                        </p:attrNameLst>
                                      </p:cBhvr>
                                      <p:tavLst>
                                        <p:tav tm="0">
                                          <p:val>
                                            <p:strVal val="#ppt_x"/>
                                          </p:val>
                                        </p:tav>
                                        <p:tav tm="100000">
                                          <p:val>
                                            <p:strVal val="#ppt_x"/>
                                          </p:val>
                                        </p:tav>
                                      </p:tavLst>
                                    </p:anim>
                                    <p:anim calcmode="lin" valueType="num">
                                      <p:cBhvr>
                                        <p:cTn id="27" dur="250" fill="hold"/>
                                        <p:tgtEl>
                                          <p:spTgt spid="79"/>
                                        </p:tgtEl>
                                        <p:attrNameLst>
                                          <p:attrName>ppt_y</p:attrName>
                                        </p:attrNameLst>
                                      </p:cBhvr>
                                      <p:tavLst>
                                        <p:tav tm="0">
                                          <p:val>
                                            <p:strVal val="#ppt_y+.1"/>
                                          </p:val>
                                        </p:tav>
                                        <p:tav tm="100000">
                                          <p:val>
                                            <p:strVal val="#ppt_y"/>
                                          </p:val>
                                        </p:tav>
                                      </p:tavLst>
                                    </p:anim>
                                  </p:childTnLst>
                                </p:cTn>
                              </p:par>
                            </p:childTnLst>
                          </p:cTn>
                        </p:par>
                        <p:par>
                          <p:cTn id="28" fill="hold">
                            <p:stCondLst>
                              <p:cond delay="2250"/>
                            </p:stCondLst>
                            <p:childTnLst>
                              <p:par>
                                <p:cTn id="29" presetID="42" presetClass="entr" presetSubtype="0"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fade">
                                      <p:cBhvr>
                                        <p:cTn id="31" dur="250"/>
                                        <p:tgtEl>
                                          <p:spTgt spid="80"/>
                                        </p:tgtEl>
                                      </p:cBhvr>
                                    </p:animEffect>
                                    <p:anim calcmode="lin" valueType="num">
                                      <p:cBhvr>
                                        <p:cTn id="32" dur="250" fill="hold"/>
                                        <p:tgtEl>
                                          <p:spTgt spid="80"/>
                                        </p:tgtEl>
                                        <p:attrNameLst>
                                          <p:attrName>ppt_x</p:attrName>
                                        </p:attrNameLst>
                                      </p:cBhvr>
                                      <p:tavLst>
                                        <p:tav tm="0">
                                          <p:val>
                                            <p:strVal val="#ppt_x"/>
                                          </p:val>
                                        </p:tav>
                                        <p:tav tm="100000">
                                          <p:val>
                                            <p:strVal val="#ppt_x"/>
                                          </p:val>
                                        </p:tav>
                                      </p:tavLst>
                                    </p:anim>
                                    <p:anim calcmode="lin" valueType="num">
                                      <p:cBhvr>
                                        <p:cTn id="33" dur="250" fill="hold"/>
                                        <p:tgtEl>
                                          <p:spTgt spid="80"/>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81"/>
                                        </p:tgtEl>
                                        <p:attrNameLst>
                                          <p:attrName>style.visibility</p:attrName>
                                        </p:attrNameLst>
                                      </p:cBhvr>
                                      <p:to>
                                        <p:strVal val="visible"/>
                                      </p:to>
                                    </p:set>
                                    <p:animEffect transition="in" filter="fade">
                                      <p:cBhvr>
                                        <p:cTn id="37" dur="250"/>
                                        <p:tgtEl>
                                          <p:spTgt spid="81"/>
                                        </p:tgtEl>
                                      </p:cBhvr>
                                    </p:animEffect>
                                    <p:anim calcmode="lin" valueType="num">
                                      <p:cBhvr>
                                        <p:cTn id="38" dur="250" fill="hold"/>
                                        <p:tgtEl>
                                          <p:spTgt spid="81"/>
                                        </p:tgtEl>
                                        <p:attrNameLst>
                                          <p:attrName>ppt_x</p:attrName>
                                        </p:attrNameLst>
                                      </p:cBhvr>
                                      <p:tavLst>
                                        <p:tav tm="0">
                                          <p:val>
                                            <p:strVal val="#ppt_x"/>
                                          </p:val>
                                        </p:tav>
                                        <p:tav tm="100000">
                                          <p:val>
                                            <p:strVal val="#ppt_x"/>
                                          </p:val>
                                        </p:tav>
                                      </p:tavLst>
                                    </p:anim>
                                    <p:anim calcmode="lin" valueType="num">
                                      <p:cBhvr>
                                        <p:cTn id="39" dur="250" fill="hold"/>
                                        <p:tgtEl>
                                          <p:spTgt spid="81"/>
                                        </p:tgtEl>
                                        <p:attrNameLst>
                                          <p:attrName>ppt_y</p:attrName>
                                        </p:attrNameLst>
                                      </p:cBhvr>
                                      <p:tavLst>
                                        <p:tav tm="0">
                                          <p:val>
                                            <p:strVal val="#ppt_y+.1"/>
                                          </p:val>
                                        </p:tav>
                                        <p:tav tm="100000">
                                          <p:val>
                                            <p:strVal val="#ppt_y"/>
                                          </p:val>
                                        </p:tav>
                                      </p:tavLst>
                                    </p:anim>
                                  </p:childTnLst>
                                </p:cTn>
                              </p:par>
                            </p:childTnLst>
                          </p:cTn>
                        </p:par>
                        <p:par>
                          <p:cTn id="40" fill="hold">
                            <p:stCondLst>
                              <p:cond delay="2750"/>
                            </p:stCondLst>
                            <p:childTnLst>
                              <p:par>
                                <p:cTn id="41" presetID="42" presetClass="entr" presetSubtype="0"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fade">
                                      <p:cBhvr>
                                        <p:cTn id="43" dur="250"/>
                                        <p:tgtEl>
                                          <p:spTgt spid="82"/>
                                        </p:tgtEl>
                                      </p:cBhvr>
                                    </p:animEffect>
                                    <p:anim calcmode="lin" valueType="num">
                                      <p:cBhvr>
                                        <p:cTn id="44" dur="250" fill="hold"/>
                                        <p:tgtEl>
                                          <p:spTgt spid="82"/>
                                        </p:tgtEl>
                                        <p:attrNameLst>
                                          <p:attrName>ppt_x</p:attrName>
                                        </p:attrNameLst>
                                      </p:cBhvr>
                                      <p:tavLst>
                                        <p:tav tm="0">
                                          <p:val>
                                            <p:strVal val="#ppt_x"/>
                                          </p:val>
                                        </p:tav>
                                        <p:tav tm="100000">
                                          <p:val>
                                            <p:strVal val="#ppt_x"/>
                                          </p:val>
                                        </p:tav>
                                      </p:tavLst>
                                    </p:anim>
                                    <p:anim calcmode="lin" valueType="num">
                                      <p:cBhvr>
                                        <p:cTn id="45" dur="250" fill="hold"/>
                                        <p:tgtEl>
                                          <p:spTgt spid="82"/>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Effect transition="in" filter="fade">
                                      <p:cBhvr>
                                        <p:cTn id="49" dur="250"/>
                                        <p:tgtEl>
                                          <p:spTgt spid="83"/>
                                        </p:tgtEl>
                                      </p:cBhvr>
                                    </p:animEffect>
                                    <p:anim calcmode="lin" valueType="num">
                                      <p:cBhvr>
                                        <p:cTn id="50" dur="250" fill="hold"/>
                                        <p:tgtEl>
                                          <p:spTgt spid="83"/>
                                        </p:tgtEl>
                                        <p:attrNameLst>
                                          <p:attrName>ppt_x</p:attrName>
                                        </p:attrNameLst>
                                      </p:cBhvr>
                                      <p:tavLst>
                                        <p:tav tm="0">
                                          <p:val>
                                            <p:strVal val="#ppt_x"/>
                                          </p:val>
                                        </p:tav>
                                        <p:tav tm="100000">
                                          <p:val>
                                            <p:strVal val="#ppt_x"/>
                                          </p:val>
                                        </p:tav>
                                      </p:tavLst>
                                    </p:anim>
                                    <p:anim calcmode="lin" valueType="num">
                                      <p:cBhvr>
                                        <p:cTn id="51" dur="250" fill="hold"/>
                                        <p:tgtEl>
                                          <p:spTgt spid="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animBg="1"/>
      <p:bldP spid="82" grpId="0"/>
      <p:bldP spid="8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图片 52">
            <a:extLst>
              <a:ext uri="{FF2B5EF4-FFF2-40B4-BE49-F238E27FC236}">
                <a16:creationId xmlns:a16="http://schemas.microsoft.com/office/drawing/2014/main" id="{D43C8A7C-8260-4E9A-A589-B6384CEF54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sp>
        <p:nvSpPr>
          <p:cNvPr id="66" name="文本框 65">
            <a:extLst>
              <a:ext uri="{FF2B5EF4-FFF2-40B4-BE49-F238E27FC236}">
                <a16:creationId xmlns:a16="http://schemas.microsoft.com/office/drawing/2014/main" id="{7E5A5AC9-3B09-4E73-ACF7-C56539233FB9}"/>
              </a:ext>
            </a:extLst>
          </p:cNvPr>
          <p:cNvSpPr txBox="1"/>
          <p:nvPr/>
        </p:nvSpPr>
        <p:spPr>
          <a:xfrm>
            <a:off x="6224622" y="2680115"/>
            <a:ext cx="2670409" cy="553998"/>
          </a:xfrm>
          <a:prstGeom prst="rect">
            <a:avLst/>
          </a:prstGeom>
          <a:solidFill>
            <a:srgbClr val="92488E"/>
          </a:solidFill>
          <a:ln w="19050">
            <a:noFill/>
          </a:ln>
          <a:effectLst/>
        </p:spPr>
        <p:txBody>
          <a:bodyPr wrap="square" rtlCol="0">
            <a:spAutoFit/>
          </a:bodyPr>
          <a:lstStyle>
            <a:defPPr>
              <a:defRPr lang="zh-CN"/>
            </a:defPPr>
            <a:lvl1pPr>
              <a:defRPr sz="3000">
                <a:solidFill>
                  <a:schemeClr val="bg1"/>
                </a:solidFill>
                <a:latin typeface="张海山锐线体简" panose="02000000000000000000" pitchFamily="2" charset="-122"/>
                <a:ea typeface="张海山锐线体简" panose="02000000000000000000" pitchFamily="2" charset="-122"/>
              </a:defRPr>
            </a:lvl1pPr>
          </a:lstStyle>
          <a:p>
            <a:pPr algn="ctr"/>
            <a:r>
              <a:rPr lang="zh-CN" altLang="en-US" dirty="0">
                <a:latin typeface="华文中宋" panose="02010600040101010101" pitchFamily="2" charset="-122"/>
                <a:ea typeface="华文中宋" panose="02010600040101010101" pitchFamily="2" charset="-122"/>
              </a:rPr>
              <a:t>Title</a:t>
            </a:r>
          </a:p>
        </p:txBody>
      </p:sp>
      <p:sp>
        <p:nvSpPr>
          <p:cNvPr id="67" name="文本框 66">
            <a:extLst>
              <a:ext uri="{FF2B5EF4-FFF2-40B4-BE49-F238E27FC236}">
                <a16:creationId xmlns:a16="http://schemas.microsoft.com/office/drawing/2014/main" id="{E9576D82-9D63-4FCE-9CF5-080249480AB7}"/>
              </a:ext>
            </a:extLst>
          </p:cNvPr>
          <p:cNvSpPr txBox="1"/>
          <p:nvPr/>
        </p:nvSpPr>
        <p:spPr>
          <a:xfrm>
            <a:off x="6230497" y="3510290"/>
            <a:ext cx="2675376" cy="553998"/>
          </a:xfrm>
          <a:prstGeom prst="rect">
            <a:avLst/>
          </a:prstGeom>
          <a:solidFill>
            <a:srgbClr val="92488E"/>
          </a:solidFill>
          <a:ln w="19050">
            <a:noFill/>
          </a:ln>
          <a:effectLst/>
        </p:spPr>
        <p:txBody>
          <a:bodyPr wrap="square" rtlCol="0">
            <a:spAutoFit/>
          </a:bodyPr>
          <a:lstStyle>
            <a:defPPr>
              <a:defRPr lang="zh-CN"/>
            </a:defPPr>
            <a:lvl1pPr>
              <a:defRPr sz="3000">
                <a:solidFill>
                  <a:schemeClr val="bg1"/>
                </a:solidFill>
                <a:latin typeface="张海山锐线体简" panose="02000000000000000000" pitchFamily="2" charset="-122"/>
                <a:ea typeface="张海山锐线体简" panose="02000000000000000000" pitchFamily="2" charset="-122"/>
              </a:defRPr>
            </a:lvl1pPr>
          </a:lstStyle>
          <a:p>
            <a:pPr algn="ctr"/>
            <a:r>
              <a:rPr lang="zh-CN" altLang="en-US" dirty="0">
                <a:latin typeface="华文中宋" panose="02010600040101010101" pitchFamily="2" charset="-122"/>
                <a:ea typeface="华文中宋" panose="02010600040101010101" pitchFamily="2" charset="-122"/>
              </a:rPr>
              <a:t>Title</a:t>
            </a:r>
          </a:p>
        </p:txBody>
      </p:sp>
      <p:sp>
        <p:nvSpPr>
          <p:cNvPr id="68" name="文本框 67">
            <a:extLst>
              <a:ext uri="{FF2B5EF4-FFF2-40B4-BE49-F238E27FC236}">
                <a16:creationId xmlns:a16="http://schemas.microsoft.com/office/drawing/2014/main" id="{EF3253C4-691B-4EB6-B1E3-5EB80624AFEE}"/>
              </a:ext>
            </a:extLst>
          </p:cNvPr>
          <p:cNvSpPr txBox="1"/>
          <p:nvPr/>
        </p:nvSpPr>
        <p:spPr>
          <a:xfrm>
            <a:off x="6230729" y="4325558"/>
            <a:ext cx="2670409" cy="553998"/>
          </a:xfrm>
          <a:prstGeom prst="rect">
            <a:avLst/>
          </a:prstGeom>
          <a:solidFill>
            <a:srgbClr val="92488E"/>
          </a:solidFill>
          <a:ln w="19050">
            <a:noFill/>
          </a:ln>
          <a:effectLst/>
        </p:spPr>
        <p:txBody>
          <a:bodyPr wrap="square" rtlCol="0">
            <a:spAutoFit/>
          </a:bodyPr>
          <a:lstStyle>
            <a:defPPr>
              <a:defRPr lang="zh-CN"/>
            </a:defPPr>
            <a:lvl1pPr>
              <a:defRPr sz="3000">
                <a:solidFill>
                  <a:schemeClr val="bg1"/>
                </a:solidFill>
                <a:latin typeface="张海山锐线体简" panose="02000000000000000000" pitchFamily="2" charset="-122"/>
                <a:ea typeface="张海山锐线体简" panose="02000000000000000000" pitchFamily="2" charset="-122"/>
              </a:defRPr>
            </a:lvl1pPr>
          </a:lstStyle>
          <a:p>
            <a:pPr algn="ctr"/>
            <a:r>
              <a:rPr lang="zh-CN" altLang="en-US" dirty="0">
                <a:latin typeface="华文中宋" panose="02010600040101010101" pitchFamily="2" charset="-122"/>
                <a:ea typeface="华文中宋" panose="02010600040101010101" pitchFamily="2" charset="-122"/>
              </a:rPr>
              <a:t>Title</a:t>
            </a:r>
          </a:p>
        </p:txBody>
      </p:sp>
      <p:sp>
        <p:nvSpPr>
          <p:cNvPr id="69" name="文本框 2">
            <a:extLst>
              <a:ext uri="{FF2B5EF4-FFF2-40B4-BE49-F238E27FC236}">
                <a16:creationId xmlns:a16="http://schemas.microsoft.com/office/drawing/2014/main" id="{7C9B6E2E-BCCA-4760-BEEF-2B97D394E91D}"/>
              </a:ext>
            </a:extLst>
          </p:cNvPr>
          <p:cNvSpPr txBox="1"/>
          <p:nvPr/>
        </p:nvSpPr>
        <p:spPr>
          <a:xfrm>
            <a:off x="6224622" y="1863941"/>
            <a:ext cx="2670409" cy="553998"/>
          </a:xfrm>
          <a:prstGeom prst="rect">
            <a:avLst/>
          </a:prstGeom>
          <a:solidFill>
            <a:srgbClr val="92488E"/>
          </a:solidFill>
          <a:ln w="19050">
            <a:noFill/>
          </a:ln>
          <a:effectLst/>
        </p:spPr>
        <p:txBody>
          <a:bodyPr wrap="square" rtlCol="0">
            <a:spAutoFit/>
          </a:bodyPr>
          <a:lstStyle/>
          <a:p>
            <a:pPr algn="ctr"/>
            <a:r>
              <a:rPr lang="zh-CN" altLang="en-US" sz="3000" dirty="0">
                <a:solidFill>
                  <a:schemeClr val="bg1"/>
                </a:solidFill>
                <a:latin typeface="华文中宋" panose="02010600040101010101" pitchFamily="2" charset="-122"/>
                <a:ea typeface="华文中宋" panose="02010600040101010101" pitchFamily="2" charset="-122"/>
              </a:rPr>
              <a:t>Title</a:t>
            </a:r>
          </a:p>
        </p:txBody>
      </p:sp>
      <p:sp>
        <p:nvSpPr>
          <p:cNvPr id="70" name="文本框 9">
            <a:extLst>
              <a:ext uri="{FF2B5EF4-FFF2-40B4-BE49-F238E27FC236}">
                <a16:creationId xmlns:a16="http://schemas.microsoft.com/office/drawing/2014/main" id="{48847DF4-791B-448E-94E1-560E86EEDF81}"/>
              </a:ext>
            </a:extLst>
          </p:cNvPr>
          <p:cNvSpPr txBox="1"/>
          <p:nvPr/>
        </p:nvSpPr>
        <p:spPr>
          <a:xfrm>
            <a:off x="5288890" y="2680115"/>
            <a:ext cx="685876" cy="553998"/>
          </a:xfrm>
          <a:prstGeom prst="rect">
            <a:avLst/>
          </a:prstGeom>
          <a:solidFill>
            <a:srgbClr val="72AE4A"/>
          </a:solidFill>
          <a:ln w="19050">
            <a:noFill/>
          </a:ln>
          <a:effectLst/>
        </p:spPr>
        <p:txBody>
          <a:bodyPr wrap="square" rtlCol="0">
            <a:spAutoFit/>
          </a:bodyPr>
          <a:lstStyle>
            <a:defPPr>
              <a:defRPr lang="zh-CN"/>
            </a:defPPr>
            <a:lvl1pPr>
              <a:defRPr sz="3000">
                <a:solidFill>
                  <a:schemeClr val="bg1"/>
                </a:solidFill>
                <a:latin typeface="张海山锐线体简" panose="02000000000000000000" pitchFamily="2" charset="-122"/>
                <a:ea typeface="张海山锐线体简" panose="02000000000000000000" pitchFamily="2" charset="-122"/>
              </a:defRPr>
            </a:lvl1pPr>
          </a:lstStyle>
          <a:p>
            <a:pPr algn="ctr"/>
            <a:r>
              <a:rPr lang="en-US" altLang="zh-CN" dirty="0">
                <a:latin typeface="华文中宋" panose="02010600040101010101" pitchFamily="2" charset="-122"/>
                <a:ea typeface="华文中宋" panose="02010600040101010101" pitchFamily="2" charset="-122"/>
              </a:rPr>
              <a:t>02</a:t>
            </a:r>
            <a:endParaRPr lang="zh-CN" altLang="en-US" dirty="0">
              <a:latin typeface="华文中宋" panose="02010600040101010101" pitchFamily="2" charset="-122"/>
              <a:ea typeface="华文中宋" panose="02010600040101010101" pitchFamily="2" charset="-122"/>
            </a:endParaRPr>
          </a:p>
        </p:txBody>
      </p:sp>
      <p:sp>
        <p:nvSpPr>
          <p:cNvPr id="71" name="文本框 10">
            <a:extLst>
              <a:ext uri="{FF2B5EF4-FFF2-40B4-BE49-F238E27FC236}">
                <a16:creationId xmlns:a16="http://schemas.microsoft.com/office/drawing/2014/main" id="{D34E3A7D-E106-4A0E-85FB-EB84D1C9ECEE}"/>
              </a:ext>
            </a:extLst>
          </p:cNvPr>
          <p:cNvSpPr txBox="1"/>
          <p:nvPr/>
        </p:nvSpPr>
        <p:spPr>
          <a:xfrm>
            <a:off x="5296611" y="3510290"/>
            <a:ext cx="687150" cy="553998"/>
          </a:xfrm>
          <a:prstGeom prst="rect">
            <a:avLst/>
          </a:prstGeom>
          <a:solidFill>
            <a:srgbClr val="72AE4A"/>
          </a:solidFill>
          <a:ln w="19050">
            <a:noFill/>
          </a:ln>
          <a:effectLst/>
        </p:spPr>
        <p:txBody>
          <a:bodyPr wrap="square" rtlCol="0">
            <a:spAutoFit/>
          </a:bodyPr>
          <a:lstStyle>
            <a:defPPr>
              <a:defRPr lang="zh-CN"/>
            </a:defPPr>
            <a:lvl1pPr>
              <a:defRPr sz="3000">
                <a:solidFill>
                  <a:schemeClr val="bg1"/>
                </a:solidFill>
                <a:latin typeface="张海山锐线体简" panose="02000000000000000000" pitchFamily="2" charset="-122"/>
                <a:ea typeface="张海山锐线体简" panose="02000000000000000000" pitchFamily="2" charset="-122"/>
              </a:defRPr>
            </a:lvl1pPr>
          </a:lstStyle>
          <a:p>
            <a:pPr algn="ctr"/>
            <a:r>
              <a:rPr lang="en-US" altLang="zh-CN" dirty="0">
                <a:latin typeface="华文中宋" panose="02010600040101010101" pitchFamily="2" charset="-122"/>
                <a:ea typeface="华文中宋" panose="02010600040101010101" pitchFamily="2" charset="-122"/>
              </a:rPr>
              <a:t>03</a:t>
            </a:r>
            <a:endParaRPr lang="zh-CN" altLang="en-US" dirty="0">
              <a:latin typeface="华文中宋" panose="02010600040101010101" pitchFamily="2" charset="-122"/>
              <a:ea typeface="华文中宋" panose="02010600040101010101" pitchFamily="2" charset="-122"/>
            </a:endParaRPr>
          </a:p>
        </p:txBody>
      </p:sp>
      <p:sp>
        <p:nvSpPr>
          <p:cNvPr id="72" name="文本框 11">
            <a:extLst>
              <a:ext uri="{FF2B5EF4-FFF2-40B4-BE49-F238E27FC236}">
                <a16:creationId xmlns:a16="http://schemas.microsoft.com/office/drawing/2014/main" id="{D3F79675-6B1F-4B18-9FF9-75B55B93EE88}"/>
              </a:ext>
            </a:extLst>
          </p:cNvPr>
          <p:cNvSpPr txBox="1"/>
          <p:nvPr/>
        </p:nvSpPr>
        <p:spPr>
          <a:xfrm>
            <a:off x="5294997" y="4325558"/>
            <a:ext cx="685876" cy="553998"/>
          </a:xfrm>
          <a:prstGeom prst="rect">
            <a:avLst/>
          </a:prstGeom>
          <a:solidFill>
            <a:srgbClr val="72AE4A"/>
          </a:solidFill>
          <a:ln w="19050">
            <a:noFill/>
          </a:ln>
          <a:effectLst/>
        </p:spPr>
        <p:txBody>
          <a:bodyPr wrap="square" rtlCol="0">
            <a:spAutoFit/>
          </a:bodyPr>
          <a:lstStyle>
            <a:defPPr>
              <a:defRPr lang="zh-CN"/>
            </a:defPPr>
            <a:lvl1pPr>
              <a:defRPr sz="3000">
                <a:solidFill>
                  <a:schemeClr val="bg1"/>
                </a:solidFill>
                <a:latin typeface="张海山锐线体简" panose="02000000000000000000" pitchFamily="2" charset="-122"/>
                <a:ea typeface="张海山锐线体简" panose="02000000000000000000" pitchFamily="2" charset="-122"/>
              </a:defRPr>
            </a:lvl1pPr>
          </a:lstStyle>
          <a:p>
            <a:pPr algn="ctr"/>
            <a:r>
              <a:rPr lang="en-US" altLang="zh-CN" dirty="0">
                <a:latin typeface="华文中宋" panose="02010600040101010101" pitchFamily="2" charset="-122"/>
                <a:ea typeface="华文中宋" panose="02010600040101010101" pitchFamily="2" charset="-122"/>
              </a:rPr>
              <a:t>04</a:t>
            </a:r>
            <a:endParaRPr lang="zh-CN" altLang="en-US" dirty="0">
              <a:latin typeface="华文中宋" panose="02010600040101010101" pitchFamily="2" charset="-122"/>
              <a:ea typeface="华文中宋" panose="02010600040101010101" pitchFamily="2" charset="-122"/>
            </a:endParaRPr>
          </a:p>
        </p:txBody>
      </p:sp>
      <p:sp>
        <p:nvSpPr>
          <p:cNvPr id="73" name="文本框 2">
            <a:extLst>
              <a:ext uri="{FF2B5EF4-FFF2-40B4-BE49-F238E27FC236}">
                <a16:creationId xmlns:a16="http://schemas.microsoft.com/office/drawing/2014/main" id="{8FF1D4C2-EB74-4D60-9976-FEA95D0A5D4A}"/>
              </a:ext>
            </a:extLst>
          </p:cNvPr>
          <p:cNvSpPr txBox="1"/>
          <p:nvPr/>
        </p:nvSpPr>
        <p:spPr>
          <a:xfrm>
            <a:off x="5288890" y="1863941"/>
            <a:ext cx="685876" cy="553998"/>
          </a:xfrm>
          <a:prstGeom prst="rect">
            <a:avLst/>
          </a:prstGeom>
          <a:solidFill>
            <a:srgbClr val="72AE4A"/>
          </a:solidFill>
          <a:ln w="19050">
            <a:noFill/>
          </a:ln>
          <a:effectLst/>
        </p:spPr>
        <p:txBody>
          <a:bodyPr wrap="square" rtlCol="0">
            <a:spAutoFit/>
          </a:bodyPr>
          <a:lstStyle/>
          <a:p>
            <a:pPr algn="ctr"/>
            <a:r>
              <a:rPr lang="en-US" altLang="zh-CN" sz="3000" dirty="0">
                <a:solidFill>
                  <a:schemeClr val="bg1"/>
                </a:solidFill>
                <a:latin typeface="华文中宋" panose="02010600040101010101" pitchFamily="2" charset="-122"/>
                <a:ea typeface="华文中宋" panose="02010600040101010101" pitchFamily="2" charset="-122"/>
              </a:rPr>
              <a:t>01</a:t>
            </a:r>
            <a:endParaRPr lang="zh-CN" altLang="en-US" sz="3000" dirty="0">
              <a:solidFill>
                <a:schemeClr val="bg1"/>
              </a:solidFill>
              <a:latin typeface="华文中宋" panose="02010600040101010101" pitchFamily="2" charset="-122"/>
              <a:ea typeface="华文中宋" panose="02010600040101010101" pitchFamily="2" charset="-122"/>
            </a:endParaRPr>
          </a:p>
        </p:txBody>
      </p:sp>
      <p:grpSp>
        <p:nvGrpSpPr>
          <p:cNvPr id="75" name="组合 74">
            <a:extLst>
              <a:ext uri="{FF2B5EF4-FFF2-40B4-BE49-F238E27FC236}">
                <a16:creationId xmlns:a16="http://schemas.microsoft.com/office/drawing/2014/main" id="{A71B03E3-D9F4-41DE-AA52-5711A916D2FF}"/>
              </a:ext>
            </a:extLst>
          </p:cNvPr>
          <p:cNvGrpSpPr/>
          <p:nvPr/>
        </p:nvGrpSpPr>
        <p:grpSpPr>
          <a:xfrm>
            <a:off x="2043720" y="2983824"/>
            <a:ext cx="2842553" cy="949378"/>
            <a:chOff x="1742109" y="2893568"/>
            <a:chExt cx="2842553" cy="1051065"/>
          </a:xfrm>
        </p:grpSpPr>
        <p:sp>
          <p:nvSpPr>
            <p:cNvPr id="76" name="文本框 1">
              <a:extLst>
                <a:ext uri="{FF2B5EF4-FFF2-40B4-BE49-F238E27FC236}">
                  <a16:creationId xmlns:a16="http://schemas.microsoft.com/office/drawing/2014/main" id="{BCADEFBB-1E7E-4E68-A6A4-FAE01B8110C8}"/>
                </a:ext>
              </a:extLst>
            </p:cNvPr>
            <p:cNvSpPr txBox="1"/>
            <p:nvPr/>
          </p:nvSpPr>
          <p:spPr>
            <a:xfrm>
              <a:off x="2154308" y="3501669"/>
              <a:ext cx="2076209" cy="442964"/>
            </a:xfrm>
            <a:prstGeom prst="rect">
              <a:avLst/>
            </a:prstGeom>
            <a:noFill/>
          </p:spPr>
          <p:txBody>
            <a:bodyPr wrap="square" rtlCol="0">
              <a:spAutoFit/>
            </a:bodyPr>
            <a:lstStyle/>
            <a:p>
              <a:pPr algn="ctr"/>
              <a:r>
                <a:rPr lang="en-US" altLang="zh-CN" sz="2000" dirty="0">
                  <a:solidFill>
                    <a:srgbClr val="72AE4A"/>
                  </a:solidFill>
                  <a:latin typeface="华文中宋" panose="02010600040101010101" pitchFamily="2" charset="-122"/>
                  <a:ea typeface="华文中宋" panose="02010600040101010101" pitchFamily="2" charset="-122"/>
                </a:rPr>
                <a:t>CONTENT</a:t>
              </a:r>
              <a:endParaRPr lang="zh-CN" altLang="en-US" sz="2000" dirty="0">
                <a:solidFill>
                  <a:srgbClr val="72AE4A"/>
                </a:solidFill>
                <a:latin typeface="华文中宋" panose="02010600040101010101" pitchFamily="2" charset="-122"/>
                <a:ea typeface="华文中宋" panose="02010600040101010101" pitchFamily="2" charset="-122"/>
              </a:endParaRPr>
            </a:p>
          </p:txBody>
        </p:sp>
        <p:sp>
          <p:nvSpPr>
            <p:cNvPr id="77" name="文本框 5">
              <a:extLst>
                <a:ext uri="{FF2B5EF4-FFF2-40B4-BE49-F238E27FC236}">
                  <a16:creationId xmlns:a16="http://schemas.microsoft.com/office/drawing/2014/main" id="{BCC101CE-930F-464A-AC4C-986D6A6D7A60}"/>
                </a:ext>
              </a:extLst>
            </p:cNvPr>
            <p:cNvSpPr txBox="1"/>
            <p:nvPr/>
          </p:nvSpPr>
          <p:spPr>
            <a:xfrm>
              <a:off x="1742109" y="2893568"/>
              <a:ext cx="2842553" cy="715556"/>
            </a:xfrm>
            <a:prstGeom prst="rect">
              <a:avLst/>
            </a:prstGeom>
            <a:noFill/>
          </p:spPr>
          <p:txBody>
            <a:bodyPr wrap="square" rtlCol="0">
              <a:spAutoFit/>
            </a:bodyPr>
            <a:lstStyle/>
            <a:p>
              <a:pPr algn="ctr"/>
              <a:r>
                <a:rPr lang="zh-CN" altLang="en-US" sz="3600" dirty="0">
                  <a:solidFill>
                    <a:srgbClr val="72AE4A"/>
                  </a:solidFill>
                  <a:latin typeface="华文中宋" panose="02010600040101010101" pitchFamily="2" charset="-122"/>
                  <a:ea typeface="华文中宋" panose="02010600040101010101" pitchFamily="2" charset="-122"/>
                </a:rPr>
                <a:t>Directory</a:t>
              </a:r>
            </a:p>
          </p:txBody>
        </p:sp>
      </p:grpSp>
      <p:sp>
        <p:nvSpPr>
          <p:cNvPr id="78" name="TextBox 4">
            <a:extLst>
              <a:ext uri="{FF2B5EF4-FFF2-40B4-BE49-F238E27FC236}">
                <a16:creationId xmlns:a16="http://schemas.microsoft.com/office/drawing/2014/main" id="{B83B4160-8C1C-4637-AE99-EF77818CD8D5}"/>
              </a:ext>
            </a:extLst>
          </p:cNvPr>
          <p:cNvSpPr txBox="1"/>
          <p:nvPr/>
        </p:nvSpPr>
        <p:spPr>
          <a:xfrm>
            <a:off x="1809588" y="3023638"/>
            <a:ext cx="646331" cy="646331"/>
          </a:xfrm>
          <a:prstGeom prst="rect">
            <a:avLst/>
          </a:prstGeom>
          <a:noFill/>
        </p:spPr>
        <p:txBody>
          <a:bodyPr wrap="none" rtlCol="0">
            <a:spAutoFit/>
          </a:bodyPr>
          <a:lstStyle/>
          <a:p>
            <a:pPr algn="ctr"/>
            <a:r>
              <a:rPr lang="en-US" altLang="zh-CN" sz="3600" dirty="0">
                <a:solidFill>
                  <a:srgbClr val="72AE4A"/>
                </a:solidFill>
                <a:latin typeface="华文中宋" panose="02010600040101010101" pitchFamily="2" charset="-122"/>
                <a:ea typeface="华文中宋" panose="02010600040101010101" pitchFamily="2" charset="-122"/>
              </a:rPr>
              <a:t>《</a:t>
            </a:r>
          </a:p>
        </p:txBody>
      </p:sp>
      <p:sp>
        <p:nvSpPr>
          <p:cNvPr id="79" name="TextBox 4">
            <a:extLst>
              <a:ext uri="{FF2B5EF4-FFF2-40B4-BE49-F238E27FC236}">
                <a16:creationId xmlns:a16="http://schemas.microsoft.com/office/drawing/2014/main" id="{255118B8-0EFD-498F-BB47-1A2B83D5E0FF}"/>
              </a:ext>
            </a:extLst>
          </p:cNvPr>
          <p:cNvSpPr txBox="1"/>
          <p:nvPr/>
        </p:nvSpPr>
        <p:spPr>
          <a:xfrm flipH="1">
            <a:off x="4458284" y="3023638"/>
            <a:ext cx="646332" cy="646331"/>
          </a:xfrm>
          <a:prstGeom prst="rect">
            <a:avLst/>
          </a:prstGeom>
          <a:noFill/>
        </p:spPr>
        <p:txBody>
          <a:bodyPr wrap="none" rtlCol="0">
            <a:spAutoFit/>
          </a:bodyPr>
          <a:lstStyle/>
          <a:p>
            <a:pPr algn="ctr"/>
            <a:r>
              <a:rPr lang="en-US" altLang="zh-CN" sz="3600" dirty="0">
                <a:solidFill>
                  <a:srgbClr val="72AE4A"/>
                </a:solidFill>
                <a:latin typeface="华文中宋" panose="02010600040101010101" pitchFamily="2" charset="-122"/>
                <a:ea typeface="华文中宋" panose="02010600040101010101" pitchFamily="2" charset="-122"/>
              </a:rPr>
              <a:t>》</a:t>
            </a:r>
          </a:p>
        </p:txBody>
      </p:sp>
    </p:spTree>
    <p:extLst>
      <p:ext uri="{BB962C8B-B14F-4D97-AF65-F5344CB8AC3E}">
        <p14:creationId xmlns:p14="http://schemas.microsoft.com/office/powerpoint/2010/main" val="804804066"/>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a14="http://schemas.microsoft.com/office/drawing/2010/main" xmlns:a16="http://schemas.microsoft.com/office/drawing/2014/main"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barn(inVertical)">
                                      <p:cBhvr>
                                        <p:cTn id="7" dur="750"/>
                                        <p:tgtEl>
                                          <p:spTgt spid="5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500" fill="hold"/>
                                        <p:tgtEl>
                                          <p:spTgt spid="78"/>
                                        </p:tgtEl>
                                        <p:attrNameLst>
                                          <p:attrName>ppt_x</p:attrName>
                                        </p:attrNameLst>
                                      </p:cBhvr>
                                      <p:tavLst>
                                        <p:tav tm="0">
                                          <p:val>
                                            <p:strVal val="0-#ppt_w/2"/>
                                          </p:val>
                                        </p:tav>
                                        <p:tav tm="100000">
                                          <p:val>
                                            <p:strVal val="#ppt_x"/>
                                          </p:val>
                                        </p:tav>
                                      </p:tavLst>
                                    </p:anim>
                                    <p:anim calcmode="lin" valueType="num">
                                      <p:cBhvr additive="base">
                                        <p:cTn id="12" dur="500" fill="hold"/>
                                        <p:tgtEl>
                                          <p:spTgt spid="78"/>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79"/>
                                        </p:tgtEl>
                                        <p:attrNameLst>
                                          <p:attrName>style.visibility</p:attrName>
                                        </p:attrNameLst>
                                      </p:cBhvr>
                                      <p:to>
                                        <p:strVal val="visible"/>
                                      </p:to>
                                    </p:set>
                                    <p:anim calcmode="lin" valueType="num">
                                      <p:cBhvr additive="base">
                                        <p:cTn id="15" dur="500" fill="hold"/>
                                        <p:tgtEl>
                                          <p:spTgt spid="79"/>
                                        </p:tgtEl>
                                        <p:attrNameLst>
                                          <p:attrName>ppt_x</p:attrName>
                                        </p:attrNameLst>
                                      </p:cBhvr>
                                      <p:tavLst>
                                        <p:tav tm="0">
                                          <p:val>
                                            <p:strVal val="1+#ppt_w/2"/>
                                          </p:val>
                                        </p:tav>
                                        <p:tav tm="100000">
                                          <p:val>
                                            <p:strVal val="#ppt_x"/>
                                          </p:val>
                                        </p:tav>
                                      </p:tavLst>
                                    </p:anim>
                                    <p:anim calcmode="lin" valueType="num">
                                      <p:cBhvr additive="base">
                                        <p:cTn id="16" dur="500" fill="hold"/>
                                        <p:tgtEl>
                                          <p:spTgt spid="79"/>
                                        </p:tgtEl>
                                        <p:attrNameLst>
                                          <p:attrName>ppt_y</p:attrName>
                                        </p:attrNameLst>
                                      </p:cBhvr>
                                      <p:tavLst>
                                        <p:tav tm="0">
                                          <p:val>
                                            <p:strVal val="#ppt_y"/>
                                          </p:val>
                                        </p:tav>
                                        <p:tav tm="100000">
                                          <p:val>
                                            <p:strVal val="#ppt_y"/>
                                          </p:val>
                                        </p:tav>
                                      </p:tavLst>
                                    </p:anim>
                                  </p:childTnLst>
                                </p:cTn>
                              </p:par>
                              <p:par>
                                <p:cTn id="17" presetID="42" presetClass="entr" presetSubtype="0" fill="hold" nodeType="withEffect">
                                  <p:stCondLst>
                                    <p:cond delay="50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750"/>
                                        <p:tgtEl>
                                          <p:spTgt spid="75"/>
                                        </p:tgtEl>
                                      </p:cBhvr>
                                    </p:animEffect>
                                    <p:anim calcmode="lin" valueType="num">
                                      <p:cBhvr>
                                        <p:cTn id="20" dur="750" fill="hold"/>
                                        <p:tgtEl>
                                          <p:spTgt spid="75"/>
                                        </p:tgtEl>
                                        <p:attrNameLst>
                                          <p:attrName>ppt_x</p:attrName>
                                        </p:attrNameLst>
                                      </p:cBhvr>
                                      <p:tavLst>
                                        <p:tav tm="0">
                                          <p:val>
                                            <p:strVal val="#ppt_x"/>
                                          </p:val>
                                        </p:tav>
                                        <p:tav tm="100000">
                                          <p:val>
                                            <p:strVal val="#ppt_x"/>
                                          </p:val>
                                        </p:tav>
                                      </p:tavLst>
                                    </p:anim>
                                    <p:anim calcmode="lin" valueType="num">
                                      <p:cBhvr>
                                        <p:cTn id="21" dur="750" fill="hold"/>
                                        <p:tgtEl>
                                          <p:spTgt spid="75"/>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70"/>
                                        </p:tgtEl>
                                        <p:attrNameLst>
                                          <p:attrName>style.visibility</p:attrName>
                                        </p:attrNameLst>
                                      </p:cBhvr>
                                      <p:to>
                                        <p:strVal val="visible"/>
                                      </p:to>
                                    </p:set>
                                    <p:animEffect transition="in" filter="fade">
                                      <p:cBhvr>
                                        <p:cTn id="25" dur="500"/>
                                        <p:tgtEl>
                                          <p:spTgt spid="70"/>
                                        </p:tgtEl>
                                      </p:cBhvr>
                                    </p:animEffect>
                                    <p:anim calcmode="lin" valueType="num">
                                      <p:cBhvr>
                                        <p:cTn id="26" dur="500" fill="hold"/>
                                        <p:tgtEl>
                                          <p:spTgt spid="70"/>
                                        </p:tgtEl>
                                        <p:attrNameLst>
                                          <p:attrName>ppt_x</p:attrName>
                                        </p:attrNameLst>
                                      </p:cBhvr>
                                      <p:tavLst>
                                        <p:tav tm="0">
                                          <p:val>
                                            <p:strVal val="#ppt_x"/>
                                          </p:val>
                                        </p:tav>
                                        <p:tav tm="100000">
                                          <p:val>
                                            <p:strVal val="#ppt_x"/>
                                          </p:val>
                                        </p:tav>
                                      </p:tavLst>
                                    </p:anim>
                                    <p:anim calcmode="lin" valueType="num">
                                      <p:cBhvr>
                                        <p:cTn id="27" dur="500" fill="hold"/>
                                        <p:tgtEl>
                                          <p:spTgt spid="70"/>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500"/>
                                        <p:tgtEl>
                                          <p:spTgt spid="71"/>
                                        </p:tgtEl>
                                      </p:cBhvr>
                                    </p:animEffect>
                                    <p:anim calcmode="lin" valueType="num">
                                      <p:cBhvr>
                                        <p:cTn id="31" dur="500" fill="hold"/>
                                        <p:tgtEl>
                                          <p:spTgt spid="71"/>
                                        </p:tgtEl>
                                        <p:attrNameLst>
                                          <p:attrName>ppt_x</p:attrName>
                                        </p:attrNameLst>
                                      </p:cBhvr>
                                      <p:tavLst>
                                        <p:tav tm="0">
                                          <p:val>
                                            <p:strVal val="#ppt_x"/>
                                          </p:val>
                                        </p:tav>
                                        <p:tav tm="100000">
                                          <p:val>
                                            <p:strVal val="#ppt_x"/>
                                          </p:val>
                                        </p:tav>
                                      </p:tavLst>
                                    </p:anim>
                                    <p:anim calcmode="lin" valueType="num">
                                      <p:cBhvr>
                                        <p:cTn id="32" dur="500" fill="hold"/>
                                        <p:tgtEl>
                                          <p:spTgt spid="71"/>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500"/>
                                        <p:tgtEl>
                                          <p:spTgt spid="72"/>
                                        </p:tgtEl>
                                      </p:cBhvr>
                                    </p:animEffect>
                                    <p:anim calcmode="lin" valueType="num">
                                      <p:cBhvr>
                                        <p:cTn id="36" dur="500" fill="hold"/>
                                        <p:tgtEl>
                                          <p:spTgt spid="72"/>
                                        </p:tgtEl>
                                        <p:attrNameLst>
                                          <p:attrName>ppt_x</p:attrName>
                                        </p:attrNameLst>
                                      </p:cBhvr>
                                      <p:tavLst>
                                        <p:tav tm="0">
                                          <p:val>
                                            <p:strVal val="#ppt_x"/>
                                          </p:val>
                                        </p:tav>
                                        <p:tav tm="100000">
                                          <p:val>
                                            <p:strVal val="#ppt_x"/>
                                          </p:val>
                                        </p:tav>
                                      </p:tavLst>
                                    </p:anim>
                                    <p:anim calcmode="lin" valueType="num">
                                      <p:cBhvr>
                                        <p:cTn id="37" dur="500" fill="hold"/>
                                        <p:tgtEl>
                                          <p:spTgt spid="72"/>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73"/>
                                        </p:tgtEl>
                                        <p:attrNameLst>
                                          <p:attrName>style.visibility</p:attrName>
                                        </p:attrNameLst>
                                      </p:cBhvr>
                                      <p:to>
                                        <p:strVal val="visible"/>
                                      </p:to>
                                    </p:set>
                                    <p:animEffect transition="in" filter="fade">
                                      <p:cBhvr>
                                        <p:cTn id="40" dur="500"/>
                                        <p:tgtEl>
                                          <p:spTgt spid="73"/>
                                        </p:tgtEl>
                                      </p:cBhvr>
                                    </p:animEffect>
                                    <p:anim calcmode="lin" valueType="num">
                                      <p:cBhvr>
                                        <p:cTn id="41" dur="500" fill="hold"/>
                                        <p:tgtEl>
                                          <p:spTgt spid="73"/>
                                        </p:tgtEl>
                                        <p:attrNameLst>
                                          <p:attrName>ppt_x</p:attrName>
                                        </p:attrNameLst>
                                      </p:cBhvr>
                                      <p:tavLst>
                                        <p:tav tm="0">
                                          <p:val>
                                            <p:strVal val="#ppt_x"/>
                                          </p:val>
                                        </p:tav>
                                        <p:tav tm="100000">
                                          <p:val>
                                            <p:strVal val="#ppt_x"/>
                                          </p:val>
                                        </p:tav>
                                      </p:tavLst>
                                    </p:anim>
                                    <p:anim calcmode="lin" valueType="num">
                                      <p:cBhvr>
                                        <p:cTn id="42" dur="500" fill="hold"/>
                                        <p:tgtEl>
                                          <p:spTgt spid="73"/>
                                        </p:tgtEl>
                                        <p:attrNameLst>
                                          <p:attrName>ppt_y</p:attrName>
                                        </p:attrNameLst>
                                      </p:cBhvr>
                                      <p:tavLst>
                                        <p:tav tm="0">
                                          <p:val>
                                            <p:strVal val="#ppt_y+.1"/>
                                          </p:val>
                                        </p:tav>
                                        <p:tav tm="100000">
                                          <p:val>
                                            <p:strVal val="#ppt_y"/>
                                          </p:val>
                                        </p:tav>
                                      </p:tavLst>
                                    </p:anim>
                                  </p:childTnLst>
                                </p:cTn>
                              </p:par>
                            </p:childTnLst>
                          </p:cTn>
                        </p:par>
                        <p:par>
                          <p:cTn id="43" fill="hold">
                            <p:stCondLst>
                              <p:cond delay="2500"/>
                            </p:stCondLst>
                            <p:childTnLst>
                              <p:par>
                                <p:cTn id="44" presetID="42" presetClass="entr" presetSubtype="0" fill="hold" grpId="0" nodeType="afterEffect">
                                  <p:stCondLst>
                                    <p:cond delay="0"/>
                                  </p:stCondLst>
                                  <p:childTnLst>
                                    <p:set>
                                      <p:cBhvr>
                                        <p:cTn id="45" dur="1" fill="hold">
                                          <p:stCondLst>
                                            <p:cond delay="0"/>
                                          </p:stCondLst>
                                        </p:cTn>
                                        <p:tgtEl>
                                          <p:spTgt spid="69"/>
                                        </p:tgtEl>
                                        <p:attrNameLst>
                                          <p:attrName>style.visibility</p:attrName>
                                        </p:attrNameLst>
                                      </p:cBhvr>
                                      <p:to>
                                        <p:strVal val="visible"/>
                                      </p:to>
                                    </p:set>
                                    <p:animEffect transition="in" filter="fade">
                                      <p:cBhvr>
                                        <p:cTn id="46" dur="500"/>
                                        <p:tgtEl>
                                          <p:spTgt spid="69"/>
                                        </p:tgtEl>
                                      </p:cBhvr>
                                    </p:animEffect>
                                    <p:anim calcmode="lin" valueType="num">
                                      <p:cBhvr>
                                        <p:cTn id="47" dur="500" fill="hold"/>
                                        <p:tgtEl>
                                          <p:spTgt spid="69"/>
                                        </p:tgtEl>
                                        <p:attrNameLst>
                                          <p:attrName>ppt_x</p:attrName>
                                        </p:attrNameLst>
                                      </p:cBhvr>
                                      <p:tavLst>
                                        <p:tav tm="0">
                                          <p:val>
                                            <p:strVal val="#ppt_x"/>
                                          </p:val>
                                        </p:tav>
                                        <p:tav tm="100000">
                                          <p:val>
                                            <p:strVal val="#ppt_x"/>
                                          </p:val>
                                        </p:tav>
                                      </p:tavLst>
                                    </p:anim>
                                    <p:anim calcmode="lin" valueType="num">
                                      <p:cBhvr>
                                        <p:cTn id="48" dur="500" fill="hold"/>
                                        <p:tgtEl>
                                          <p:spTgt spid="69"/>
                                        </p:tgtEl>
                                        <p:attrNameLst>
                                          <p:attrName>ppt_y</p:attrName>
                                        </p:attrNameLst>
                                      </p:cBhvr>
                                      <p:tavLst>
                                        <p:tav tm="0">
                                          <p:val>
                                            <p:strVal val="#ppt_y+.1"/>
                                          </p:val>
                                        </p:tav>
                                        <p:tav tm="100000">
                                          <p:val>
                                            <p:strVal val="#ppt_y"/>
                                          </p:val>
                                        </p:tav>
                                      </p:tavLst>
                                    </p:anim>
                                  </p:childTnLst>
                                </p:cTn>
                              </p:par>
                            </p:childTnLst>
                          </p:cTn>
                        </p:par>
                        <p:par>
                          <p:cTn id="49" fill="hold">
                            <p:stCondLst>
                              <p:cond delay="3000"/>
                            </p:stCondLst>
                            <p:childTnLst>
                              <p:par>
                                <p:cTn id="50" presetID="42" presetClass="entr" presetSubtype="0" fill="hold" grpId="0"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fade">
                                      <p:cBhvr>
                                        <p:cTn id="52" dur="500"/>
                                        <p:tgtEl>
                                          <p:spTgt spid="66"/>
                                        </p:tgtEl>
                                      </p:cBhvr>
                                    </p:animEffect>
                                    <p:anim calcmode="lin" valueType="num">
                                      <p:cBhvr>
                                        <p:cTn id="53" dur="500" fill="hold"/>
                                        <p:tgtEl>
                                          <p:spTgt spid="66"/>
                                        </p:tgtEl>
                                        <p:attrNameLst>
                                          <p:attrName>ppt_x</p:attrName>
                                        </p:attrNameLst>
                                      </p:cBhvr>
                                      <p:tavLst>
                                        <p:tav tm="0">
                                          <p:val>
                                            <p:strVal val="#ppt_x"/>
                                          </p:val>
                                        </p:tav>
                                        <p:tav tm="100000">
                                          <p:val>
                                            <p:strVal val="#ppt_x"/>
                                          </p:val>
                                        </p:tav>
                                      </p:tavLst>
                                    </p:anim>
                                    <p:anim calcmode="lin" valueType="num">
                                      <p:cBhvr>
                                        <p:cTn id="54" dur="500" fill="hold"/>
                                        <p:tgtEl>
                                          <p:spTgt spid="66"/>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strVal val="#ppt_x"/>
                                          </p:val>
                                        </p:tav>
                                        <p:tav tm="100000">
                                          <p:val>
                                            <p:strVal val="#ppt_x"/>
                                          </p:val>
                                        </p:tav>
                                      </p:tavLst>
                                    </p:anim>
                                    <p:anim calcmode="lin" valueType="num">
                                      <p:cBhvr>
                                        <p:cTn id="60" dur="5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8"/>
                                        </p:tgtEl>
                                        <p:attrNameLst>
                                          <p:attrName>style.visibility</p:attrName>
                                        </p:attrNameLst>
                                      </p:cBhvr>
                                      <p:to>
                                        <p:strVal val="visible"/>
                                      </p:to>
                                    </p:set>
                                    <p:animEffect transition="in" filter="fade">
                                      <p:cBhvr>
                                        <p:cTn id="64" dur="500"/>
                                        <p:tgtEl>
                                          <p:spTgt spid="68"/>
                                        </p:tgtEl>
                                      </p:cBhvr>
                                    </p:animEffect>
                                    <p:anim calcmode="lin" valueType="num">
                                      <p:cBhvr>
                                        <p:cTn id="65" dur="500" fill="hold"/>
                                        <p:tgtEl>
                                          <p:spTgt spid="68"/>
                                        </p:tgtEl>
                                        <p:attrNameLst>
                                          <p:attrName>ppt_x</p:attrName>
                                        </p:attrNameLst>
                                      </p:cBhvr>
                                      <p:tavLst>
                                        <p:tav tm="0">
                                          <p:val>
                                            <p:strVal val="#ppt_x"/>
                                          </p:val>
                                        </p:tav>
                                        <p:tav tm="100000">
                                          <p:val>
                                            <p:strVal val="#ppt_x"/>
                                          </p:val>
                                        </p:tav>
                                      </p:tavLst>
                                    </p:anim>
                                    <p:anim calcmode="lin" valueType="num">
                                      <p:cBhvr>
                                        <p:cTn id="66" dur="5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7" grpId="0" animBg="1"/>
      <p:bldP spid="68" grpId="0" animBg="1"/>
      <p:bldP spid="69" grpId="0" animBg="1"/>
      <p:bldP spid="70" grpId="0" animBg="1"/>
      <p:bldP spid="71" grpId="0" animBg="1"/>
      <p:bldP spid="72" grpId="0" animBg="1"/>
      <p:bldP spid="73" grpId="0" animBg="1"/>
      <p:bldP spid="78" grpId="0"/>
      <p:bldP spid="7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id="{FCE59E4B-AFF3-439D-8501-370F457FFD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sp>
        <p:nvSpPr>
          <p:cNvPr id="79" name="文本框 5">
            <a:extLst>
              <a:ext uri="{FF2B5EF4-FFF2-40B4-BE49-F238E27FC236}">
                <a16:creationId xmlns:a16="http://schemas.microsoft.com/office/drawing/2014/main" id="{E500282F-320C-466D-97BA-A71C94942741}"/>
              </a:ext>
            </a:extLst>
          </p:cNvPr>
          <p:cNvSpPr txBox="1"/>
          <p:nvPr/>
        </p:nvSpPr>
        <p:spPr>
          <a:xfrm>
            <a:off x="4635871" y="1752312"/>
            <a:ext cx="2842553" cy="830996"/>
          </a:xfrm>
          <a:prstGeom prst="rect">
            <a:avLst/>
          </a:prstGeom>
          <a:noFill/>
        </p:spPr>
        <p:txBody>
          <a:bodyPr wrap="square" rtlCol="0">
            <a:spAutoFit/>
          </a:bodyPr>
          <a:lstStyle/>
          <a:p>
            <a:pPr algn="ctr"/>
            <a:r>
              <a:rPr lang="en-US" altLang="zh-CN" sz="4800" dirty="0">
                <a:solidFill>
                  <a:srgbClr val="72AE4A"/>
                </a:solidFill>
                <a:latin typeface="华文中宋" panose="02010600040101010101" pitchFamily="2" charset="-122"/>
                <a:ea typeface="华文中宋" panose="02010600040101010101" pitchFamily="2" charset="-122"/>
              </a:rPr>
              <a:t>0</a:t>
            </a:r>
            <a:r>
              <a:rPr lang="en-US" altLang="zh-CN" sz="4800" dirty="0">
                <a:solidFill>
                  <a:srgbClr val="92488E"/>
                </a:solidFill>
                <a:latin typeface="华文中宋" panose="02010600040101010101" pitchFamily="2" charset="-122"/>
                <a:ea typeface="华文中宋" panose="02010600040101010101" pitchFamily="2" charset="-122"/>
              </a:rPr>
              <a:t>4</a:t>
            </a:r>
            <a:endParaRPr lang="zh-CN" altLang="en-US" sz="4800" dirty="0">
              <a:solidFill>
                <a:srgbClr val="92488E"/>
              </a:solidFill>
              <a:latin typeface="华文中宋" panose="02010600040101010101" pitchFamily="2" charset="-122"/>
              <a:ea typeface="华文中宋" panose="02010600040101010101" pitchFamily="2" charset="-122"/>
            </a:endParaRPr>
          </a:p>
        </p:txBody>
      </p:sp>
      <p:grpSp>
        <p:nvGrpSpPr>
          <p:cNvPr id="16" name="组合 15">
            <a:extLst>
              <a:ext uri="{FF2B5EF4-FFF2-40B4-BE49-F238E27FC236}">
                <a16:creationId xmlns:a16="http://schemas.microsoft.com/office/drawing/2014/main" id="{D38E8753-1E5E-4D8C-A9FF-04AFAFDC8ECB}"/>
              </a:ext>
            </a:extLst>
          </p:cNvPr>
          <p:cNvGrpSpPr/>
          <p:nvPr/>
        </p:nvGrpSpPr>
        <p:grpSpPr>
          <a:xfrm>
            <a:off x="4399681" y="1863695"/>
            <a:ext cx="3372518" cy="646331"/>
            <a:chOff x="1897781" y="4477355"/>
            <a:chExt cx="3372518" cy="646331"/>
          </a:xfrm>
        </p:grpSpPr>
        <p:sp>
          <p:nvSpPr>
            <p:cNvPr id="18" name="TextBox 4">
              <a:extLst>
                <a:ext uri="{FF2B5EF4-FFF2-40B4-BE49-F238E27FC236}">
                  <a16:creationId xmlns:a16="http://schemas.microsoft.com/office/drawing/2014/main" id="{63DC4EB7-32C7-491A-B743-D19DC0CEA8AF}"/>
                </a:ext>
              </a:extLst>
            </p:cNvPr>
            <p:cNvSpPr txBox="1"/>
            <p:nvPr/>
          </p:nvSpPr>
          <p:spPr>
            <a:xfrm>
              <a:off x="1897781" y="4477355"/>
              <a:ext cx="646331" cy="646331"/>
            </a:xfrm>
            <a:prstGeom prst="rect">
              <a:avLst/>
            </a:prstGeom>
            <a:noFill/>
          </p:spPr>
          <p:txBody>
            <a:bodyPr wrap="none" rtlCol="0">
              <a:spAutoFit/>
            </a:bodyPr>
            <a:lstStyle/>
            <a:p>
              <a:pPr algn="ctr"/>
              <a:r>
                <a:rPr lang="en-US" altLang="zh-CN" sz="3600" dirty="0">
                  <a:solidFill>
                    <a:srgbClr val="72AE4A"/>
                  </a:solidFill>
                  <a:latin typeface="华文中宋" panose="02010600040101010101" pitchFamily="2" charset="-122"/>
                  <a:ea typeface="华文中宋" panose="02010600040101010101" pitchFamily="2" charset="-122"/>
                </a:rPr>
                <a:t>《</a:t>
              </a:r>
            </a:p>
          </p:txBody>
        </p:sp>
        <p:sp>
          <p:nvSpPr>
            <p:cNvPr id="19" name="TextBox 4">
              <a:extLst>
                <a:ext uri="{FF2B5EF4-FFF2-40B4-BE49-F238E27FC236}">
                  <a16:creationId xmlns:a16="http://schemas.microsoft.com/office/drawing/2014/main" id="{5E85BC6D-D29F-4BFC-A4B4-B529F5CD5F38}"/>
                </a:ext>
              </a:extLst>
            </p:cNvPr>
            <p:cNvSpPr txBox="1"/>
            <p:nvPr/>
          </p:nvSpPr>
          <p:spPr>
            <a:xfrm flipH="1">
              <a:off x="4623967" y="4477355"/>
              <a:ext cx="646332" cy="646331"/>
            </a:xfrm>
            <a:prstGeom prst="rect">
              <a:avLst/>
            </a:prstGeom>
            <a:noFill/>
          </p:spPr>
          <p:txBody>
            <a:bodyPr wrap="none" rtlCol="0">
              <a:spAutoFit/>
            </a:bodyPr>
            <a:lstStyle/>
            <a:p>
              <a:pPr algn="ctr"/>
              <a:r>
                <a:rPr lang="en-US" altLang="zh-CN" sz="3600" dirty="0">
                  <a:solidFill>
                    <a:srgbClr val="92488E"/>
                  </a:solidFill>
                  <a:latin typeface="华文中宋" panose="02010600040101010101" pitchFamily="2" charset="-122"/>
                  <a:ea typeface="华文中宋" panose="02010600040101010101" pitchFamily="2" charset="-122"/>
                </a:rPr>
                <a:t>》</a:t>
              </a:r>
            </a:p>
          </p:txBody>
        </p:sp>
      </p:grpSp>
      <p:grpSp>
        <p:nvGrpSpPr>
          <p:cNvPr id="22" name="组合 21">
            <a:extLst>
              <a:ext uri="{FF2B5EF4-FFF2-40B4-BE49-F238E27FC236}">
                <a16:creationId xmlns:a16="http://schemas.microsoft.com/office/drawing/2014/main" id="{5AC2A6D7-BE5F-4F33-9A69-8FDAF14F4ABC}"/>
              </a:ext>
            </a:extLst>
          </p:cNvPr>
          <p:cNvGrpSpPr/>
          <p:nvPr/>
        </p:nvGrpSpPr>
        <p:grpSpPr>
          <a:xfrm>
            <a:off x="4717059" y="2619646"/>
            <a:ext cx="2767715" cy="95254"/>
            <a:chOff x="1839287" y="5184146"/>
            <a:chExt cx="2767715" cy="95254"/>
          </a:xfrm>
        </p:grpSpPr>
        <p:grpSp>
          <p:nvGrpSpPr>
            <p:cNvPr id="23" name="组合 22">
              <a:extLst>
                <a:ext uri="{FF2B5EF4-FFF2-40B4-BE49-F238E27FC236}">
                  <a16:creationId xmlns:a16="http://schemas.microsoft.com/office/drawing/2014/main" id="{436C1534-5DDA-4A3D-A271-4CFDABC0D0B9}"/>
                </a:ext>
              </a:extLst>
            </p:cNvPr>
            <p:cNvGrpSpPr/>
            <p:nvPr/>
          </p:nvGrpSpPr>
          <p:grpSpPr>
            <a:xfrm>
              <a:off x="2591031" y="5184150"/>
              <a:ext cx="2015971" cy="95250"/>
              <a:chOff x="2425983" y="5170170"/>
              <a:chExt cx="2015971" cy="156210"/>
            </a:xfrm>
          </p:grpSpPr>
          <p:grpSp>
            <p:nvGrpSpPr>
              <p:cNvPr id="47" name="组合 46">
                <a:extLst>
                  <a:ext uri="{FF2B5EF4-FFF2-40B4-BE49-F238E27FC236}">
                    <a16:creationId xmlns:a16="http://schemas.microsoft.com/office/drawing/2014/main" id="{190D061C-0745-42EE-BA91-41B94D31A229}"/>
                  </a:ext>
                </a:extLst>
              </p:cNvPr>
              <p:cNvGrpSpPr/>
              <p:nvPr/>
            </p:nvGrpSpPr>
            <p:grpSpPr>
              <a:xfrm>
                <a:off x="2425983" y="5179695"/>
                <a:ext cx="1009343" cy="146685"/>
                <a:chOff x="2425983" y="5179695"/>
                <a:chExt cx="1009343" cy="146685"/>
              </a:xfrm>
            </p:grpSpPr>
            <p:grpSp>
              <p:nvGrpSpPr>
                <p:cNvPr id="63" name="组合 62">
                  <a:extLst>
                    <a:ext uri="{FF2B5EF4-FFF2-40B4-BE49-F238E27FC236}">
                      <a16:creationId xmlns:a16="http://schemas.microsoft.com/office/drawing/2014/main" id="{0B6EC894-DB98-4476-A488-5246306CDA54}"/>
                    </a:ext>
                  </a:extLst>
                </p:cNvPr>
                <p:cNvGrpSpPr/>
                <p:nvPr/>
              </p:nvGrpSpPr>
              <p:grpSpPr>
                <a:xfrm>
                  <a:off x="2425983" y="5186045"/>
                  <a:ext cx="504518" cy="140335"/>
                  <a:chOff x="2425983" y="5186045"/>
                  <a:chExt cx="504518" cy="140335"/>
                </a:xfrm>
              </p:grpSpPr>
              <p:grpSp>
                <p:nvGrpSpPr>
                  <p:cNvPr id="71" name="组合 70">
                    <a:extLst>
                      <a:ext uri="{FF2B5EF4-FFF2-40B4-BE49-F238E27FC236}">
                        <a16:creationId xmlns:a16="http://schemas.microsoft.com/office/drawing/2014/main" id="{C50607A3-FE72-458E-91C9-51ADB3BBC750}"/>
                      </a:ext>
                    </a:extLst>
                  </p:cNvPr>
                  <p:cNvGrpSpPr/>
                  <p:nvPr/>
                </p:nvGrpSpPr>
                <p:grpSpPr>
                  <a:xfrm>
                    <a:off x="2425983" y="5189220"/>
                    <a:ext cx="253693" cy="137160"/>
                    <a:chOff x="2425983" y="5189220"/>
                    <a:chExt cx="253693" cy="137160"/>
                  </a:xfrm>
                </p:grpSpPr>
                <p:cxnSp>
                  <p:nvCxnSpPr>
                    <p:cNvPr id="75" name="直接连接符 74">
                      <a:extLst>
                        <a:ext uri="{FF2B5EF4-FFF2-40B4-BE49-F238E27FC236}">
                          <a16:creationId xmlns:a16="http://schemas.microsoft.com/office/drawing/2014/main" id="{CB37767F-1DFF-4055-84D5-912FF80793D7}"/>
                        </a:ext>
                      </a:extLst>
                    </p:cNvPr>
                    <p:cNvCxnSpPr/>
                    <p:nvPr/>
                  </p:nvCxnSpPr>
                  <p:spPr>
                    <a:xfrm>
                      <a:off x="2425983"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cxnSp>
                  <p:nvCxnSpPr>
                    <p:cNvPr id="76" name="直接连接符 75">
                      <a:extLst>
                        <a:ext uri="{FF2B5EF4-FFF2-40B4-BE49-F238E27FC236}">
                          <a16:creationId xmlns:a16="http://schemas.microsoft.com/office/drawing/2014/main" id="{81D0E612-CF28-43D7-9D66-241AA170F0C7}"/>
                        </a:ext>
                      </a:extLst>
                    </p:cNvPr>
                    <p:cNvCxnSpPr>
                      <a:cxnSpLocks/>
                    </p:cNvCxnSpPr>
                    <p:nvPr/>
                  </p:nvCxnSpPr>
                  <p:spPr>
                    <a:xfrm flipH="1">
                      <a:off x="2552959"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grpSp>
              <p:grpSp>
                <p:nvGrpSpPr>
                  <p:cNvPr id="72" name="组合 71">
                    <a:extLst>
                      <a:ext uri="{FF2B5EF4-FFF2-40B4-BE49-F238E27FC236}">
                        <a16:creationId xmlns:a16="http://schemas.microsoft.com/office/drawing/2014/main" id="{FB31409C-5477-4106-8A15-0E7618FBD122}"/>
                      </a:ext>
                    </a:extLst>
                  </p:cNvPr>
                  <p:cNvGrpSpPr/>
                  <p:nvPr/>
                </p:nvGrpSpPr>
                <p:grpSpPr>
                  <a:xfrm>
                    <a:off x="2676808" y="5186045"/>
                    <a:ext cx="253693" cy="137160"/>
                    <a:chOff x="2425983" y="5189220"/>
                    <a:chExt cx="253693" cy="137160"/>
                  </a:xfrm>
                </p:grpSpPr>
                <p:cxnSp>
                  <p:nvCxnSpPr>
                    <p:cNvPr id="73" name="直接连接符 72">
                      <a:extLst>
                        <a:ext uri="{FF2B5EF4-FFF2-40B4-BE49-F238E27FC236}">
                          <a16:creationId xmlns:a16="http://schemas.microsoft.com/office/drawing/2014/main" id="{60CC5454-ED56-40A8-8D38-8EBAA2DB1B3B}"/>
                        </a:ext>
                      </a:extLst>
                    </p:cNvPr>
                    <p:cNvCxnSpPr/>
                    <p:nvPr/>
                  </p:nvCxnSpPr>
                  <p:spPr>
                    <a:xfrm>
                      <a:off x="2425983"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cxnSp>
                  <p:nvCxnSpPr>
                    <p:cNvPr id="74" name="直接连接符 73">
                      <a:extLst>
                        <a:ext uri="{FF2B5EF4-FFF2-40B4-BE49-F238E27FC236}">
                          <a16:creationId xmlns:a16="http://schemas.microsoft.com/office/drawing/2014/main" id="{5482511E-E5AB-4685-B72A-B1D1C6739110}"/>
                        </a:ext>
                      </a:extLst>
                    </p:cNvPr>
                    <p:cNvCxnSpPr>
                      <a:cxnSpLocks/>
                    </p:cNvCxnSpPr>
                    <p:nvPr/>
                  </p:nvCxnSpPr>
                  <p:spPr>
                    <a:xfrm flipH="1">
                      <a:off x="2552959"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grpSp>
            </p:grpSp>
            <p:grpSp>
              <p:nvGrpSpPr>
                <p:cNvPr id="64" name="组合 63">
                  <a:extLst>
                    <a:ext uri="{FF2B5EF4-FFF2-40B4-BE49-F238E27FC236}">
                      <a16:creationId xmlns:a16="http://schemas.microsoft.com/office/drawing/2014/main" id="{26555EAD-2F30-4925-98AE-AAFFFB538F90}"/>
                    </a:ext>
                  </a:extLst>
                </p:cNvPr>
                <p:cNvGrpSpPr/>
                <p:nvPr/>
              </p:nvGrpSpPr>
              <p:grpSpPr>
                <a:xfrm>
                  <a:off x="2930808" y="5179695"/>
                  <a:ext cx="504518" cy="140335"/>
                  <a:chOff x="2425983" y="5186045"/>
                  <a:chExt cx="504518" cy="140335"/>
                </a:xfrm>
              </p:grpSpPr>
              <p:grpSp>
                <p:nvGrpSpPr>
                  <p:cNvPr id="65" name="组合 64">
                    <a:extLst>
                      <a:ext uri="{FF2B5EF4-FFF2-40B4-BE49-F238E27FC236}">
                        <a16:creationId xmlns:a16="http://schemas.microsoft.com/office/drawing/2014/main" id="{8701A3F3-6031-4486-9311-E205158269C9}"/>
                      </a:ext>
                    </a:extLst>
                  </p:cNvPr>
                  <p:cNvGrpSpPr/>
                  <p:nvPr/>
                </p:nvGrpSpPr>
                <p:grpSpPr>
                  <a:xfrm>
                    <a:off x="2425983" y="5189220"/>
                    <a:ext cx="253693" cy="137160"/>
                    <a:chOff x="2425983" y="5189220"/>
                    <a:chExt cx="253693" cy="137160"/>
                  </a:xfrm>
                </p:grpSpPr>
                <p:cxnSp>
                  <p:nvCxnSpPr>
                    <p:cNvPr id="69" name="直接连接符 68">
                      <a:extLst>
                        <a:ext uri="{FF2B5EF4-FFF2-40B4-BE49-F238E27FC236}">
                          <a16:creationId xmlns:a16="http://schemas.microsoft.com/office/drawing/2014/main" id="{5867AE52-243C-447F-A622-744A7BE4EB22}"/>
                        </a:ext>
                      </a:extLst>
                    </p:cNvPr>
                    <p:cNvCxnSpPr/>
                    <p:nvPr/>
                  </p:nvCxnSpPr>
                  <p:spPr>
                    <a:xfrm>
                      <a:off x="2425983"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cxnSp>
                  <p:nvCxnSpPr>
                    <p:cNvPr id="70" name="直接连接符 69">
                      <a:extLst>
                        <a:ext uri="{FF2B5EF4-FFF2-40B4-BE49-F238E27FC236}">
                          <a16:creationId xmlns:a16="http://schemas.microsoft.com/office/drawing/2014/main" id="{1BF35A35-E267-4E79-827B-18C58ED44DFC}"/>
                        </a:ext>
                      </a:extLst>
                    </p:cNvPr>
                    <p:cNvCxnSpPr>
                      <a:cxnSpLocks/>
                    </p:cNvCxnSpPr>
                    <p:nvPr/>
                  </p:nvCxnSpPr>
                  <p:spPr>
                    <a:xfrm flipH="1">
                      <a:off x="2552959"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grpSp>
              <p:grpSp>
                <p:nvGrpSpPr>
                  <p:cNvPr id="66" name="组合 65">
                    <a:extLst>
                      <a:ext uri="{FF2B5EF4-FFF2-40B4-BE49-F238E27FC236}">
                        <a16:creationId xmlns:a16="http://schemas.microsoft.com/office/drawing/2014/main" id="{66933D52-CE92-4C87-974B-71E255DFE626}"/>
                      </a:ext>
                    </a:extLst>
                  </p:cNvPr>
                  <p:cNvGrpSpPr/>
                  <p:nvPr/>
                </p:nvGrpSpPr>
                <p:grpSpPr>
                  <a:xfrm>
                    <a:off x="2676808" y="5186045"/>
                    <a:ext cx="253693" cy="137160"/>
                    <a:chOff x="2425983" y="5189220"/>
                    <a:chExt cx="253693" cy="137160"/>
                  </a:xfrm>
                </p:grpSpPr>
                <p:cxnSp>
                  <p:nvCxnSpPr>
                    <p:cNvPr id="67" name="直接连接符 66">
                      <a:extLst>
                        <a:ext uri="{FF2B5EF4-FFF2-40B4-BE49-F238E27FC236}">
                          <a16:creationId xmlns:a16="http://schemas.microsoft.com/office/drawing/2014/main" id="{2FAA0AF2-C576-4E16-9A3D-F999D2463A36}"/>
                        </a:ext>
                      </a:extLst>
                    </p:cNvPr>
                    <p:cNvCxnSpPr/>
                    <p:nvPr/>
                  </p:nvCxnSpPr>
                  <p:spPr>
                    <a:xfrm>
                      <a:off x="2425983"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cxnSp>
                  <p:nvCxnSpPr>
                    <p:cNvPr id="68" name="直接连接符 67">
                      <a:extLst>
                        <a:ext uri="{FF2B5EF4-FFF2-40B4-BE49-F238E27FC236}">
                          <a16:creationId xmlns:a16="http://schemas.microsoft.com/office/drawing/2014/main" id="{854171D4-1816-4ED7-937F-616E146850C9}"/>
                        </a:ext>
                      </a:extLst>
                    </p:cNvPr>
                    <p:cNvCxnSpPr>
                      <a:cxnSpLocks/>
                    </p:cNvCxnSpPr>
                    <p:nvPr/>
                  </p:nvCxnSpPr>
                  <p:spPr>
                    <a:xfrm flipH="1">
                      <a:off x="2552959"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grpSp>
            </p:grpSp>
          </p:grpSp>
          <p:grpSp>
            <p:nvGrpSpPr>
              <p:cNvPr id="48" name="组合 47">
                <a:extLst>
                  <a:ext uri="{FF2B5EF4-FFF2-40B4-BE49-F238E27FC236}">
                    <a16:creationId xmlns:a16="http://schemas.microsoft.com/office/drawing/2014/main" id="{8D50FE4E-E733-4B57-A3DD-50112BFCAA57}"/>
                  </a:ext>
                </a:extLst>
              </p:cNvPr>
              <p:cNvGrpSpPr/>
              <p:nvPr/>
            </p:nvGrpSpPr>
            <p:grpSpPr>
              <a:xfrm>
                <a:off x="3432611" y="5170170"/>
                <a:ext cx="1009343" cy="146685"/>
                <a:chOff x="2425983" y="5179695"/>
                <a:chExt cx="1009343" cy="146685"/>
              </a:xfrm>
            </p:grpSpPr>
            <p:grpSp>
              <p:nvGrpSpPr>
                <p:cNvPr id="49" name="组合 48">
                  <a:extLst>
                    <a:ext uri="{FF2B5EF4-FFF2-40B4-BE49-F238E27FC236}">
                      <a16:creationId xmlns:a16="http://schemas.microsoft.com/office/drawing/2014/main" id="{C3821E19-A4D9-40AD-8112-45CB2236551F}"/>
                    </a:ext>
                  </a:extLst>
                </p:cNvPr>
                <p:cNvGrpSpPr/>
                <p:nvPr/>
              </p:nvGrpSpPr>
              <p:grpSpPr>
                <a:xfrm>
                  <a:off x="2425983" y="5186045"/>
                  <a:ext cx="504518" cy="140335"/>
                  <a:chOff x="2425983" y="5186045"/>
                  <a:chExt cx="504518" cy="140335"/>
                </a:xfrm>
              </p:grpSpPr>
              <p:grpSp>
                <p:nvGrpSpPr>
                  <p:cNvPr id="57" name="组合 56">
                    <a:extLst>
                      <a:ext uri="{FF2B5EF4-FFF2-40B4-BE49-F238E27FC236}">
                        <a16:creationId xmlns:a16="http://schemas.microsoft.com/office/drawing/2014/main" id="{1629C7E7-94C0-45E4-BDD0-DB85775A03B3}"/>
                      </a:ext>
                    </a:extLst>
                  </p:cNvPr>
                  <p:cNvGrpSpPr/>
                  <p:nvPr/>
                </p:nvGrpSpPr>
                <p:grpSpPr>
                  <a:xfrm>
                    <a:off x="2425983" y="5189220"/>
                    <a:ext cx="253693" cy="137160"/>
                    <a:chOff x="2425983" y="5189220"/>
                    <a:chExt cx="253693" cy="137160"/>
                  </a:xfrm>
                </p:grpSpPr>
                <p:cxnSp>
                  <p:nvCxnSpPr>
                    <p:cNvPr id="61" name="直接连接符 60">
                      <a:extLst>
                        <a:ext uri="{FF2B5EF4-FFF2-40B4-BE49-F238E27FC236}">
                          <a16:creationId xmlns:a16="http://schemas.microsoft.com/office/drawing/2014/main" id="{863964DD-CD5E-4A05-8F0C-20761E9ABFF1}"/>
                        </a:ext>
                      </a:extLst>
                    </p:cNvPr>
                    <p:cNvCxnSpPr/>
                    <p:nvPr/>
                  </p:nvCxnSpPr>
                  <p:spPr>
                    <a:xfrm>
                      <a:off x="2425983"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cxnSp>
                  <p:nvCxnSpPr>
                    <p:cNvPr id="62" name="直接连接符 61">
                      <a:extLst>
                        <a:ext uri="{FF2B5EF4-FFF2-40B4-BE49-F238E27FC236}">
                          <a16:creationId xmlns:a16="http://schemas.microsoft.com/office/drawing/2014/main" id="{E96F02C4-2780-4DCC-8FD2-99F2601D9E62}"/>
                        </a:ext>
                      </a:extLst>
                    </p:cNvPr>
                    <p:cNvCxnSpPr>
                      <a:cxnSpLocks/>
                    </p:cNvCxnSpPr>
                    <p:nvPr/>
                  </p:nvCxnSpPr>
                  <p:spPr>
                    <a:xfrm flipH="1">
                      <a:off x="2552959"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grpSp>
              <p:grpSp>
                <p:nvGrpSpPr>
                  <p:cNvPr id="58" name="组合 57">
                    <a:extLst>
                      <a:ext uri="{FF2B5EF4-FFF2-40B4-BE49-F238E27FC236}">
                        <a16:creationId xmlns:a16="http://schemas.microsoft.com/office/drawing/2014/main" id="{DC2D96F9-C7C7-4C60-B50F-94BF7FAB39DC}"/>
                      </a:ext>
                    </a:extLst>
                  </p:cNvPr>
                  <p:cNvGrpSpPr/>
                  <p:nvPr/>
                </p:nvGrpSpPr>
                <p:grpSpPr>
                  <a:xfrm>
                    <a:off x="2676808" y="5186045"/>
                    <a:ext cx="253693" cy="137160"/>
                    <a:chOff x="2425983" y="5189220"/>
                    <a:chExt cx="253693" cy="137160"/>
                  </a:xfrm>
                </p:grpSpPr>
                <p:cxnSp>
                  <p:nvCxnSpPr>
                    <p:cNvPr id="59" name="直接连接符 58">
                      <a:extLst>
                        <a:ext uri="{FF2B5EF4-FFF2-40B4-BE49-F238E27FC236}">
                          <a16:creationId xmlns:a16="http://schemas.microsoft.com/office/drawing/2014/main" id="{9CB569DC-12AF-4F78-B5C1-C484DC55E2D6}"/>
                        </a:ext>
                      </a:extLst>
                    </p:cNvPr>
                    <p:cNvCxnSpPr/>
                    <p:nvPr/>
                  </p:nvCxnSpPr>
                  <p:spPr>
                    <a:xfrm>
                      <a:off x="2425983"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cxnSp>
                  <p:nvCxnSpPr>
                    <p:cNvPr id="60" name="直接连接符 59">
                      <a:extLst>
                        <a:ext uri="{FF2B5EF4-FFF2-40B4-BE49-F238E27FC236}">
                          <a16:creationId xmlns:a16="http://schemas.microsoft.com/office/drawing/2014/main" id="{946A5863-5EA6-4F26-8FE6-BDDFCF0424FA}"/>
                        </a:ext>
                      </a:extLst>
                    </p:cNvPr>
                    <p:cNvCxnSpPr>
                      <a:cxnSpLocks/>
                    </p:cNvCxnSpPr>
                    <p:nvPr/>
                  </p:nvCxnSpPr>
                  <p:spPr>
                    <a:xfrm flipH="1">
                      <a:off x="2552959"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grpSp>
            </p:grpSp>
            <p:grpSp>
              <p:nvGrpSpPr>
                <p:cNvPr id="50" name="组合 49">
                  <a:extLst>
                    <a:ext uri="{FF2B5EF4-FFF2-40B4-BE49-F238E27FC236}">
                      <a16:creationId xmlns:a16="http://schemas.microsoft.com/office/drawing/2014/main" id="{226D5842-42AF-4ABC-BD96-1AB643317AC7}"/>
                    </a:ext>
                  </a:extLst>
                </p:cNvPr>
                <p:cNvGrpSpPr/>
                <p:nvPr/>
              </p:nvGrpSpPr>
              <p:grpSpPr>
                <a:xfrm>
                  <a:off x="2930808" y="5179695"/>
                  <a:ext cx="504518" cy="140335"/>
                  <a:chOff x="2425983" y="5186045"/>
                  <a:chExt cx="504518" cy="140335"/>
                </a:xfrm>
              </p:grpSpPr>
              <p:grpSp>
                <p:nvGrpSpPr>
                  <p:cNvPr id="51" name="组合 50">
                    <a:extLst>
                      <a:ext uri="{FF2B5EF4-FFF2-40B4-BE49-F238E27FC236}">
                        <a16:creationId xmlns:a16="http://schemas.microsoft.com/office/drawing/2014/main" id="{F122E97F-7169-4687-BAE7-38074087C566}"/>
                      </a:ext>
                    </a:extLst>
                  </p:cNvPr>
                  <p:cNvGrpSpPr/>
                  <p:nvPr/>
                </p:nvGrpSpPr>
                <p:grpSpPr>
                  <a:xfrm>
                    <a:off x="2425983" y="5189220"/>
                    <a:ext cx="253693" cy="137160"/>
                    <a:chOff x="2425983" y="5189220"/>
                    <a:chExt cx="253693" cy="137160"/>
                  </a:xfrm>
                </p:grpSpPr>
                <p:cxnSp>
                  <p:nvCxnSpPr>
                    <p:cNvPr id="55" name="直接连接符 54">
                      <a:extLst>
                        <a:ext uri="{FF2B5EF4-FFF2-40B4-BE49-F238E27FC236}">
                          <a16:creationId xmlns:a16="http://schemas.microsoft.com/office/drawing/2014/main" id="{D02BFE4A-D1F0-4405-9F20-818CFD63A5B4}"/>
                        </a:ext>
                      </a:extLst>
                    </p:cNvPr>
                    <p:cNvCxnSpPr/>
                    <p:nvPr/>
                  </p:nvCxnSpPr>
                  <p:spPr>
                    <a:xfrm>
                      <a:off x="2425983"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cxnSp>
                  <p:nvCxnSpPr>
                    <p:cNvPr id="56" name="直接连接符 55">
                      <a:extLst>
                        <a:ext uri="{FF2B5EF4-FFF2-40B4-BE49-F238E27FC236}">
                          <a16:creationId xmlns:a16="http://schemas.microsoft.com/office/drawing/2014/main" id="{2CE5EE1E-3B84-4207-AD59-94E8BE9BC485}"/>
                        </a:ext>
                      </a:extLst>
                    </p:cNvPr>
                    <p:cNvCxnSpPr>
                      <a:cxnSpLocks/>
                    </p:cNvCxnSpPr>
                    <p:nvPr/>
                  </p:nvCxnSpPr>
                  <p:spPr>
                    <a:xfrm flipH="1">
                      <a:off x="2552959"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grpSp>
              <p:grpSp>
                <p:nvGrpSpPr>
                  <p:cNvPr id="52" name="组合 51">
                    <a:extLst>
                      <a:ext uri="{FF2B5EF4-FFF2-40B4-BE49-F238E27FC236}">
                        <a16:creationId xmlns:a16="http://schemas.microsoft.com/office/drawing/2014/main" id="{8D73A954-07D3-4843-8170-216442845BE5}"/>
                      </a:ext>
                    </a:extLst>
                  </p:cNvPr>
                  <p:cNvGrpSpPr/>
                  <p:nvPr/>
                </p:nvGrpSpPr>
                <p:grpSpPr>
                  <a:xfrm>
                    <a:off x="2676808" y="5186045"/>
                    <a:ext cx="253693" cy="137160"/>
                    <a:chOff x="2425983" y="5189220"/>
                    <a:chExt cx="253693" cy="137160"/>
                  </a:xfrm>
                </p:grpSpPr>
                <p:cxnSp>
                  <p:nvCxnSpPr>
                    <p:cNvPr id="53" name="直接连接符 52">
                      <a:extLst>
                        <a:ext uri="{FF2B5EF4-FFF2-40B4-BE49-F238E27FC236}">
                          <a16:creationId xmlns:a16="http://schemas.microsoft.com/office/drawing/2014/main" id="{A3532D19-0C26-4C77-B8B4-EC8E6657D0FC}"/>
                        </a:ext>
                      </a:extLst>
                    </p:cNvPr>
                    <p:cNvCxnSpPr/>
                    <p:nvPr/>
                  </p:nvCxnSpPr>
                  <p:spPr>
                    <a:xfrm>
                      <a:off x="2425983"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cxnSp>
                  <p:nvCxnSpPr>
                    <p:cNvPr id="54" name="直接连接符 53">
                      <a:extLst>
                        <a:ext uri="{FF2B5EF4-FFF2-40B4-BE49-F238E27FC236}">
                          <a16:creationId xmlns:a16="http://schemas.microsoft.com/office/drawing/2014/main" id="{5BCCAFEB-C461-45E7-B472-BB1102F277A5}"/>
                        </a:ext>
                      </a:extLst>
                    </p:cNvPr>
                    <p:cNvCxnSpPr>
                      <a:cxnSpLocks/>
                    </p:cNvCxnSpPr>
                    <p:nvPr/>
                  </p:nvCxnSpPr>
                  <p:spPr>
                    <a:xfrm flipH="1">
                      <a:off x="2552959"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grpSp>
            </p:grpSp>
          </p:grpSp>
        </p:grpSp>
        <p:grpSp>
          <p:nvGrpSpPr>
            <p:cNvPr id="36" name="组合 35">
              <a:extLst>
                <a:ext uri="{FF2B5EF4-FFF2-40B4-BE49-F238E27FC236}">
                  <a16:creationId xmlns:a16="http://schemas.microsoft.com/office/drawing/2014/main" id="{456D720D-EC42-447D-BA91-9C5D3CE8A2C6}"/>
                </a:ext>
              </a:extLst>
            </p:cNvPr>
            <p:cNvGrpSpPr/>
            <p:nvPr/>
          </p:nvGrpSpPr>
          <p:grpSpPr>
            <a:xfrm>
              <a:off x="1839287" y="5184146"/>
              <a:ext cx="758518" cy="87506"/>
              <a:chOff x="2676808" y="5179695"/>
              <a:chExt cx="758518" cy="143510"/>
            </a:xfrm>
          </p:grpSpPr>
          <p:grpSp>
            <p:nvGrpSpPr>
              <p:cNvPr id="37" name="组合 36">
                <a:extLst>
                  <a:ext uri="{FF2B5EF4-FFF2-40B4-BE49-F238E27FC236}">
                    <a16:creationId xmlns:a16="http://schemas.microsoft.com/office/drawing/2014/main" id="{F72BEA30-4D34-46E9-8981-210069AA19A5}"/>
                  </a:ext>
                </a:extLst>
              </p:cNvPr>
              <p:cNvGrpSpPr/>
              <p:nvPr/>
            </p:nvGrpSpPr>
            <p:grpSpPr>
              <a:xfrm>
                <a:off x="2676808" y="5186045"/>
                <a:ext cx="253693" cy="137160"/>
                <a:chOff x="2425983" y="5189220"/>
                <a:chExt cx="253693" cy="137160"/>
              </a:xfrm>
            </p:grpSpPr>
            <p:cxnSp>
              <p:nvCxnSpPr>
                <p:cNvPr id="45" name="直接连接符 44">
                  <a:extLst>
                    <a:ext uri="{FF2B5EF4-FFF2-40B4-BE49-F238E27FC236}">
                      <a16:creationId xmlns:a16="http://schemas.microsoft.com/office/drawing/2014/main" id="{733E6EB4-76D2-4865-94EE-DEE931AA7315}"/>
                    </a:ext>
                  </a:extLst>
                </p:cNvPr>
                <p:cNvCxnSpPr/>
                <p:nvPr/>
              </p:nvCxnSpPr>
              <p:spPr>
                <a:xfrm>
                  <a:off x="2425983"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cxnSp>
              <p:nvCxnSpPr>
                <p:cNvPr id="46" name="直接连接符 45">
                  <a:extLst>
                    <a:ext uri="{FF2B5EF4-FFF2-40B4-BE49-F238E27FC236}">
                      <a16:creationId xmlns:a16="http://schemas.microsoft.com/office/drawing/2014/main" id="{1B3F588F-DE58-4EA2-AB2F-9E395EA887BF}"/>
                    </a:ext>
                  </a:extLst>
                </p:cNvPr>
                <p:cNvCxnSpPr>
                  <a:cxnSpLocks/>
                </p:cNvCxnSpPr>
                <p:nvPr/>
              </p:nvCxnSpPr>
              <p:spPr>
                <a:xfrm flipH="1">
                  <a:off x="2552959"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grpSp>
          <p:grpSp>
            <p:nvGrpSpPr>
              <p:cNvPr id="38" name="组合 37">
                <a:extLst>
                  <a:ext uri="{FF2B5EF4-FFF2-40B4-BE49-F238E27FC236}">
                    <a16:creationId xmlns:a16="http://schemas.microsoft.com/office/drawing/2014/main" id="{233746F1-4281-4642-A1E3-A8F50B6E67DF}"/>
                  </a:ext>
                </a:extLst>
              </p:cNvPr>
              <p:cNvGrpSpPr/>
              <p:nvPr/>
            </p:nvGrpSpPr>
            <p:grpSpPr>
              <a:xfrm>
                <a:off x="2930808" y="5179695"/>
                <a:ext cx="504518" cy="140335"/>
                <a:chOff x="2425983" y="5186045"/>
                <a:chExt cx="504518" cy="140335"/>
              </a:xfrm>
            </p:grpSpPr>
            <p:grpSp>
              <p:nvGrpSpPr>
                <p:cNvPr id="39" name="组合 38">
                  <a:extLst>
                    <a:ext uri="{FF2B5EF4-FFF2-40B4-BE49-F238E27FC236}">
                      <a16:creationId xmlns:a16="http://schemas.microsoft.com/office/drawing/2014/main" id="{55EA6530-D51E-4BE3-BED1-CC9304B01BA2}"/>
                    </a:ext>
                  </a:extLst>
                </p:cNvPr>
                <p:cNvGrpSpPr/>
                <p:nvPr/>
              </p:nvGrpSpPr>
              <p:grpSpPr>
                <a:xfrm>
                  <a:off x="2425983" y="5189220"/>
                  <a:ext cx="253693" cy="137160"/>
                  <a:chOff x="2425983" y="5189220"/>
                  <a:chExt cx="253693" cy="137160"/>
                </a:xfrm>
              </p:grpSpPr>
              <p:cxnSp>
                <p:nvCxnSpPr>
                  <p:cNvPr id="43" name="直接连接符 42">
                    <a:extLst>
                      <a:ext uri="{FF2B5EF4-FFF2-40B4-BE49-F238E27FC236}">
                        <a16:creationId xmlns:a16="http://schemas.microsoft.com/office/drawing/2014/main" id="{F447CECA-6396-45EF-8346-AEBBF4BDE523}"/>
                      </a:ext>
                    </a:extLst>
                  </p:cNvPr>
                  <p:cNvCxnSpPr/>
                  <p:nvPr/>
                </p:nvCxnSpPr>
                <p:spPr>
                  <a:xfrm>
                    <a:off x="2425983"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cxnSp>
                <p:nvCxnSpPr>
                  <p:cNvPr id="44" name="直接连接符 43">
                    <a:extLst>
                      <a:ext uri="{FF2B5EF4-FFF2-40B4-BE49-F238E27FC236}">
                        <a16:creationId xmlns:a16="http://schemas.microsoft.com/office/drawing/2014/main" id="{AE75C0EB-116A-4FB7-AD40-7B17DB452818}"/>
                      </a:ext>
                    </a:extLst>
                  </p:cNvPr>
                  <p:cNvCxnSpPr>
                    <a:cxnSpLocks/>
                  </p:cNvCxnSpPr>
                  <p:nvPr/>
                </p:nvCxnSpPr>
                <p:spPr>
                  <a:xfrm flipH="1">
                    <a:off x="2552959"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grpSp>
            <p:grpSp>
              <p:nvGrpSpPr>
                <p:cNvPr id="40" name="组合 39">
                  <a:extLst>
                    <a:ext uri="{FF2B5EF4-FFF2-40B4-BE49-F238E27FC236}">
                      <a16:creationId xmlns:a16="http://schemas.microsoft.com/office/drawing/2014/main" id="{25E60452-068D-47E1-B780-75459C334D4B}"/>
                    </a:ext>
                  </a:extLst>
                </p:cNvPr>
                <p:cNvGrpSpPr/>
                <p:nvPr/>
              </p:nvGrpSpPr>
              <p:grpSpPr>
                <a:xfrm>
                  <a:off x="2676808" y="5186045"/>
                  <a:ext cx="253693" cy="137160"/>
                  <a:chOff x="2425983" y="5189220"/>
                  <a:chExt cx="253693" cy="137160"/>
                </a:xfrm>
              </p:grpSpPr>
              <p:cxnSp>
                <p:nvCxnSpPr>
                  <p:cNvPr id="41" name="直接连接符 40">
                    <a:extLst>
                      <a:ext uri="{FF2B5EF4-FFF2-40B4-BE49-F238E27FC236}">
                        <a16:creationId xmlns:a16="http://schemas.microsoft.com/office/drawing/2014/main" id="{DD9E9D82-E2D4-46CC-BE8B-A7F069203CEA}"/>
                      </a:ext>
                    </a:extLst>
                  </p:cNvPr>
                  <p:cNvCxnSpPr/>
                  <p:nvPr/>
                </p:nvCxnSpPr>
                <p:spPr>
                  <a:xfrm>
                    <a:off x="2425983"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a16="http://schemas.microsoft.com/office/drawing/2014/main" id="{3CD5836B-CEFB-4C1C-95C9-95A6EB4D47BC}"/>
                      </a:ext>
                    </a:extLst>
                  </p:cNvPr>
                  <p:cNvCxnSpPr>
                    <a:cxnSpLocks/>
                  </p:cNvCxnSpPr>
                  <p:nvPr/>
                </p:nvCxnSpPr>
                <p:spPr>
                  <a:xfrm flipH="1">
                    <a:off x="2552959"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grpSp>
          </p:grpSp>
        </p:grpSp>
      </p:grpSp>
      <p:grpSp>
        <p:nvGrpSpPr>
          <p:cNvPr id="82" name="组合 81">
            <a:extLst>
              <a:ext uri="{FF2B5EF4-FFF2-40B4-BE49-F238E27FC236}">
                <a16:creationId xmlns:a16="http://schemas.microsoft.com/office/drawing/2014/main" id="{BC2B3163-C32F-47F0-AA10-1127B49D9EAC}"/>
              </a:ext>
            </a:extLst>
          </p:cNvPr>
          <p:cNvGrpSpPr/>
          <p:nvPr/>
        </p:nvGrpSpPr>
        <p:grpSpPr>
          <a:xfrm>
            <a:off x="3924454" y="3017723"/>
            <a:ext cx="4396800" cy="1754259"/>
            <a:chOff x="5756295" y="2639572"/>
            <a:chExt cx="4396800" cy="1754259"/>
          </a:xfrm>
        </p:grpSpPr>
        <p:sp>
          <p:nvSpPr>
            <p:cNvPr id="83" name="矩形 82">
              <a:extLst>
                <a:ext uri="{FF2B5EF4-FFF2-40B4-BE49-F238E27FC236}">
                  <a16:creationId xmlns:a16="http://schemas.microsoft.com/office/drawing/2014/main" id="{D7281F42-0084-4A72-BFB6-5F4C3D6805F8}"/>
                </a:ext>
              </a:extLst>
            </p:cNvPr>
            <p:cNvSpPr/>
            <p:nvPr/>
          </p:nvSpPr>
          <p:spPr>
            <a:xfrm>
              <a:off x="5756295" y="2639572"/>
              <a:ext cx="4339650" cy="923330"/>
            </a:xfrm>
            <a:prstGeom prst="rect">
              <a:avLst/>
            </a:prstGeom>
          </p:spPr>
          <p:txBody>
            <a:bodyPr wrap="none">
              <a:spAutoFit/>
            </a:bodyPr>
            <a:lstStyle/>
            <a:p>
              <a:pPr algn="ctr"/>
              <a:r>
                <a:rPr kumimoji="1" lang="zh-CN" altLang="en-US" sz="5400" dirty="0">
                  <a:solidFill>
                    <a:srgbClr val="72AE4A"/>
                  </a:solidFill>
                  <a:latin typeface="华文中宋" panose="02010600040101010101" pitchFamily="2" charset="-122"/>
                  <a:ea typeface="华文中宋" panose="02010600040101010101" pitchFamily="2" charset="-122"/>
                </a:rPr>
                <a:t>Join you</a:t>
              </a:r>
              <a:r>
                <a:rPr kumimoji="1" lang="zh-CN" altLang="en-US" sz="5400" dirty="0">
                  <a:solidFill>
                    <a:srgbClr val="92488E"/>
                  </a:solidFill>
                  <a:latin typeface="华文中宋" panose="02010600040101010101" pitchFamily="2" charset="-122"/>
                  <a:ea typeface="华文中宋" panose="02010600040101010101" pitchFamily="2" charset="-122"/>
                </a:rPr>
                <a:t>The title</a:t>
              </a:r>
            </a:p>
          </p:txBody>
        </p:sp>
        <p:sp>
          <p:nvSpPr>
            <p:cNvPr id="84" name="矩形 83">
              <a:extLst>
                <a:ext uri="{FF2B5EF4-FFF2-40B4-BE49-F238E27FC236}">
                  <a16:creationId xmlns:a16="http://schemas.microsoft.com/office/drawing/2014/main" id="{A67C5E71-A7F8-49BD-8AB3-76A72731D43A}"/>
                </a:ext>
              </a:extLst>
            </p:cNvPr>
            <p:cNvSpPr/>
            <p:nvPr/>
          </p:nvSpPr>
          <p:spPr>
            <a:xfrm>
              <a:off x="5813445" y="3501471"/>
              <a:ext cx="4339650" cy="892360"/>
            </a:xfrm>
            <a:prstGeom prst="rect">
              <a:avLst/>
            </a:prstGeom>
          </p:spPr>
          <p:txBody>
            <a:bodyPr wrap="square">
              <a:spAutoFit/>
            </a:bodyPr>
            <a:lstStyle/>
            <a:p>
              <a:pPr algn="ctr">
                <a:lnSpc>
                  <a:spcPct val="130000"/>
                </a:lnSpc>
              </a:pPr>
              <a:r>
                <a:rPr lang="zh-CN" altLang="en-US" sz="1333" dirty="0">
                  <a:solidFill>
                    <a:schemeClr val="bg1">
                      <a:lumMod val="75000"/>
                    </a:schemeClr>
                  </a:solidFill>
                  <a:latin typeface="华文中宋" panose="02010600040101010101" pitchFamily="2" charset="-122"/>
                  <a:ea typeface="华文中宋" panose="02010600040101010101" pitchFamily="2" charset="-122"/>
                </a:rPr>
                <a:t>Click here to add text content, such as keywords, some brief introduction, and so on. Click here to add text content, such as keywords, some brief introduction, and so on. Click here to add text content, such as keywords, some brief introduction, and so on.</a:t>
              </a:r>
              <a:endParaRPr lang="en-US" altLang="zh-CN" sz="1333" dirty="0">
                <a:solidFill>
                  <a:schemeClr val="bg1">
                    <a:lumMod val="75000"/>
                  </a:schemeClr>
                </a:solidFill>
                <a:latin typeface="华文中宋" panose="02010600040101010101" pitchFamily="2" charset="-122"/>
                <a:ea typeface="华文中宋" panose="02010600040101010101" pitchFamily="2" charset="-122"/>
              </a:endParaRPr>
            </a:p>
          </p:txBody>
        </p:sp>
      </p:grpSp>
    </p:spTree>
    <p:extLst>
      <p:ext uri="{BB962C8B-B14F-4D97-AF65-F5344CB8AC3E}">
        <p14:creationId xmlns:p14="http://schemas.microsoft.com/office/powerpoint/2010/main" val="2709530245"/>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a14="http://schemas.microsoft.com/office/drawing/2010/main" xmlns:a16="http://schemas.microsoft.com/office/drawing/2014/main"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750"/>
                                        <p:tgtEl>
                                          <p:spTgt spid="15"/>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750" fill="hold"/>
                                        <p:tgtEl>
                                          <p:spTgt spid="16"/>
                                        </p:tgtEl>
                                        <p:attrNameLst>
                                          <p:attrName>ppt_x</p:attrName>
                                        </p:attrNameLst>
                                      </p:cBhvr>
                                      <p:tavLst>
                                        <p:tav tm="0">
                                          <p:val>
                                            <p:strVal val="#ppt_x"/>
                                          </p:val>
                                        </p:tav>
                                        <p:tav tm="100000">
                                          <p:val>
                                            <p:strVal val="#ppt_x"/>
                                          </p:val>
                                        </p:tav>
                                      </p:tavLst>
                                    </p:anim>
                                    <p:anim calcmode="lin" valueType="num">
                                      <p:cBhvr additive="base">
                                        <p:cTn id="12" dur="750" fill="hold"/>
                                        <p:tgtEl>
                                          <p:spTgt spid="16"/>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2" presetClass="entr" presetSubtype="0"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fade">
                                      <p:cBhvr>
                                        <p:cTn id="16" dur="750"/>
                                        <p:tgtEl>
                                          <p:spTgt spid="79"/>
                                        </p:tgtEl>
                                      </p:cBhvr>
                                    </p:animEffect>
                                    <p:anim calcmode="lin" valueType="num">
                                      <p:cBhvr>
                                        <p:cTn id="17" dur="750" fill="hold"/>
                                        <p:tgtEl>
                                          <p:spTgt spid="79"/>
                                        </p:tgtEl>
                                        <p:attrNameLst>
                                          <p:attrName>ppt_x</p:attrName>
                                        </p:attrNameLst>
                                      </p:cBhvr>
                                      <p:tavLst>
                                        <p:tav tm="0">
                                          <p:val>
                                            <p:strVal val="#ppt_x"/>
                                          </p:val>
                                        </p:tav>
                                        <p:tav tm="100000">
                                          <p:val>
                                            <p:strVal val="#ppt_x"/>
                                          </p:val>
                                        </p:tav>
                                      </p:tavLst>
                                    </p:anim>
                                    <p:anim calcmode="lin" valueType="num">
                                      <p:cBhvr>
                                        <p:cTn id="18" dur="750" fill="hold"/>
                                        <p:tgtEl>
                                          <p:spTgt spid="79"/>
                                        </p:tgtEl>
                                        <p:attrNameLst>
                                          <p:attrName>ppt_y</p:attrName>
                                        </p:attrNameLst>
                                      </p:cBhvr>
                                      <p:tavLst>
                                        <p:tav tm="0">
                                          <p:val>
                                            <p:strVal val="#ppt_y+.1"/>
                                          </p:val>
                                        </p:tav>
                                        <p:tav tm="100000">
                                          <p:val>
                                            <p:strVal val="#ppt_y"/>
                                          </p:val>
                                        </p:tav>
                                      </p:tavLst>
                                    </p:anim>
                                  </p:childTnLst>
                                </p:cTn>
                              </p:par>
                            </p:childTnLst>
                          </p:cTn>
                        </p:par>
                        <p:par>
                          <p:cTn id="19" fill="hold">
                            <p:stCondLst>
                              <p:cond delay="2250"/>
                            </p:stCondLst>
                            <p:childTnLst>
                              <p:par>
                                <p:cTn id="20" presetID="22" presetClass="entr" presetSubtype="8" fill="hold" nodeType="after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left)">
                                      <p:cBhvr>
                                        <p:cTn id="22" dur="750"/>
                                        <p:tgtEl>
                                          <p:spTgt spid="22"/>
                                        </p:tgtEl>
                                      </p:cBhvr>
                                    </p:animEffect>
                                  </p:childTnLst>
                                </p:cTn>
                              </p:par>
                            </p:childTnLst>
                          </p:cTn>
                        </p:par>
                        <p:par>
                          <p:cTn id="23" fill="hold">
                            <p:stCondLst>
                              <p:cond delay="3000"/>
                            </p:stCondLst>
                            <p:childTnLst>
                              <p:par>
                                <p:cTn id="24" presetID="22" presetClass="entr" presetSubtype="8" fill="hold" nodeType="afterEffect">
                                  <p:stCondLst>
                                    <p:cond delay="0"/>
                                  </p:stCondLst>
                                  <p:childTnLst>
                                    <p:set>
                                      <p:cBhvr>
                                        <p:cTn id="25" dur="1" fill="hold">
                                          <p:stCondLst>
                                            <p:cond delay="0"/>
                                          </p:stCondLst>
                                        </p:cTn>
                                        <p:tgtEl>
                                          <p:spTgt spid="82"/>
                                        </p:tgtEl>
                                        <p:attrNameLst>
                                          <p:attrName>style.visibility</p:attrName>
                                        </p:attrNameLst>
                                      </p:cBhvr>
                                      <p:to>
                                        <p:strVal val="visible"/>
                                      </p:to>
                                    </p:set>
                                    <p:animEffect transition="in" filter="wipe(left)">
                                      <p:cBhvr>
                                        <p:cTn id="26" dur="75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B6AF139C-43E6-411B-A619-7FAD1B72CCB7}"/>
              </a:ext>
            </a:extLst>
          </p:cNvPr>
          <p:cNvGrpSpPr/>
          <p:nvPr/>
        </p:nvGrpSpPr>
        <p:grpSpPr>
          <a:xfrm>
            <a:off x="4614542" y="542068"/>
            <a:ext cx="3005951" cy="646635"/>
            <a:chOff x="4614542" y="542068"/>
            <a:chExt cx="3005951" cy="646635"/>
          </a:xfrm>
        </p:grpSpPr>
        <p:sp>
          <p:nvSpPr>
            <p:cNvPr id="9" name="TextBox 2">
              <a:extLst>
                <a:ext uri="{FF2B5EF4-FFF2-40B4-BE49-F238E27FC236}">
                  <a16:creationId xmlns:a16="http://schemas.microsoft.com/office/drawing/2014/main" id="{844C6E56-4371-420A-984E-D15EE326A08C}"/>
                </a:ext>
              </a:extLst>
            </p:cNvPr>
            <p:cNvSpPr txBox="1"/>
            <p:nvPr/>
          </p:nvSpPr>
          <p:spPr>
            <a:xfrm>
              <a:off x="4614542" y="542068"/>
              <a:ext cx="3005951" cy="430887"/>
            </a:xfrm>
            <a:prstGeom prst="rect">
              <a:avLst/>
            </a:prstGeom>
            <a:noFill/>
          </p:spPr>
          <p:txBody>
            <a:bodyPr wrap="none" rtlCol="0">
              <a:spAutoFit/>
            </a:bodyPr>
            <a:lstStyle/>
            <a:p>
              <a:pPr algn="ctr"/>
              <a:r>
                <a:rPr lang="zh-CN" altLang="en-US" sz="2200" dirty="0">
                  <a:solidFill>
                    <a:srgbClr val="72AE4A"/>
                  </a:solidFill>
                  <a:latin typeface="微软雅黑" panose="020B0503020204020204" pitchFamily="34" charset="-122"/>
                  <a:ea typeface="微软雅黑" panose="020B0503020204020204" pitchFamily="34" charset="-122"/>
                </a:rPr>
                <a:t>Click the input phase</a:t>
              </a:r>
              <a:r>
                <a:rPr lang="zh-CN" altLang="en-US" sz="2200" dirty="0">
                  <a:solidFill>
                    <a:srgbClr val="92488E"/>
                  </a:solidFill>
                  <a:latin typeface="微软雅黑" panose="020B0503020204020204" pitchFamily="34" charset="-122"/>
                  <a:ea typeface="微软雅黑" panose="020B0503020204020204" pitchFamily="34" charset="-122"/>
                </a:rPr>
                <a:t>Off text title</a:t>
              </a:r>
            </a:p>
          </p:txBody>
        </p:sp>
        <p:grpSp>
          <p:nvGrpSpPr>
            <p:cNvPr id="5" name="组合 4">
              <a:extLst>
                <a:ext uri="{FF2B5EF4-FFF2-40B4-BE49-F238E27FC236}">
                  <a16:creationId xmlns:a16="http://schemas.microsoft.com/office/drawing/2014/main" id="{56D5688A-93BF-40F0-978F-63F4F1995311}"/>
                </a:ext>
              </a:extLst>
            </p:cNvPr>
            <p:cNvGrpSpPr/>
            <p:nvPr/>
          </p:nvGrpSpPr>
          <p:grpSpPr>
            <a:xfrm>
              <a:off x="4717059" y="1093449"/>
              <a:ext cx="2767715" cy="95254"/>
              <a:chOff x="1839287" y="5184146"/>
              <a:chExt cx="2767715" cy="95254"/>
            </a:xfrm>
          </p:grpSpPr>
          <p:grpSp>
            <p:nvGrpSpPr>
              <p:cNvPr id="7" name="组合 6">
                <a:extLst>
                  <a:ext uri="{FF2B5EF4-FFF2-40B4-BE49-F238E27FC236}">
                    <a16:creationId xmlns:a16="http://schemas.microsoft.com/office/drawing/2014/main" id="{C27DEE17-C96C-4E40-BFA8-638FCE1C0EF2}"/>
                  </a:ext>
                </a:extLst>
              </p:cNvPr>
              <p:cNvGrpSpPr/>
              <p:nvPr/>
            </p:nvGrpSpPr>
            <p:grpSpPr>
              <a:xfrm>
                <a:off x="2591031" y="5184150"/>
                <a:ext cx="2015971" cy="95250"/>
                <a:chOff x="2425983" y="5170170"/>
                <a:chExt cx="2015971" cy="156210"/>
              </a:xfrm>
            </p:grpSpPr>
            <p:grpSp>
              <p:nvGrpSpPr>
                <p:cNvPr id="21" name="组合 20">
                  <a:extLst>
                    <a:ext uri="{FF2B5EF4-FFF2-40B4-BE49-F238E27FC236}">
                      <a16:creationId xmlns:a16="http://schemas.microsoft.com/office/drawing/2014/main" id="{FE382F16-5693-496B-8803-16352DBF1117}"/>
                    </a:ext>
                  </a:extLst>
                </p:cNvPr>
                <p:cNvGrpSpPr/>
                <p:nvPr/>
              </p:nvGrpSpPr>
              <p:grpSpPr>
                <a:xfrm>
                  <a:off x="2425983" y="5179695"/>
                  <a:ext cx="1009343" cy="146685"/>
                  <a:chOff x="2425983" y="5179695"/>
                  <a:chExt cx="1009343" cy="146685"/>
                </a:xfrm>
              </p:grpSpPr>
              <p:grpSp>
                <p:nvGrpSpPr>
                  <p:cNvPr id="37" name="组合 36">
                    <a:extLst>
                      <a:ext uri="{FF2B5EF4-FFF2-40B4-BE49-F238E27FC236}">
                        <a16:creationId xmlns:a16="http://schemas.microsoft.com/office/drawing/2014/main" id="{26CD294B-0CFD-41D5-AAA5-8419F1384677}"/>
                      </a:ext>
                    </a:extLst>
                  </p:cNvPr>
                  <p:cNvGrpSpPr/>
                  <p:nvPr/>
                </p:nvGrpSpPr>
                <p:grpSpPr>
                  <a:xfrm>
                    <a:off x="2425983" y="5186045"/>
                    <a:ext cx="504518" cy="140335"/>
                    <a:chOff x="2425983" y="5186045"/>
                    <a:chExt cx="504518" cy="140335"/>
                  </a:xfrm>
                </p:grpSpPr>
                <p:grpSp>
                  <p:nvGrpSpPr>
                    <p:cNvPr id="45" name="组合 44">
                      <a:extLst>
                        <a:ext uri="{FF2B5EF4-FFF2-40B4-BE49-F238E27FC236}">
                          <a16:creationId xmlns:a16="http://schemas.microsoft.com/office/drawing/2014/main" id="{04498B8B-3DDC-474D-8E15-1320BCE4385E}"/>
                        </a:ext>
                      </a:extLst>
                    </p:cNvPr>
                    <p:cNvGrpSpPr/>
                    <p:nvPr/>
                  </p:nvGrpSpPr>
                  <p:grpSpPr>
                    <a:xfrm>
                      <a:off x="2425983" y="5189220"/>
                      <a:ext cx="253693" cy="137160"/>
                      <a:chOff x="2425983" y="5189220"/>
                      <a:chExt cx="253693" cy="137160"/>
                    </a:xfrm>
                  </p:grpSpPr>
                  <p:cxnSp>
                    <p:nvCxnSpPr>
                      <p:cNvPr id="49" name="直接连接符 48">
                        <a:extLst>
                          <a:ext uri="{FF2B5EF4-FFF2-40B4-BE49-F238E27FC236}">
                            <a16:creationId xmlns:a16="http://schemas.microsoft.com/office/drawing/2014/main" id="{6F838BEA-2AD7-401E-BB9A-615BDD3605DB}"/>
                          </a:ext>
                        </a:extLst>
                      </p:cNvPr>
                      <p:cNvCxnSpPr/>
                      <p:nvPr/>
                    </p:nvCxnSpPr>
                    <p:spPr>
                      <a:xfrm>
                        <a:off x="2425983"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cxnSp>
                    <p:nvCxnSpPr>
                      <p:cNvPr id="50" name="直接连接符 49">
                        <a:extLst>
                          <a:ext uri="{FF2B5EF4-FFF2-40B4-BE49-F238E27FC236}">
                            <a16:creationId xmlns:a16="http://schemas.microsoft.com/office/drawing/2014/main" id="{FB28EBFF-31FF-4BCB-B7AD-B44CB8A51999}"/>
                          </a:ext>
                        </a:extLst>
                      </p:cNvPr>
                      <p:cNvCxnSpPr>
                        <a:cxnSpLocks/>
                      </p:cNvCxnSpPr>
                      <p:nvPr/>
                    </p:nvCxnSpPr>
                    <p:spPr>
                      <a:xfrm flipH="1">
                        <a:off x="2552959"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grpSp>
                <p:grpSp>
                  <p:nvGrpSpPr>
                    <p:cNvPr id="46" name="组合 45">
                      <a:extLst>
                        <a:ext uri="{FF2B5EF4-FFF2-40B4-BE49-F238E27FC236}">
                          <a16:creationId xmlns:a16="http://schemas.microsoft.com/office/drawing/2014/main" id="{6CFD3D9D-122D-4600-B392-4BE511326AA6}"/>
                        </a:ext>
                      </a:extLst>
                    </p:cNvPr>
                    <p:cNvGrpSpPr/>
                    <p:nvPr/>
                  </p:nvGrpSpPr>
                  <p:grpSpPr>
                    <a:xfrm>
                      <a:off x="2676808" y="5186045"/>
                      <a:ext cx="253693" cy="137160"/>
                      <a:chOff x="2425983" y="5189220"/>
                      <a:chExt cx="253693" cy="137160"/>
                    </a:xfrm>
                  </p:grpSpPr>
                  <p:cxnSp>
                    <p:nvCxnSpPr>
                      <p:cNvPr id="47" name="直接连接符 46">
                        <a:extLst>
                          <a:ext uri="{FF2B5EF4-FFF2-40B4-BE49-F238E27FC236}">
                            <a16:creationId xmlns:a16="http://schemas.microsoft.com/office/drawing/2014/main" id="{282CF34B-27EC-4067-8F20-918A67CC8FC0}"/>
                          </a:ext>
                        </a:extLst>
                      </p:cNvPr>
                      <p:cNvCxnSpPr/>
                      <p:nvPr/>
                    </p:nvCxnSpPr>
                    <p:spPr>
                      <a:xfrm>
                        <a:off x="2425983"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cxnSp>
                    <p:nvCxnSpPr>
                      <p:cNvPr id="48" name="直接连接符 47">
                        <a:extLst>
                          <a:ext uri="{FF2B5EF4-FFF2-40B4-BE49-F238E27FC236}">
                            <a16:creationId xmlns:a16="http://schemas.microsoft.com/office/drawing/2014/main" id="{671D23FD-0BAE-4B6B-BB45-BE40FA258A58}"/>
                          </a:ext>
                        </a:extLst>
                      </p:cNvPr>
                      <p:cNvCxnSpPr>
                        <a:cxnSpLocks/>
                      </p:cNvCxnSpPr>
                      <p:nvPr/>
                    </p:nvCxnSpPr>
                    <p:spPr>
                      <a:xfrm flipH="1">
                        <a:off x="2552959"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grpSp>
              </p:grpSp>
              <p:grpSp>
                <p:nvGrpSpPr>
                  <p:cNvPr id="38" name="组合 37">
                    <a:extLst>
                      <a:ext uri="{FF2B5EF4-FFF2-40B4-BE49-F238E27FC236}">
                        <a16:creationId xmlns:a16="http://schemas.microsoft.com/office/drawing/2014/main" id="{C3D1C0E1-8BAB-48BC-8766-52019CF68103}"/>
                      </a:ext>
                    </a:extLst>
                  </p:cNvPr>
                  <p:cNvGrpSpPr/>
                  <p:nvPr/>
                </p:nvGrpSpPr>
                <p:grpSpPr>
                  <a:xfrm>
                    <a:off x="2930808" y="5179695"/>
                    <a:ext cx="504518" cy="140335"/>
                    <a:chOff x="2425983" y="5186045"/>
                    <a:chExt cx="504518" cy="140335"/>
                  </a:xfrm>
                </p:grpSpPr>
                <p:grpSp>
                  <p:nvGrpSpPr>
                    <p:cNvPr id="39" name="组合 38">
                      <a:extLst>
                        <a:ext uri="{FF2B5EF4-FFF2-40B4-BE49-F238E27FC236}">
                          <a16:creationId xmlns:a16="http://schemas.microsoft.com/office/drawing/2014/main" id="{6BBFB50F-473D-4DC7-A0D7-2F790CED8FF9}"/>
                        </a:ext>
                      </a:extLst>
                    </p:cNvPr>
                    <p:cNvGrpSpPr/>
                    <p:nvPr/>
                  </p:nvGrpSpPr>
                  <p:grpSpPr>
                    <a:xfrm>
                      <a:off x="2425983" y="5189220"/>
                      <a:ext cx="253693" cy="137160"/>
                      <a:chOff x="2425983" y="5189220"/>
                      <a:chExt cx="253693" cy="137160"/>
                    </a:xfrm>
                  </p:grpSpPr>
                  <p:cxnSp>
                    <p:nvCxnSpPr>
                      <p:cNvPr id="43" name="直接连接符 42">
                        <a:extLst>
                          <a:ext uri="{FF2B5EF4-FFF2-40B4-BE49-F238E27FC236}">
                            <a16:creationId xmlns:a16="http://schemas.microsoft.com/office/drawing/2014/main" id="{A74ACC12-9B02-4733-9A86-310149B6263B}"/>
                          </a:ext>
                        </a:extLst>
                      </p:cNvPr>
                      <p:cNvCxnSpPr/>
                      <p:nvPr/>
                    </p:nvCxnSpPr>
                    <p:spPr>
                      <a:xfrm>
                        <a:off x="2425983"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cxnSp>
                    <p:nvCxnSpPr>
                      <p:cNvPr id="44" name="直接连接符 43">
                        <a:extLst>
                          <a:ext uri="{FF2B5EF4-FFF2-40B4-BE49-F238E27FC236}">
                            <a16:creationId xmlns:a16="http://schemas.microsoft.com/office/drawing/2014/main" id="{015D4CF8-9F99-4DF9-A6C6-536440F02CE1}"/>
                          </a:ext>
                        </a:extLst>
                      </p:cNvPr>
                      <p:cNvCxnSpPr>
                        <a:cxnSpLocks/>
                      </p:cNvCxnSpPr>
                      <p:nvPr/>
                    </p:nvCxnSpPr>
                    <p:spPr>
                      <a:xfrm flipH="1">
                        <a:off x="2552959"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grpSp>
                <p:grpSp>
                  <p:nvGrpSpPr>
                    <p:cNvPr id="40" name="组合 39">
                      <a:extLst>
                        <a:ext uri="{FF2B5EF4-FFF2-40B4-BE49-F238E27FC236}">
                          <a16:creationId xmlns:a16="http://schemas.microsoft.com/office/drawing/2014/main" id="{0CAF391D-FB16-4134-B697-F491E88B93FB}"/>
                        </a:ext>
                      </a:extLst>
                    </p:cNvPr>
                    <p:cNvGrpSpPr/>
                    <p:nvPr/>
                  </p:nvGrpSpPr>
                  <p:grpSpPr>
                    <a:xfrm>
                      <a:off x="2676808" y="5186045"/>
                      <a:ext cx="253693" cy="137160"/>
                      <a:chOff x="2425983" y="5189220"/>
                      <a:chExt cx="253693" cy="137160"/>
                    </a:xfrm>
                  </p:grpSpPr>
                  <p:cxnSp>
                    <p:nvCxnSpPr>
                      <p:cNvPr id="41" name="直接连接符 40">
                        <a:extLst>
                          <a:ext uri="{FF2B5EF4-FFF2-40B4-BE49-F238E27FC236}">
                            <a16:creationId xmlns:a16="http://schemas.microsoft.com/office/drawing/2014/main" id="{A80DD78D-CC34-4535-A668-A494B4924532}"/>
                          </a:ext>
                        </a:extLst>
                      </p:cNvPr>
                      <p:cNvCxnSpPr/>
                      <p:nvPr/>
                    </p:nvCxnSpPr>
                    <p:spPr>
                      <a:xfrm>
                        <a:off x="2425983"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a16="http://schemas.microsoft.com/office/drawing/2014/main" id="{EDD95978-4A89-4422-A655-8D011CB10009}"/>
                          </a:ext>
                        </a:extLst>
                      </p:cNvPr>
                      <p:cNvCxnSpPr>
                        <a:cxnSpLocks/>
                      </p:cNvCxnSpPr>
                      <p:nvPr/>
                    </p:nvCxnSpPr>
                    <p:spPr>
                      <a:xfrm flipH="1">
                        <a:off x="2552959"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grpSp>
              </p:grpSp>
            </p:grpSp>
            <p:grpSp>
              <p:nvGrpSpPr>
                <p:cNvPr id="22" name="组合 21">
                  <a:extLst>
                    <a:ext uri="{FF2B5EF4-FFF2-40B4-BE49-F238E27FC236}">
                      <a16:creationId xmlns:a16="http://schemas.microsoft.com/office/drawing/2014/main" id="{925FC68A-EBA8-47B3-9E3F-B681606B440C}"/>
                    </a:ext>
                  </a:extLst>
                </p:cNvPr>
                <p:cNvGrpSpPr/>
                <p:nvPr/>
              </p:nvGrpSpPr>
              <p:grpSpPr>
                <a:xfrm>
                  <a:off x="3432611" y="5170170"/>
                  <a:ext cx="1009343" cy="146685"/>
                  <a:chOff x="2425983" y="5179695"/>
                  <a:chExt cx="1009343" cy="146685"/>
                </a:xfrm>
              </p:grpSpPr>
              <p:grpSp>
                <p:nvGrpSpPr>
                  <p:cNvPr id="23" name="组合 22">
                    <a:extLst>
                      <a:ext uri="{FF2B5EF4-FFF2-40B4-BE49-F238E27FC236}">
                        <a16:creationId xmlns:a16="http://schemas.microsoft.com/office/drawing/2014/main" id="{8C6C09A9-16BC-4620-98D2-AFAEF49B7AA8}"/>
                      </a:ext>
                    </a:extLst>
                  </p:cNvPr>
                  <p:cNvGrpSpPr/>
                  <p:nvPr/>
                </p:nvGrpSpPr>
                <p:grpSpPr>
                  <a:xfrm>
                    <a:off x="2425983" y="5186045"/>
                    <a:ext cx="504518" cy="140335"/>
                    <a:chOff x="2425983" y="5186045"/>
                    <a:chExt cx="504518" cy="140335"/>
                  </a:xfrm>
                </p:grpSpPr>
                <p:grpSp>
                  <p:nvGrpSpPr>
                    <p:cNvPr id="31" name="组合 30">
                      <a:extLst>
                        <a:ext uri="{FF2B5EF4-FFF2-40B4-BE49-F238E27FC236}">
                          <a16:creationId xmlns:a16="http://schemas.microsoft.com/office/drawing/2014/main" id="{675C59DD-7F05-4E43-85EF-5C20B12C4B68}"/>
                        </a:ext>
                      </a:extLst>
                    </p:cNvPr>
                    <p:cNvGrpSpPr/>
                    <p:nvPr/>
                  </p:nvGrpSpPr>
                  <p:grpSpPr>
                    <a:xfrm>
                      <a:off x="2425983" y="5189220"/>
                      <a:ext cx="253693" cy="137160"/>
                      <a:chOff x="2425983" y="5189220"/>
                      <a:chExt cx="253693" cy="137160"/>
                    </a:xfrm>
                  </p:grpSpPr>
                  <p:cxnSp>
                    <p:nvCxnSpPr>
                      <p:cNvPr id="35" name="直接连接符 34">
                        <a:extLst>
                          <a:ext uri="{FF2B5EF4-FFF2-40B4-BE49-F238E27FC236}">
                            <a16:creationId xmlns:a16="http://schemas.microsoft.com/office/drawing/2014/main" id="{7165276F-6AE8-476E-93E7-DFC153C2804F}"/>
                          </a:ext>
                        </a:extLst>
                      </p:cNvPr>
                      <p:cNvCxnSpPr/>
                      <p:nvPr/>
                    </p:nvCxnSpPr>
                    <p:spPr>
                      <a:xfrm>
                        <a:off x="2425983"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cxnSp>
                    <p:nvCxnSpPr>
                      <p:cNvPr id="36" name="直接连接符 35">
                        <a:extLst>
                          <a:ext uri="{FF2B5EF4-FFF2-40B4-BE49-F238E27FC236}">
                            <a16:creationId xmlns:a16="http://schemas.microsoft.com/office/drawing/2014/main" id="{CBE34CEE-C0CB-4EA1-9CCD-D80AD02FCF91}"/>
                          </a:ext>
                        </a:extLst>
                      </p:cNvPr>
                      <p:cNvCxnSpPr>
                        <a:cxnSpLocks/>
                      </p:cNvCxnSpPr>
                      <p:nvPr/>
                    </p:nvCxnSpPr>
                    <p:spPr>
                      <a:xfrm flipH="1">
                        <a:off x="2552959"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grpSp>
                <p:grpSp>
                  <p:nvGrpSpPr>
                    <p:cNvPr id="32" name="组合 31">
                      <a:extLst>
                        <a:ext uri="{FF2B5EF4-FFF2-40B4-BE49-F238E27FC236}">
                          <a16:creationId xmlns:a16="http://schemas.microsoft.com/office/drawing/2014/main" id="{C4A2E864-7925-455E-85E6-67F2B9C1B20B}"/>
                        </a:ext>
                      </a:extLst>
                    </p:cNvPr>
                    <p:cNvGrpSpPr/>
                    <p:nvPr/>
                  </p:nvGrpSpPr>
                  <p:grpSpPr>
                    <a:xfrm>
                      <a:off x="2676808" y="5186045"/>
                      <a:ext cx="253693" cy="137160"/>
                      <a:chOff x="2425983" y="5189220"/>
                      <a:chExt cx="253693" cy="137160"/>
                    </a:xfrm>
                  </p:grpSpPr>
                  <p:cxnSp>
                    <p:nvCxnSpPr>
                      <p:cNvPr id="33" name="直接连接符 32">
                        <a:extLst>
                          <a:ext uri="{FF2B5EF4-FFF2-40B4-BE49-F238E27FC236}">
                            <a16:creationId xmlns:a16="http://schemas.microsoft.com/office/drawing/2014/main" id="{17F6F445-5370-414C-801A-6E6D9CF360A4}"/>
                          </a:ext>
                        </a:extLst>
                      </p:cNvPr>
                      <p:cNvCxnSpPr/>
                      <p:nvPr/>
                    </p:nvCxnSpPr>
                    <p:spPr>
                      <a:xfrm>
                        <a:off x="2425983"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cxnSp>
                    <p:nvCxnSpPr>
                      <p:cNvPr id="34" name="直接连接符 33">
                        <a:extLst>
                          <a:ext uri="{FF2B5EF4-FFF2-40B4-BE49-F238E27FC236}">
                            <a16:creationId xmlns:a16="http://schemas.microsoft.com/office/drawing/2014/main" id="{1DD3CFB6-7248-44C7-B621-32E3997465CE}"/>
                          </a:ext>
                        </a:extLst>
                      </p:cNvPr>
                      <p:cNvCxnSpPr>
                        <a:cxnSpLocks/>
                      </p:cNvCxnSpPr>
                      <p:nvPr/>
                    </p:nvCxnSpPr>
                    <p:spPr>
                      <a:xfrm flipH="1">
                        <a:off x="2552959"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grpSp>
              </p:grpSp>
              <p:grpSp>
                <p:nvGrpSpPr>
                  <p:cNvPr id="24" name="组合 23">
                    <a:extLst>
                      <a:ext uri="{FF2B5EF4-FFF2-40B4-BE49-F238E27FC236}">
                        <a16:creationId xmlns:a16="http://schemas.microsoft.com/office/drawing/2014/main" id="{C7A33C78-0E83-4ACC-94CD-C9B34363CA2E}"/>
                      </a:ext>
                    </a:extLst>
                  </p:cNvPr>
                  <p:cNvGrpSpPr/>
                  <p:nvPr/>
                </p:nvGrpSpPr>
                <p:grpSpPr>
                  <a:xfrm>
                    <a:off x="2930808" y="5179695"/>
                    <a:ext cx="504518" cy="140335"/>
                    <a:chOff x="2425983" y="5186045"/>
                    <a:chExt cx="504518" cy="140335"/>
                  </a:xfrm>
                </p:grpSpPr>
                <p:grpSp>
                  <p:nvGrpSpPr>
                    <p:cNvPr id="25" name="组合 24">
                      <a:extLst>
                        <a:ext uri="{FF2B5EF4-FFF2-40B4-BE49-F238E27FC236}">
                          <a16:creationId xmlns:a16="http://schemas.microsoft.com/office/drawing/2014/main" id="{305E0FE4-799B-44B6-AB69-4BDEA45726A9}"/>
                        </a:ext>
                      </a:extLst>
                    </p:cNvPr>
                    <p:cNvGrpSpPr/>
                    <p:nvPr/>
                  </p:nvGrpSpPr>
                  <p:grpSpPr>
                    <a:xfrm>
                      <a:off x="2425983" y="5189220"/>
                      <a:ext cx="253693" cy="137160"/>
                      <a:chOff x="2425983" y="5189220"/>
                      <a:chExt cx="253693" cy="137160"/>
                    </a:xfrm>
                  </p:grpSpPr>
                  <p:cxnSp>
                    <p:nvCxnSpPr>
                      <p:cNvPr id="29" name="直接连接符 28">
                        <a:extLst>
                          <a:ext uri="{FF2B5EF4-FFF2-40B4-BE49-F238E27FC236}">
                            <a16:creationId xmlns:a16="http://schemas.microsoft.com/office/drawing/2014/main" id="{3066E43D-3464-4352-A432-7B050BE271B6}"/>
                          </a:ext>
                        </a:extLst>
                      </p:cNvPr>
                      <p:cNvCxnSpPr/>
                      <p:nvPr/>
                    </p:nvCxnSpPr>
                    <p:spPr>
                      <a:xfrm>
                        <a:off x="2425983"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cxnSp>
                    <p:nvCxnSpPr>
                      <p:cNvPr id="30" name="直接连接符 29">
                        <a:extLst>
                          <a:ext uri="{FF2B5EF4-FFF2-40B4-BE49-F238E27FC236}">
                            <a16:creationId xmlns:a16="http://schemas.microsoft.com/office/drawing/2014/main" id="{20C3C202-75A0-447F-9C94-C4627FE51CF9}"/>
                          </a:ext>
                        </a:extLst>
                      </p:cNvPr>
                      <p:cNvCxnSpPr>
                        <a:cxnSpLocks/>
                      </p:cNvCxnSpPr>
                      <p:nvPr/>
                    </p:nvCxnSpPr>
                    <p:spPr>
                      <a:xfrm flipH="1">
                        <a:off x="2552959"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grpSp>
                <p:grpSp>
                  <p:nvGrpSpPr>
                    <p:cNvPr id="26" name="组合 25">
                      <a:extLst>
                        <a:ext uri="{FF2B5EF4-FFF2-40B4-BE49-F238E27FC236}">
                          <a16:creationId xmlns:a16="http://schemas.microsoft.com/office/drawing/2014/main" id="{245DE4A9-C637-47F4-8E27-EB5D21AF1700}"/>
                        </a:ext>
                      </a:extLst>
                    </p:cNvPr>
                    <p:cNvGrpSpPr/>
                    <p:nvPr/>
                  </p:nvGrpSpPr>
                  <p:grpSpPr>
                    <a:xfrm>
                      <a:off x="2676808" y="5186045"/>
                      <a:ext cx="253693" cy="137160"/>
                      <a:chOff x="2425983" y="5189220"/>
                      <a:chExt cx="253693" cy="137160"/>
                    </a:xfrm>
                  </p:grpSpPr>
                  <p:cxnSp>
                    <p:nvCxnSpPr>
                      <p:cNvPr id="27" name="直接连接符 26">
                        <a:extLst>
                          <a:ext uri="{FF2B5EF4-FFF2-40B4-BE49-F238E27FC236}">
                            <a16:creationId xmlns:a16="http://schemas.microsoft.com/office/drawing/2014/main" id="{453AF694-8F9C-4A68-A82A-981B4A4AF92C}"/>
                          </a:ext>
                        </a:extLst>
                      </p:cNvPr>
                      <p:cNvCxnSpPr/>
                      <p:nvPr/>
                    </p:nvCxnSpPr>
                    <p:spPr>
                      <a:xfrm>
                        <a:off x="2425983"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cxnSp>
                    <p:nvCxnSpPr>
                      <p:cNvPr id="28" name="直接连接符 27">
                        <a:extLst>
                          <a:ext uri="{FF2B5EF4-FFF2-40B4-BE49-F238E27FC236}">
                            <a16:creationId xmlns:a16="http://schemas.microsoft.com/office/drawing/2014/main" id="{1FEFBA4E-3E3A-4C80-8E43-4908A0A0BC52}"/>
                          </a:ext>
                        </a:extLst>
                      </p:cNvPr>
                      <p:cNvCxnSpPr>
                        <a:cxnSpLocks/>
                      </p:cNvCxnSpPr>
                      <p:nvPr/>
                    </p:nvCxnSpPr>
                    <p:spPr>
                      <a:xfrm flipH="1">
                        <a:off x="2552959"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grpSp>
              </p:grpSp>
            </p:grpSp>
          </p:grpSp>
          <p:grpSp>
            <p:nvGrpSpPr>
              <p:cNvPr id="8" name="组合 7">
                <a:extLst>
                  <a:ext uri="{FF2B5EF4-FFF2-40B4-BE49-F238E27FC236}">
                    <a16:creationId xmlns:a16="http://schemas.microsoft.com/office/drawing/2014/main" id="{FC8EC533-1574-4F5C-B56F-AD843D7A5675}"/>
                  </a:ext>
                </a:extLst>
              </p:cNvPr>
              <p:cNvGrpSpPr/>
              <p:nvPr/>
            </p:nvGrpSpPr>
            <p:grpSpPr>
              <a:xfrm>
                <a:off x="1839287" y="5184146"/>
                <a:ext cx="758518" cy="87506"/>
                <a:chOff x="2676808" y="5179695"/>
                <a:chExt cx="758518" cy="143510"/>
              </a:xfrm>
            </p:grpSpPr>
            <p:grpSp>
              <p:nvGrpSpPr>
                <p:cNvPr id="11" name="组合 10">
                  <a:extLst>
                    <a:ext uri="{FF2B5EF4-FFF2-40B4-BE49-F238E27FC236}">
                      <a16:creationId xmlns:a16="http://schemas.microsoft.com/office/drawing/2014/main" id="{70C3FBBF-FA74-40CD-88AF-C1954172407F}"/>
                    </a:ext>
                  </a:extLst>
                </p:cNvPr>
                <p:cNvGrpSpPr/>
                <p:nvPr/>
              </p:nvGrpSpPr>
              <p:grpSpPr>
                <a:xfrm>
                  <a:off x="2676808" y="5186045"/>
                  <a:ext cx="253693" cy="137160"/>
                  <a:chOff x="2425983" y="5189220"/>
                  <a:chExt cx="253693" cy="137160"/>
                </a:xfrm>
              </p:grpSpPr>
              <p:cxnSp>
                <p:nvCxnSpPr>
                  <p:cNvPr id="19" name="直接连接符 18">
                    <a:extLst>
                      <a:ext uri="{FF2B5EF4-FFF2-40B4-BE49-F238E27FC236}">
                        <a16:creationId xmlns:a16="http://schemas.microsoft.com/office/drawing/2014/main" id="{922004AC-7522-496A-B3F6-EFBEBA23246E}"/>
                      </a:ext>
                    </a:extLst>
                  </p:cNvPr>
                  <p:cNvCxnSpPr/>
                  <p:nvPr/>
                </p:nvCxnSpPr>
                <p:spPr>
                  <a:xfrm>
                    <a:off x="2425983"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cxnSp>
                <p:nvCxnSpPr>
                  <p:cNvPr id="20" name="直接连接符 19">
                    <a:extLst>
                      <a:ext uri="{FF2B5EF4-FFF2-40B4-BE49-F238E27FC236}">
                        <a16:creationId xmlns:a16="http://schemas.microsoft.com/office/drawing/2014/main" id="{42ED82BF-3200-4645-A79E-52E6159B1474}"/>
                      </a:ext>
                    </a:extLst>
                  </p:cNvPr>
                  <p:cNvCxnSpPr>
                    <a:cxnSpLocks/>
                  </p:cNvCxnSpPr>
                  <p:nvPr/>
                </p:nvCxnSpPr>
                <p:spPr>
                  <a:xfrm flipH="1">
                    <a:off x="2552959"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grpSp>
            <p:grpSp>
              <p:nvGrpSpPr>
                <p:cNvPr id="12" name="组合 11">
                  <a:extLst>
                    <a:ext uri="{FF2B5EF4-FFF2-40B4-BE49-F238E27FC236}">
                      <a16:creationId xmlns:a16="http://schemas.microsoft.com/office/drawing/2014/main" id="{474AE321-2D62-4BB7-96C7-8CF36027EAC1}"/>
                    </a:ext>
                  </a:extLst>
                </p:cNvPr>
                <p:cNvGrpSpPr/>
                <p:nvPr/>
              </p:nvGrpSpPr>
              <p:grpSpPr>
                <a:xfrm>
                  <a:off x="2930808" y="5179695"/>
                  <a:ext cx="504518" cy="140335"/>
                  <a:chOff x="2425983" y="5186045"/>
                  <a:chExt cx="504518" cy="140335"/>
                </a:xfrm>
              </p:grpSpPr>
              <p:grpSp>
                <p:nvGrpSpPr>
                  <p:cNvPr id="13" name="组合 12">
                    <a:extLst>
                      <a:ext uri="{FF2B5EF4-FFF2-40B4-BE49-F238E27FC236}">
                        <a16:creationId xmlns:a16="http://schemas.microsoft.com/office/drawing/2014/main" id="{8E1F7574-EA4E-4C37-8374-0870727A14B7}"/>
                      </a:ext>
                    </a:extLst>
                  </p:cNvPr>
                  <p:cNvGrpSpPr/>
                  <p:nvPr/>
                </p:nvGrpSpPr>
                <p:grpSpPr>
                  <a:xfrm>
                    <a:off x="2425983" y="5189220"/>
                    <a:ext cx="253693" cy="137160"/>
                    <a:chOff x="2425983" y="5189220"/>
                    <a:chExt cx="253693" cy="137160"/>
                  </a:xfrm>
                </p:grpSpPr>
                <p:cxnSp>
                  <p:nvCxnSpPr>
                    <p:cNvPr id="17" name="直接连接符 16">
                      <a:extLst>
                        <a:ext uri="{FF2B5EF4-FFF2-40B4-BE49-F238E27FC236}">
                          <a16:creationId xmlns:a16="http://schemas.microsoft.com/office/drawing/2014/main" id="{6DA2AAE8-BEE5-43C8-87A0-2F7F5DC0CE70}"/>
                        </a:ext>
                      </a:extLst>
                    </p:cNvPr>
                    <p:cNvCxnSpPr/>
                    <p:nvPr/>
                  </p:nvCxnSpPr>
                  <p:spPr>
                    <a:xfrm>
                      <a:off x="2425983"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a16="http://schemas.microsoft.com/office/drawing/2014/main" id="{C628ECFF-B406-4AF0-A9F3-5B7AB915BC75}"/>
                        </a:ext>
                      </a:extLst>
                    </p:cNvPr>
                    <p:cNvCxnSpPr>
                      <a:cxnSpLocks/>
                    </p:cNvCxnSpPr>
                    <p:nvPr/>
                  </p:nvCxnSpPr>
                  <p:spPr>
                    <a:xfrm flipH="1">
                      <a:off x="2552959"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grpSp>
              <p:grpSp>
                <p:nvGrpSpPr>
                  <p:cNvPr id="14" name="组合 13">
                    <a:extLst>
                      <a:ext uri="{FF2B5EF4-FFF2-40B4-BE49-F238E27FC236}">
                        <a16:creationId xmlns:a16="http://schemas.microsoft.com/office/drawing/2014/main" id="{5679FF55-AAEC-42A5-B948-4C5A7D2CB41F}"/>
                      </a:ext>
                    </a:extLst>
                  </p:cNvPr>
                  <p:cNvGrpSpPr/>
                  <p:nvPr/>
                </p:nvGrpSpPr>
                <p:grpSpPr>
                  <a:xfrm>
                    <a:off x="2676808" y="5186045"/>
                    <a:ext cx="253693" cy="137160"/>
                    <a:chOff x="2425983" y="5189220"/>
                    <a:chExt cx="253693" cy="137160"/>
                  </a:xfrm>
                </p:grpSpPr>
                <p:cxnSp>
                  <p:nvCxnSpPr>
                    <p:cNvPr id="15" name="直接连接符 14">
                      <a:extLst>
                        <a:ext uri="{FF2B5EF4-FFF2-40B4-BE49-F238E27FC236}">
                          <a16:creationId xmlns:a16="http://schemas.microsoft.com/office/drawing/2014/main" id="{8906CE6E-A718-48BE-9430-F26AC873E044}"/>
                        </a:ext>
                      </a:extLst>
                    </p:cNvPr>
                    <p:cNvCxnSpPr/>
                    <p:nvPr/>
                  </p:nvCxnSpPr>
                  <p:spPr>
                    <a:xfrm>
                      <a:off x="2425983"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cxnSp>
                  <p:nvCxnSpPr>
                    <p:cNvPr id="16" name="直接连接符 15">
                      <a:extLst>
                        <a:ext uri="{FF2B5EF4-FFF2-40B4-BE49-F238E27FC236}">
                          <a16:creationId xmlns:a16="http://schemas.microsoft.com/office/drawing/2014/main" id="{3234D0ED-BB74-4653-AF4C-B451F9A0593D}"/>
                        </a:ext>
                      </a:extLst>
                    </p:cNvPr>
                    <p:cNvCxnSpPr>
                      <a:cxnSpLocks/>
                    </p:cNvCxnSpPr>
                    <p:nvPr/>
                  </p:nvCxnSpPr>
                  <p:spPr>
                    <a:xfrm flipH="1">
                      <a:off x="2552959"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grpSp>
            </p:grpSp>
          </p:grpSp>
        </p:grpSp>
      </p:grpSp>
      <p:sp>
        <p:nvSpPr>
          <p:cNvPr id="51" name="文本框 29">
            <a:extLst>
              <a:ext uri="{FF2B5EF4-FFF2-40B4-BE49-F238E27FC236}">
                <a16:creationId xmlns:a16="http://schemas.microsoft.com/office/drawing/2014/main" id="{D1094CBA-1B4E-4D17-8289-2F4B1C83E0A6}"/>
              </a:ext>
            </a:extLst>
          </p:cNvPr>
          <p:cNvSpPr txBox="1"/>
          <p:nvPr/>
        </p:nvSpPr>
        <p:spPr>
          <a:xfrm>
            <a:off x="1798916" y="2232970"/>
            <a:ext cx="4803231" cy="461665"/>
          </a:xfrm>
          <a:prstGeom prst="rect">
            <a:avLst/>
          </a:prstGeom>
          <a:noFill/>
        </p:spPr>
        <p:txBody>
          <a:bodyPr wrap="square" rtlCol="0">
            <a:spAutoFit/>
          </a:bodyPr>
          <a:lstStyle/>
          <a:p>
            <a:r>
              <a:rPr lang="zh-CN" altLang="en-US" sz="2400" b="1" dirty="0">
                <a:solidFill>
                  <a:srgbClr val="72AE4A"/>
                </a:solidFill>
                <a:latin typeface="微软雅黑" panose="020B0503020204020204" pitchFamily="34" charset="-122"/>
                <a:ea typeface="微软雅黑" panose="020B0503020204020204" pitchFamily="34" charset="-122"/>
              </a:rPr>
              <a:t>Add your title description</a:t>
            </a:r>
            <a:endParaRPr lang="en-US" altLang="zh-CN" sz="2400" b="1" dirty="0">
              <a:solidFill>
                <a:srgbClr val="72AE4A"/>
              </a:solidFill>
              <a:latin typeface="微软雅黑" panose="020B0503020204020204" pitchFamily="34" charset="-122"/>
              <a:ea typeface="微软雅黑" panose="020B0503020204020204" pitchFamily="34" charset="-122"/>
            </a:endParaRPr>
          </a:p>
        </p:txBody>
      </p:sp>
      <p:sp>
        <p:nvSpPr>
          <p:cNvPr id="52" name="文本框 30">
            <a:extLst>
              <a:ext uri="{FF2B5EF4-FFF2-40B4-BE49-F238E27FC236}">
                <a16:creationId xmlns:a16="http://schemas.microsoft.com/office/drawing/2014/main" id="{761BB9FE-F4DC-4BAA-8312-B80C9A3FFF1B}"/>
              </a:ext>
            </a:extLst>
          </p:cNvPr>
          <p:cNvSpPr txBox="1"/>
          <p:nvPr/>
        </p:nvSpPr>
        <p:spPr>
          <a:xfrm>
            <a:off x="1798916" y="2752301"/>
            <a:ext cx="4545324" cy="3277820"/>
          </a:xfrm>
          <a:prstGeom prst="rect">
            <a:avLst/>
          </a:prstGeom>
          <a:noFill/>
          <a:effectLst/>
        </p:spPr>
        <p:txBody>
          <a:bodyPr wrap="square" rtlCol="0">
            <a:spAutoFit/>
          </a:bodyPr>
          <a:lstStyle/>
          <a:p>
            <a:endParaRPr lang="en-US" altLang="zh-CN" sz="1100" b="1" dirty="0">
              <a:solidFill>
                <a:schemeClr val="bg1">
                  <a:lumMod val="50000"/>
                </a:schemeClr>
              </a:solidFill>
              <a:latin typeface="方正姚体" pitchFamily="2" charset="-122"/>
              <a:ea typeface="方正姚体" pitchFamily="2" charset="-122"/>
            </a:endParaRPr>
          </a:p>
          <a:p>
            <a:r>
              <a:rPr lang="en-US" altLang="zh-CN" sz="1400" dirty="0">
                <a:solidFill>
                  <a:schemeClr val="bg1">
                    <a:lumMod val="50000"/>
                  </a:schemeClr>
                </a:solidFill>
                <a:latin typeface="方正姚体" pitchFamily="2" charset="-122"/>
                <a:ea typeface="方正姚体" pitchFamily="2" charset="-122"/>
              </a:rPr>
              <a:t>Click here to add your to the center of the narrative</a:t>
            </a:r>
          </a:p>
          <a:p>
            <a:r>
              <a:rPr lang="en-US" altLang="zh-CN" sz="1400" dirty="0">
                <a:solidFill>
                  <a:schemeClr val="bg1">
                    <a:lumMod val="50000"/>
                  </a:schemeClr>
                </a:solidFill>
                <a:latin typeface="方正姚体" pitchFamily="2" charset="-122"/>
                <a:ea typeface="方正姚体" pitchFamily="2" charset="-122"/>
              </a:rPr>
              <a:t>Thought Click here to add the center of the </a:t>
            </a:r>
          </a:p>
          <a:p>
            <a:r>
              <a:rPr lang="en-US" altLang="zh-CN" sz="1400" dirty="0">
                <a:solidFill>
                  <a:schemeClr val="bg1">
                    <a:lumMod val="50000"/>
                  </a:schemeClr>
                </a:solidFill>
                <a:latin typeface="方正姚体" pitchFamily="2" charset="-122"/>
                <a:ea typeface="方正姚体" pitchFamily="2" charset="-122"/>
              </a:rPr>
              <a:t>Narrative thought Click here to add I to the center</a:t>
            </a:r>
          </a:p>
          <a:p>
            <a:r>
              <a:rPr lang="en-US" altLang="zh-CN" sz="1400" dirty="0">
                <a:solidFill>
                  <a:schemeClr val="bg1">
                    <a:lumMod val="50000"/>
                  </a:schemeClr>
                </a:solidFill>
                <a:latin typeface="方正姚体" pitchFamily="2" charset="-122"/>
                <a:ea typeface="方正姚体" pitchFamily="2" charset="-122"/>
              </a:rPr>
              <a:t>Of the narrative thought Click here to add I to the </a:t>
            </a:r>
          </a:p>
          <a:p>
            <a:r>
              <a:rPr lang="en-US" altLang="zh-CN" sz="1400" dirty="0">
                <a:solidFill>
                  <a:schemeClr val="bg1">
                    <a:lumMod val="50000"/>
                  </a:schemeClr>
                </a:solidFill>
                <a:latin typeface="方正姚体" pitchFamily="2" charset="-122"/>
                <a:ea typeface="方正姚体" pitchFamily="2" charset="-122"/>
              </a:rPr>
              <a:t>Center of the narrative thought</a:t>
            </a:r>
          </a:p>
          <a:p>
            <a:endParaRPr lang="en-US" altLang="zh-CN" sz="1400" dirty="0">
              <a:solidFill>
                <a:schemeClr val="bg1">
                  <a:lumMod val="50000"/>
                </a:schemeClr>
              </a:solidFill>
              <a:latin typeface="方正姚体" pitchFamily="2" charset="-122"/>
              <a:ea typeface="方正姚体" pitchFamily="2" charset="-122"/>
            </a:endParaRPr>
          </a:p>
          <a:p>
            <a:r>
              <a:rPr lang="en-US" altLang="zh-CN" sz="1400" dirty="0">
                <a:solidFill>
                  <a:schemeClr val="bg1">
                    <a:lumMod val="50000"/>
                  </a:schemeClr>
                </a:solidFill>
                <a:latin typeface="方正姚体" pitchFamily="2" charset="-122"/>
                <a:ea typeface="方正姚体" pitchFamily="2" charset="-122"/>
              </a:rPr>
              <a:t>Click here to add your to the center of the narrative</a:t>
            </a:r>
          </a:p>
          <a:p>
            <a:r>
              <a:rPr lang="en-US" altLang="zh-CN" sz="1400" dirty="0">
                <a:solidFill>
                  <a:schemeClr val="bg1">
                    <a:lumMod val="50000"/>
                  </a:schemeClr>
                </a:solidFill>
                <a:latin typeface="方正姚体" pitchFamily="2" charset="-122"/>
                <a:ea typeface="方正姚体" pitchFamily="2" charset="-122"/>
              </a:rPr>
              <a:t>Thought Click here to add the center of the </a:t>
            </a:r>
          </a:p>
          <a:p>
            <a:r>
              <a:rPr lang="en-US" altLang="zh-CN" sz="1400" dirty="0">
                <a:solidFill>
                  <a:schemeClr val="bg1">
                    <a:lumMod val="50000"/>
                  </a:schemeClr>
                </a:solidFill>
                <a:latin typeface="方正姚体" pitchFamily="2" charset="-122"/>
                <a:ea typeface="方正姚体" pitchFamily="2" charset="-122"/>
              </a:rPr>
              <a:t>Narrative thought Click here to add I to the center</a:t>
            </a:r>
          </a:p>
          <a:p>
            <a:r>
              <a:rPr lang="en-US" altLang="zh-CN" sz="1400" dirty="0">
                <a:solidFill>
                  <a:schemeClr val="bg1">
                    <a:lumMod val="50000"/>
                  </a:schemeClr>
                </a:solidFill>
                <a:latin typeface="方正姚体" pitchFamily="2" charset="-122"/>
                <a:ea typeface="方正姚体" pitchFamily="2" charset="-122"/>
              </a:rPr>
              <a:t>Of the narrative thought Click here to add I to the </a:t>
            </a:r>
          </a:p>
          <a:p>
            <a:r>
              <a:rPr lang="en-US" altLang="zh-CN" sz="1400" dirty="0">
                <a:solidFill>
                  <a:schemeClr val="bg1">
                    <a:lumMod val="50000"/>
                  </a:schemeClr>
                </a:solidFill>
                <a:latin typeface="方正姚体" pitchFamily="2" charset="-122"/>
                <a:ea typeface="方正姚体" pitchFamily="2" charset="-122"/>
              </a:rPr>
              <a:t>Center of the narrative thought</a:t>
            </a:r>
          </a:p>
          <a:p>
            <a:r>
              <a:rPr lang="en-US" altLang="zh-CN" sz="1400" dirty="0">
                <a:solidFill>
                  <a:schemeClr val="bg1">
                    <a:lumMod val="50000"/>
                  </a:schemeClr>
                </a:solidFill>
                <a:latin typeface="方正姚体" pitchFamily="2" charset="-122"/>
                <a:ea typeface="方正姚体" pitchFamily="2" charset="-122"/>
              </a:rPr>
              <a:t>Click here to add your to the center of the narrative</a:t>
            </a:r>
          </a:p>
          <a:p>
            <a:r>
              <a:rPr lang="en-US" altLang="zh-CN" sz="1400" dirty="0">
                <a:solidFill>
                  <a:schemeClr val="bg1">
                    <a:lumMod val="50000"/>
                  </a:schemeClr>
                </a:solidFill>
                <a:latin typeface="方正姚体" pitchFamily="2" charset="-122"/>
                <a:ea typeface="方正姚体" pitchFamily="2" charset="-122"/>
              </a:rPr>
              <a:t>Thought Click here to add the center of the </a:t>
            </a:r>
          </a:p>
          <a:p>
            <a:endParaRPr lang="en-US" altLang="zh-CN" sz="1400" dirty="0">
              <a:solidFill>
                <a:schemeClr val="bg1">
                  <a:lumMod val="50000"/>
                </a:schemeClr>
              </a:solidFill>
              <a:latin typeface="方正姚体" pitchFamily="2" charset="-122"/>
              <a:ea typeface="方正姚体" pitchFamily="2" charset="-122"/>
            </a:endParaRPr>
          </a:p>
        </p:txBody>
      </p:sp>
      <p:sp>
        <p:nvSpPr>
          <p:cNvPr id="53" name="圆角矩形 7">
            <a:extLst>
              <a:ext uri="{FF2B5EF4-FFF2-40B4-BE49-F238E27FC236}">
                <a16:creationId xmlns:a16="http://schemas.microsoft.com/office/drawing/2014/main" id="{45E09AC4-1AD8-43E8-912A-4CD1101D6FDD}"/>
              </a:ext>
            </a:extLst>
          </p:cNvPr>
          <p:cNvSpPr/>
          <p:nvPr/>
        </p:nvSpPr>
        <p:spPr>
          <a:xfrm>
            <a:off x="6589448" y="5324410"/>
            <a:ext cx="3961086" cy="485362"/>
          </a:xfrm>
          <a:prstGeom prst="roundRect">
            <a:avLst>
              <a:gd name="adj" fmla="val 0"/>
            </a:avLst>
          </a:prstGeom>
          <a:solidFill>
            <a:srgbClr val="92488E"/>
          </a:solidFill>
          <a:ln w="317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Calibri"/>
              <a:ea typeface="宋体" panose="02010600030101010101" pitchFamily="2" charset="-122"/>
            </a:endParaRPr>
          </a:p>
        </p:txBody>
      </p:sp>
      <p:sp>
        <p:nvSpPr>
          <p:cNvPr id="54" name="TextBox 13">
            <a:extLst>
              <a:ext uri="{FF2B5EF4-FFF2-40B4-BE49-F238E27FC236}">
                <a16:creationId xmlns:a16="http://schemas.microsoft.com/office/drawing/2014/main" id="{8FC7552C-9E81-4B56-A3D1-A5285029CAB1}"/>
              </a:ext>
            </a:extLst>
          </p:cNvPr>
          <p:cNvSpPr txBox="1"/>
          <p:nvPr/>
        </p:nvSpPr>
        <p:spPr>
          <a:xfrm>
            <a:off x="7294439" y="5382425"/>
            <a:ext cx="2888701" cy="369332"/>
          </a:xfrm>
          <a:prstGeom prst="rect">
            <a:avLst/>
          </a:prstGeom>
          <a:noFill/>
        </p:spPr>
        <p:txBody>
          <a:bodyPr wrap="square" rtlCol="0">
            <a:spAutoFit/>
          </a:bodyPr>
          <a:lstStyle/>
          <a:p>
            <a:pPr algn="ctr"/>
            <a:r>
              <a:rPr lang="zh-CN" altLang="en-US" dirty="0">
                <a:solidFill>
                  <a:schemeClr val="bg1"/>
                </a:solidFill>
                <a:latin typeface="微软雅黑" pitchFamily="34" charset="-122"/>
                <a:ea typeface="微软雅黑" pitchFamily="34" charset="-122"/>
              </a:rPr>
              <a:t>Click here to add a title</a:t>
            </a:r>
          </a:p>
        </p:txBody>
      </p:sp>
      <p:sp>
        <p:nvSpPr>
          <p:cNvPr id="55" name="圆角矩形 7">
            <a:extLst>
              <a:ext uri="{FF2B5EF4-FFF2-40B4-BE49-F238E27FC236}">
                <a16:creationId xmlns:a16="http://schemas.microsoft.com/office/drawing/2014/main" id="{B508FCDB-656F-4AA8-BC3B-EAC2D261F20D}"/>
              </a:ext>
            </a:extLst>
          </p:cNvPr>
          <p:cNvSpPr/>
          <p:nvPr/>
        </p:nvSpPr>
        <p:spPr>
          <a:xfrm>
            <a:off x="6589448" y="2232970"/>
            <a:ext cx="3961086" cy="3041449"/>
          </a:xfrm>
          <a:prstGeom prst="roundRect">
            <a:avLst>
              <a:gd name="adj" fmla="val 0"/>
            </a:avLst>
          </a:prstGeom>
          <a:blipFill>
            <a:blip r:embed="rId3"/>
            <a:stretch>
              <a:fillRect/>
            </a:stretch>
          </a:blipFill>
          <a:ln w="3175">
            <a:noFill/>
          </a:ln>
        </p:spPr>
        <p:style>
          <a:lnRef idx="2">
            <a:schemeClr val="accent1">
              <a:shade val="50000"/>
            </a:schemeClr>
          </a:lnRef>
          <a:fillRef idx="1">
            <a:schemeClr val="accent1"/>
          </a:fillRef>
          <a:effectRef idx="0">
            <a:schemeClr val="accent1"/>
          </a:effectRef>
          <a:fontRef idx="minor">
            <a:schemeClr val="lt1"/>
          </a:fontRef>
        </p:style>
        <p:txBody>
          <a:bodyPr lIns="133384" tIns="66693" rIns="133384" bIns="66693" rtlCol="0" anchor="ctr"/>
          <a:lstStyle/>
          <a:p>
            <a:pPr algn="ctr"/>
            <a:endParaRPr lang="zh-CN" altLang="en-US"/>
          </a:p>
        </p:txBody>
      </p:sp>
    </p:spTree>
    <p:extLst>
      <p:ext uri="{BB962C8B-B14F-4D97-AF65-F5344CB8AC3E}">
        <p14:creationId xmlns:p14="http://schemas.microsoft.com/office/powerpoint/2010/main" val="735998143"/>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a16="http://schemas.microsoft.com/office/drawing/2014/main"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ppt_x</p:attrName>
                                        </p:attrNameLst>
                                      </p:cBhvr>
                                      <p:tavLst>
                                        <p:tav tm="0">
                                          <p:val>
                                            <p:strVal val="#ppt_x"/>
                                          </p:val>
                                        </p:tav>
                                        <p:tav tm="100000">
                                          <p:val>
                                            <p:strVal val="#ppt_x"/>
                                          </p:val>
                                        </p:tav>
                                      </p:tavLst>
                                    </p:anim>
                                    <p:anim calcmode="lin" valueType="num">
                                      <p:cBhvr>
                                        <p:cTn id="9" dur="75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42" presetClass="entr" presetSubtype="0" fill="hold" grpId="0" nodeType="afterEffect">
                                  <p:stCondLst>
                                    <p:cond delay="0"/>
                                  </p:stCondLst>
                                  <p:childTnLst>
                                    <p:set>
                                      <p:cBhvr>
                                        <p:cTn id="12" dur="1" fill="hold">
                                          <p:stCondLst>
                                            <p:cond delay="0"/>
                                          </p:stCondLst>
                                        </p:cTn>
                                        <p:tgtEl>
                                          <p:spTgt spid="51"/>
                                        </p:tgtEl>
                                        <p:attrNameLst>
                                          <p:attrName>style.visibility</p:attrName>
                                        </p:attrNameLst>
                                      </p:cBhvr>
                                      <p:to>
                                        <p:strVal val="visible"/>
                                      </p:to>
                                    </p:set>
                                    <p:animEffect transition="in" filter="fade">
                                      <p:cBhvr>
                                        <p:cTn id="13" dur="250"/>
                                        <p:tgtEl>
                                          <p:spTgt spid="51"/>
                                        </p:tgtEl>
                                      </p:cBhvr>
                                    </p:animEffect>
                                    <p:anim calcmode="lin" valueType="num">
                                      <p:cBhvr>
                                        <p:cTn id="14" dur="250" fill="hold"/>
                                        <p:tgtEl>
                                          <p:spTgt spid="51"/>
                                        </p:tgtEl>
                                        <p:attrNameLst>
                                          <p:attrName>ppt_x</p:attrName>
                                        </p:attrNameLst>
                                      </p:cBhvr>
                                      <p:tavLst>
                                        <p:tav tm="0">
                                          <p:val>
                                            <p:strVal val="#ppt_x"/>
                                          </p:val>
                                        </p:tav>
                                        <p:tav tm="100000">
                                          <p:val>
                                            <p:strVal val="#ppt_x"/>
                                          </p:val>
                                        </p:tav>
                                      </p:tavLst>
                                    </p:anim>
                                    <p:anim calcmode="lin" valueType="num">
                                      <p:cBhvr>
                                        <p:cTn id="15" dur="250" fill="hold"/>
                                        <p:tgtEl>
                                          <p:spTgt spid="51"/>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52"/>
                                        </p:tgtEl>
                                        <p:attrNameLst>
                                          <p:attrName>style.visibility</p:attrName>
                                        </p:attrNameLst>
                                      </p:cBhvr>
                                      <p:to>
                                        <p:strVal val="visible"/>
                                      </p:to>
                                    </p:set>
                                    <p:animEffect transition="in" filter="fade">
                                      <p:cBhvr>
                                        <p:cTn id="19" dur="250"/>
                                        <p:tgtEl>
                                          <p:spTgt spid="52"/>
                                        </p:tgtEl>
                                      </p:cBhvr>
                                    </p:animEffect>
                                    <p:anim calcmode="lin" valueType="num">
                                      <p:cBhvr>
                                        <p:cTn id="20" dur="250" fill="hold"/>
                                        <p:tgtEl>
                                          <p:spTgt spid="52"/>
                                        </p:tgtEl>
                                        <p:attrNameLst>
                                          <p:attrName>ppt_x</p:attrName>
                                        </p:attrNameLst>
                                      </p:cBhvr>
                                      <p:tavLst>
                                        <p:tav tm="0">
                                          <p:val>
                                            <p:strVal val="#ppt_x"/>
                                          </p:val>
                                        </p:tav>
                                        <p:tav tm="100000">
                                          <p:val>
                                            <p:strVal val="#ppt_x"/>
                                          </p:val>
                                        </p:tav>
                                      </p:tavLst>
                                    </p:anim>
                                    <p:anim calcmode="lin" valueType="num">
                                      <p:cBhvr>
                                        <p:cTn id="21" dur="250" fill="hold"/>
                                        <p:tgtEl>
                                          <p:spTgt spid="52"/>
                                        </p:tgtEl>
                                        <p:attrNameLst>
                                          <p:attrName>ppt_y</p:attrName>
                                        </p:attrNameLst>
                                      </p:cBhvr>
                                      <p:tavLst>
                                        <p:tav tm="0">
                                          <p:val>
                                            <p:strVal val="#ppt_y+.1"/>
                                          </p:val>
                                        </p:tav>
                                        <p:tav tm="100000">
                                          <p:val>
                                            <p:strVal val="#ppt_y"/>
                                          </p:val>
                                        </p:tav>
                                      </p:tavLst>
                                    </p:anim>
                                  </p:childTnLst>
                                </p:cTn>
                              </p:par>
                            </p:childTnLst>
                          </p:cTn>
                        </p:par>
                        <p:par>
                          <p:cTn id="22" fill="hold">
                            <p:stCondLst>
                              <p:cond delay="1250"/>
                            </p:stCondLst>
                            <p:childTnLst>
                              <p:par>
                                <p:cTn id="23" presetID="42" presetClass="entr" presetSubtype="0"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fade">
                                      <p:cBhvr>
                                        <p:cTn id="25" dur="500"/>
                                        <p:tgtEl>
                                          <p:spTgt spid="55"/>
                                        </p:tgtEl>
                                      </p:cBhvr>
                                    </p:animEffect>
                                    <p:anim calcmode="lin" valueType="num">
                                      <p:cBhvr>
                                        <p:cTn id="26" dur="500" fill="hold"/>
                                        <p:tgtEl>
                                          <p:spTgt spid="55"/>
                                        </p:tgtEl>
                                        <p:attrNameLst>
                                          <p:attrName>ppt_x</p:attrName>
                                        </p:attrNameLst>
                                      </p:cBhvr>
                                      <p:tavLst>
                                        <p:tav tm="0">
                                          <p:val>
                                            <p:strVal val="#ppt_x"/>
                                          </p:val>
                                        </p:tav>
                                        <p:tav tm="100000">
                                          <p:val>
                                            <p:strVal val="#ppt_x"/>
                                          </p:val>
                                        </p:tav>
                                      </p:tavLst>
                                    </p:anim>
                                    <p:anim calcmode="lin" valueType="num">
                                      <p:cBhvr>
                                        <p:cTn id="27" dur="500" fill="hold"/>
                                        <p:tgtEl>
                                          <p:spTgt spid="55"/>
                                        </p:tgtEl>
                                        <p:attrNameLst>
                                          <p:attrName>ppt_y</p:attrName>
                                        </p:attrNameLst>
                                      </p:cBhvr>
                                      <p:tavLst>
                                        <p:tav tm="0">
                                          <p:val>
                                            <p:strVal val="#ppt_y+.1"/>
                                          </p:val>
                                        </p:tav>
                                        <p:tav tm="100000">
                                          <p:val>
                                            <p:strVal val="#ppt_y"/>
                                          </p:val>
                                        </p:tav>
                                      </p:tavLst>
                                    </p:anim>
                                  </p:childTnLst>
                                </p:cTn>
                              </p:par>
                            </p:childTnLst>
                          </p:cTn>
                        </p:par>
                        <p:par>
                          <p:cTn id="28" fill="hold">
                            <p:stCondLst>
                              <p:cond delay="1750"/>
                            </p:stCondLst>
                            <p:childTnLst>
                              <p:par>
                                <p:cTn id="29" presetID="42" presetClass="entr" presetSubtype="0" fill="hold" grpId="0" nodeType="afterEffect">
                                  <p:stCondLst>
                                    <p:cond delay="0"/>
                                  </p:stCondLst>
                                  <p:childTnLst>
                                    <p:set>
                                      <p:cBhvr>
                                        <p:cTn id="30" dur="1" fill="hold">
                                          <p:stCondLst>
                                            <p:cond delay="0"/>
                                          </p:stCondLst>
                                        </p:cTn>
                                        <p:tgtEl>
                                          <p:spTgt spid="53"/>
                                        </p:tgtEl>
                                        <p:attrNameLst>
                                          <p:attrName>style.visibility</p:attrName>
                                        </p:attrNameLst>
                                      </p:cBhvr>
                                      <p:to>
                                        <p:strVal val="visible"/>
                                      </p:to>
                                    </p:set>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strVal val="#ppt_x"/>
                                          </p:val>
                                        </p:tav>
                                        <p:tav tm="100000">
                                          <p:val>
                                            <p:strVal val="#ppt_x"/>
                                          </p:val>
                                        </p:tav>
                                      </p:tavLst>
                                    </p:anim>
                                    <p:anim calcmode="lin" valueType="num">
                                      <p:cBhvr>
                                        <p:cTn id="33" dur="500" fill="hold"/>
                                        <p:tgtEl>
                                          <p:spTgt spid="53"/>
                                        </p:tgtEl>
                                        <p:attrNameLst>
                                          <p:attrName>ppt_y</p:attrName>
                                        </p:attrNameLst>
                                      </p:cBhvr>
                                      <p:tavLst>
                                        <p:tav tm="0">
                                          <p:val>
                                            <p:strVal val="#ppt_y+.1"/>
                                          </p:val>
                                        </p:tav>
                                        <p:tav tm="100000">
                                          <p:val>
                                            <p:strVal val="#ppt_y"/>
                                          </p:val>
                                        </p:tav>
                                      </p:tavLst>
                                    </p:anim>
                                  </p:childTnLst>
                                </p:cTn>
                              </p:par>
                            </p:childTnLst>
                          </p:cTn>
                        </p:par>
                        <p:par>
                          <p:cTn id="34" fill="hold">
                            <p:stCondLst>
                              <p:cond delay="2250"/>
                            </p:stCondLst>
                            <p:childTnLst>
                              <p:par>
                                <p:cTn id="35" presetID="42"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500"/>
                                        <p:tgtEl>
                                          <p:spTgt spid="54"/>
                                        </p:tgtEl>
                                      </p:cBhvr>
                                    </p:animEffect>
                                    <p:anim calcmode="lin" valueType="num">
                                      <p:cBhvr>
                                        <p:cTn id="38" dur="500" fill="hold"/>
                                        <p:tgtEl>
                                          <p:spTgt spid="54"/>
                                        </p:tgtEl>
                                        <p:attrNameLst>
                                          <p:attrName>ppt_x</p:attrName>
                                        </p:attrNameLst>
                                      </p:cBhvr>
                                      <p:tavLst>
                                        <p:tav tm="0">
                                          <p:val>
                                            <p:strVal val="#ppt_x"/>
                                          </p:val>
                                        </p:tav>
                                        <p:tav tm="100000">
                                          <p:val>
                                            <p:strVal val="#ppt_x"/>
                                          </p:val>
                                        </p:tav>
                                      </p:tavLst>
                                    </p:anim>
                                    <p:anim calcmode="lin" valueType="num">
                                      <p:cBhvr>
                                        <p:cTn id="39" dur="5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2" grpId="0"/>
      <p:bldP spid="53" grpId="0" animBg="1"/>
      <p:bldP spid="54" grpId="0"/>
      <p:bldP spid="5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B6AF139C-43E6-411B-A619-7FAD1B72CCB7}"/>
              </a:ext>
            </a:extLst>
          </p:cNvPr>
          <p:cNvGrpSpPr/>
          <p:nvPr/>
        </p:nvGrpSpPr>
        <p:grpSpPr>
          <a:xfrm>
            <a:off x="4614542" y="542068"/>
            <a:ext cx="3005951" cy="646635"/>
            <a:chOff x="4614542" y="542068"/>
            <a:chExt cx="3005951" cy="646635"/>
          </a:xfrm>
        </p:grpSpPr>
        <p:sp>
          <p:nvSpPr>
            <p:cNvPr id="9" name="TextBox 2">
              <a:extLst>
                <a:ext uri="{FF2B5EF4-FFF2-40B4-BE49-F238E27FC236}">
                  <a16:creationId xmlns:a16="http://schemas.microsoft.com/office/drawing/2014/main" id="{844C6E56-4371-420A-984E-D15EE326A08C}"/>
                </a:ext>
              </a:extLst>
            </p:cNvPr>
            <p:cNvSpPr txBox="1"/>
            <p:nvPr/>
          </p:nvSpPr>
          <p:spPr>
            <a:xfrm>
              <a:off x="4614542" y="542068"/>
              <a:ext cx="3005951" cy="430887"/>
            </a:xfrm>
            <a:prstGeom prst="rect">
              <a:avLst/>
            </a:prstGeom>
            <a:noFill/>
          </p:spPr>
          <p:txBody>
            <a:bodyPr wrap="none" rtlCol="0">
              <a:spAutoFit/>
            </a:bodyPr>
            <a:lstStyle/>
            <a:p>
              <a:pPr algn="ctr"/>
              <a:r>
                <a:rPr lang="zh-CN" altLang="en-US" sz="2200" dirty="0">
                  <a:solidFill>
                    <a:srgbClr val="72AE4A"/>
                  </a:solidFill>
                  <a:latin typeface="微软雅黑" panose="020B0503020204020204" pitchFamily="34" charset="-122"/>
                  <a:ea typeface="微软雅黑" panose="020B0503020204020204" pitchFamily="34" charset="-122"/>
                </a:rPr>
                <a:t>Click the input phase</a:t>
              </a:r>
              <a:r>
                <a:rPr lang="zh-CN" altLang="en-US" sz="2200" dirty="0">
                  <a:solidFill>
                    <a:srgbClr val="92488E"/>
                  </a:solidFill>
                  <a:latin typeface="微软雅黑" panose="020B0503020204020204" pitchFamily="34" charset="-122"/>
                  <a:ea typeface="微软雅黑" panose="020B0503020204020204" pitchFamily="34" charset="-122"/>
                </a:rPr>
                <a:t>Off text title</a:t>
              </a:r>
            </a:p>
          </p:txBody>
        </p:sp>
        <p:grpSp>
          <p:nvGrpSpPr>
            <p:cNvPr id="5" name="组合 4">
              <a:extLst>
                <a:ext uri="{FF2B5EF4-FFF2-40B4-BE49-F238E27FC236}">
                  <a16:creationId xmlns:a16="http://schemas.microsoft.com/office/drawing/2014/main" id="{56D5688A-93BF-40F0-978F-63F4F1995311}"/>
                </a:ext>
              </a:extLst>
            </p:cNvPr>
            <p:cNvGrpSpPr/>
            <p:nvPr/>
          </p:nvGrpSpPr>
          <p:grpSpPr>
            <a:xfrm>
              <a:off x="4717059" y="1093449"/>
              <a:ext cx="2767715" cy="95254"/>
              <a:chOff x="1839287" y="5184146"/>
              <a:chExt cx="2767715" cy="95254"/>
            </a:xfrm>
          </p:grpSpPr>
          <p:grpSp>
            <p:nvGrpSpPr>
              <p:cNvPr id="7" name="组合 6">
                <a:extLst>
                  <a:ext uri="{FF2B5EF4-FFF2-40B4-BE49-F238E27FC236}">
                    <a16:creationId xmlns:a16="http://schemas.microsoft.com/office/drawing/2014/main" id="{C27DEE17-C96C-4E40-BFA8-638FCE1C0EF2}"/>
                  </a:ext>
                </a:extLst>
              </p:cNvPr>
              <p:cNvGrpSpPr/>
              <p:nvPr/>
            </p:nvGrpSpPr>
            <p:grpSpPr>
              <a:xfrm>
                <a:off x="2591031" y="5184150"/>
                <a:ext cx="2015971" cy="95250"/>
                <a:chOff x="2425983" y="5170170"/>
                <a:chExt cx="2015971" cy="156210"/>
              </a:xfrm>
            </p:grpSpPr>
            <p:grpSp>
              <p:nvGrpSpPr>
                <p:cNvPr id="21" name="组合 20">
                  <a:extLst>
                    <a:ext uri="{FF2B5EF4-FFF2-40B4-BE49-F238E27FC236}">
                      <a16:creationId xmlns:a16="http://schemas.microsoft.com/office/drawing/2014/main" id="{FE382F16-5693-496B-8803-16352DBF1117}"/>
                    </a:ext>
                  </a:extLst>
                </p:cNvPr>
                <p:cNvGrpSpPr/>
                <p:nvPr/>
              </p:nvGrpSpPr>
              <p:grpSpPr>
                <a:xfrm>
                  <a:off x="2425983" y="5179695"/>
                  <a:ext cx="1009343" cy="146685"/>
                  <a:chOff x="2425983" y="5179695"/>
                  <a:chExt cx="1009343" cy="146685"/>
                </a:xfrm>
              </p:grpSpPr>
              <p:grpSp>
                <p:nvGrpSpPr>
                  <p:cNvPr id="37" name="组合 36">
                    <a:extLst>
                      <a:ext uri="{FF2B5EF4-FFF2-40B4-BE49-F238E27FC236}">
                        <a16:creationId xmlns:a16="http://schemas.microsoft.com/office/drawing/2014/main" id="{26CD294B-0CFD-41D5-AAA5-8419F1384677}"/>
                      </a:ext>
                    </a:extLst>
                  </p:cNvPr>
                  <p:cNvGrpSpPr/>
                  <p:nvPr/>
                </p:nvGrpSpPr>
                <p:grpSpPr>
                  <a:xfrm>
                    <a:off x="2425983" y="5186045"/>
                    <a:ext cx="504518" cy="140335"/>
                    <a:chOff x="2425983" y="5186045"/>
                    <a:chExt cx="504518" cy="140335"/>
                  </a:xfrm>
                </p:grpSpPr>
                <p:grpSp>
                  <p:nvGrpSpPr>
                    <p:cNvPr id="45" name="组合 44">
                      <a:extLst>
                        <a:ext uri="{FF2B5EF4-FFF2-40B4-BE49-F238E27FC236}">
                          <a16:creationId xmlns:a16="http://schemas.microsoft.com/office/drawing/2014/main" id="{04498B8B-3DDC-474D-8E15-1320BCE4385E}"/>
                        </a:ext>
                      </a:extLst>
                    </p:cNvPr>
                    <p:cNvGrpSpPr/>
                    <p:nvPr/>
                  </p:nvGrpSpPr>
                  <p:grpSpPr>
                    <a:xfrm>
                      <a:off x="2425983" y="5189220"/>
                      <a:ext cx="253693" cy="137160"/>
                      <a:chOff x="2425983" y="5189220"/>
                      <a:chExt cx="253693" cy="137160"/>
                    </a:xfrm>
                  </p:grpSpPr>
                  <p:cxnSp>
                    <p:nvCxnSpPr>
                      <p:cNvPr id="49" name="直接连接符 48">
                        <a:extLst>
                          <a:ext uri="{FF2B5EF4-FFF2-40B4-BE49-F238E27FC236}">
                            <a16:creationId xmlns:a16="http://schemas.microsoft.com/office/drawing/2014/main" id="{6F838BEA-2AD7-401E-BB9A-615BDD3605DB}"/>
                          </a:ext>
                        </a:extLst>
                      </p:cNvPr>
                      <p:cNvCxnSpPr/>
                      <p:nvPr/>
                    </p:nvCxnSpPr>
                    <p:spPr>
                      <a:xfrm>
                        <a:off x="2425983"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cxnSp>
                    <p:nvCxnSpPr>
                      <p:cNvPr id="50" name="直接连接符 49">
                        <a:extLst>
                          <a:ext uri="{FF2B5EF4-FFF2-40B4-BE49-F238E27FC236}">
                            <a16:creationId xmlns:a16="http://schemas.microsoft.com/office/drawing/2014/main" id="{FB28EBFF-31FF-4BCB-B7AD-B44CB8A51999}"/>
                          </a:ext>
                        </a:extLst>
                      </p:cNvPr>
                      <p:cNvCxnSpPr>
                        <a:cxnSpLocks/>
                      </p:cNvCxnSpPr>
                      <p:nvPr/>
                    </p:nvCxnSpPr>
                    <p:spPr>
                      <a:xfrm flipH="1">
                        <a:off x="2552959"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grpSp>
                <p:grpSp>
                  <p:nvGrpSpPr>
                    <p:cNvPr id="46" name="组合 45">
                      <a:extLst>
                        <a:ext uri="{FF2B5EF4-FFF2-40B4-BE49-F238E27FC236}">
                          <a16:creationId xmlns:a16="http://schemas.microsoft.com/office/drawing/2014/main" id="{6CFD3D9D-122D-4600-B392-4BE511326AA6}"/>
                        </a:ext>
                      </a:extLst>
                    </p:cNvPr>
                    <p:cNvGrpSpPr/>
                    <p:nvPr/>
                  </p:nvGrpSpPr>
                  <p:grpSpPr>
                    <a:xfrm>
                      <a:off x="2676808" y="5186045"/>
                      <a:ext cx="253693" cy="137160"/>
                      <a:chOff x="2425983" y="5189220"/>
                      <a:chExt cx="253693" cy="137160"/>
                    </a:xfrm>
                  </p:grpSpPr>
                  <p:cxnSp>
                    <p:nvCxnSpPr>
                      <p:cNvPr id="47" name="直接连接符 46">
                        <a:extLst>
                          <a:ext uri="{FF2B5EF4-FFF2-40B4-BE49-F238E27FC236}">
                            <a16:creationId xmlns:a16="http://schemas.microsoft.com/office/drawing/2014/main" id="{282CF34B-27EC-4067-8F20-918A67CC8FC0}"/>
                          </a:ext>
                        </a:extLst>
                      </p:cNvPr>
                      <p:cNvCxnSpPr/>
                      <p:nvPr/>
                    </p:nvCxnSpPr>
                    <p:spPr>
                      <a:xfrm>
                        <a:off x="2425983"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cxnSp>
                    <p:nvCxnSpPr>
                      <p:cNvPr id="48" name="直接连接符 47">
                        <a:extLst>
                          <a:ext uri="{FF2B5EF4-FFF2-40B4-BE49-F238E27FC236}">
                            <a16:creationId xmlns:a16="http://schemas.microsoft.com/office/drawing/2014/main" id="{671D23FD-0BAE-4B6B-BB45-BE40FA258A58}"/>
                          </a:ext>
                        </a:extLst>
                      </p:cNvPr>
                      <p:cNvCxnSpPr>
                        <a:cxnSpLocks/>
                      </p:cNvCxnSpPr>
                      <p:nvPr/>
                    </p:nvCxnSpPr>
                    <p:spPr>
                      <a:xfrm flipH="1">
                        <a:off x="2552959"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grpSp>
              </p:grpSp>
              <p:grpSp>
                <p:nvGrpSpPr>
                  <p:cNvPr id="38" name="组合 37">
                    <a:extLst>
                      <a:ext uri="{FF2B5EF4-FFF2-40B4-BE49-F238E27FC236}">
                        <a16:creationId xmlns:a16="http://schemas.microsoft.com/office/drawing/2014/main" id="{C3D1C0E1-8BAB-48BC-8766-52019CF68103}"/>
                      </a:ext>
                    </a:extLst>
                  </p:cNvPr>
                  <p:cNvGrpSpPr/>
                  <p:nvPr/>
                </p:nvGrpSpPr>
                <p:grpSpPr>
                  <a:xfrm>
                    <a:off x="2930808" y="5179695"/>
                    <a:ext cx="504518" cy="140335"/>
                    <a:chOff x="2425983" y="5186045"/>
                    <a:chExt cx="504518" cy="140335"/>
                  </a:xfrm>
                </p:grpSpPr>
                <p:grpSp>
                  <p:nvGrpSpPr>
                    <p:cNvPr id="39" name="组合 38">
                      <a:extLst>
                        <a:ext uri="{FF2B5EF4-FFF2-40B4-BE49-F238E27FC236}">
                          <a16:creationId xmlns:a16="http://schemas.microsoft.com/office/drawing/2014/main" id="{6BBFB50F-473D-4DC7-A0D7-2F790CED8FF9}"/>
                        </a:ext>
                      </a:extLst>
                    </p:cNvPr>
                    <p:cNvGrpSpPr/>
                    <p:nvPr/>
                  </p:nvGrpSpPr>
                  <p:grpSpPr>
                    <a:xfrm>
                      <a:off x="2425983" y="5189220"/>
                      <a:ext cx="253693" cy="137160"/>
                      <a:chOff x="2425983" y="5189220"/>
                      <a:chExt cx="253693" cy="137160"/>
                    </a:xfrm>
                  </p:grpSpPr>
                  <p:cxnSp>
                    <p:nvCxnSpPr>
                      <p:cNvPr id="43" name="直接连接符 42">
                        <a:extLst>
                          <a:ext uri="{FF2B5EF4-FFF2-40B4-BE49-F238E27FC236}">
                            <a16:creationId xmlns:a16="http://schemas.microsoft.com/office/drawing/2014/main" id="{A74ACC12-9B02-4733-9A86-310149B6263B}"/>
                          </a:ext>
                        </a:extLst>
                      </p:cNvPr>
                      <p:cNvCxnSpPr/>
                      <p:nvPr/>
                    </p:nvCxnSpPr>
                    <p:spPr>
                      <a:xfrm>
                        <a:off x="2425983"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cxnSp>
                    <p:nvCxnSpPr>
                      <p:cNvPr id="44" name="直接连接符 43">
                        <a:extLst>
                          <a:ext uri="{FF2B5EF4-FFF2-40B4-BE49-F238E27FC236}">
                            <a16:creationId xmlns:a16="http://schemas.microsoft.com/office/drawing/2014/main" id="{015D4CF8-9F99-4DF9-A6C6-536440F02CE1}"/>
                          </a:ext>
                        </a:extLst>
                      </p:cNvPr>
                      <p:cNvCxnSpPr>
                        <a:cxnSpLocks/>
                      </p:cNvCxnSpPr>
                      <p:nvPr/>
                    </p:nvCxnSpPr>
                    <p:spPr>
                      <a:xfrm flipH="1">
                        <a:off x="2552959"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grpSp>
                <p:grpSp>
                  <p:nvGrpSpPr>
                    <p:cNvPr id="40" name="组合 39">
                      <a:extLst>
                        <a:ext uri="{FF2B5EF4-FFF2-40B4-BE49-F238E27FC236}">
                          <a16:creationId xmlns:a16="http://schemas.microsoft.com/office/drawing/2014/main" id="{0CAF391D-FB16-4134-B697-F491E88B93FB}"/>
                        </a:ext>
                      </a:extLst>
                    </p:cNvPr>
                    <p:cNvGrpSpPr/>
                    <p:nvPr/>
                  </p:nvGrpSpPr>
                  <p:grpSpPr>
                    <a:xfrm>
                      <a:off x="2676808" y="5186045"/>
                      <a:ext cx="253693" cy="137160"/>
                      <a:chOff x="2425983" y="5189220"/>
                      <a:chExt cx="253693" cy="137160"/>
                    </a:xfrm>
                  </p:grpSpPr>
                  <p:cxnSp>
                    <p:nvCxnSpPr>
                      <p:cNvPr id="41" name="直接连接符 40">
                        <a:extLst>
                          <a:ext uri="{FF2B5EF4-FFF2-40B4-BE49-F238E27FC236}">
                            <a16:creationId xmlns:a16="http://schemas.microsoft.com/office/drawing/2014/main" id="{A80DD78D-CC34-4535-A668-A494B4924532}"/>
                          </a:ext>
                        </a:extLst>
                      </p:cNvPr>
                      <p:cNvCxnSpPr/>
                      <p:nvPr/>
                    </p:nvCxnSpPr>
                    <p:spPr>
                      <a:xfrm>
                        <a:off x="2425983"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a16="http://schemas.microsoft.com/office/drawing/2014/main" id="{EDD95978-4A89-4422-A655-8D011CB10009}"/>
                          </a:ext>
                        </a:extLst>
                      </p:cNvPr>
                      <p:cNvCxnSpPr>
                        <a:cxnSpLocks/>
                      </p:cNvCxnSpPr>
                      <p:nvPr/>
                    </p:nvCxnSpPr>
                    <p:spPr>
                      <a:xfrm flipH="1">
                        <a:off x="2552959"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grpSp>
              </p:grpSp>
            </p:grpSp>
            <p:grpSp>
              <p:nvGrpSpPr>
                <p:cNvPr id="22" name="组合 21">
                  <a:extLst>
                    <a:ext uri="{FF2B5EF4-FFF2-40B4-BE49-F238E27FC236}">
                      <a16:creationId xmlns:a16="http://schemas.microsoft.com/office/drawing/2014/main" id="{925FC68A-EBA8-47B3-9E3F-B681606B440C}"/>
                    </a:ext>
                  </a:extLst>
                </p:cNvPr>
                <p:cNvGrpSpPr/>
                <p:nvPr/>
              </p:nvGrpSpPr>
              <p:grpSpPr>
                <a:xfrm>
                  <a:off x="3432611" y="5170170"/>
                  <a:ext cx="1009343" cy="146685"/>
                  <a:chOff x="2425983" y="5179695"/>
                  <a:chExt cx="1009343" cy="146685"/>
                </a:xfrm>
              </p:grpSpPr>
              <p:grpSp>
                <p:nvGrpSpPr>
                  <p:cNvPr id="23" name="组合 22">
                    <a:extLst>
                      <a:ext uri="{FF2B5EF4-FFF2-40B4-BE49-F238E27FC236}">
                        <a16:creationId xmlns:a16="http://schemas.microsoft.com/office/drawing/2014/main" id="{8C6C09A9-16BC-4620-98D2-AFAEF49B7AA8}"/>
                      </a:ext>
                    </a:extLst>
                  </p:cNvPr>
                  <p:cNvGrpSpPr/>
                  <p:nvPr/>
                </p:nvGrpSpPr>
                <p:grpSpPr>
                  <a:xfrm>
                    <a:off x="2425983" y="5186045"/>
                    <a:ext cx="504518" cy="140335"/>
                    <a:chOff x="2425983" y="5186045"/>
                    <a:chExt cx="504518" cy="140335"/>
                  </a:xfrm>
                </p:grpSpPr>
                <p:grpSp>
                  <p:nvGrpSpPr>
                    <p:cNvPr id="31" name="组合 30">
                      <a:extLst>
                        <a:ext uri="{FF2B5EF4-FFF2-40B4-BE49-F238E27FC236}">
                          <a16:creationId xmlns:a16="http://schemas.microsoft.com/office/drawing/2014/main" id="{675C59DD-7F05-4E43-85EF-5C20B12C4B68}"/>
                        </a:ext>
                      </a:extLst>
                    </p:cNvPr>
                    <p:cNvGrpSpPr/>
                    <p:nvPr/>
                  </p:nvGrpSpPr>
                  <p:grpSpPr>
                    <a:xfrm>
                      <a:off x="2425983" y="5189220"/>
                      <a:ext cx="253693" cy="137160"/>
                      <a:chOff x="2425983" y="5189220"/>
                      <a:chExt cx="253693" cy="137160"/>
                    </a:xfrm>
                  </p:grpSpPr>
                  <p:cxnSp>
                    <p:nvCxnSpPr>
                      <p:cNvPr id="35" name="直接连接符 34">
                        <a:extLst>
                          <a:ext uri="{FF2B5EF4-FFF2-40B4-BE49-F238E27FC236}">
                            <a16:creationId xmlns:a16="http://schemas.microsoft.com/office/drawing/2014/main" id="{7165276F-6AE8-476E-93E7-DFC153C2804F}"/>
                          </a:ext>
                        </a:extLst>
                      </p:cNvPr>
                      <p:cNvCxnSpPr/>
                      <p:nvPr/>
                    </p:nvCxnSpPr>
                    <p:spPr>
                      <a:xfrm>
                        <a:off x="2425983"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cxnSp>
                    <p:nvCxnSpPr>
                      <p:cNvPr id="36" name="直接连接符 35">
                        <a:extLst>
                          <a:ext uri="{FF2B5EF4-FFF2-40B4-BE49-F238E27FC236}">
                            <a16:creationId xmlns:a16="http://schemas.microsoft.com/office/drawing/2014/main" id="{CBE34CEE-C0CB-4EA1-9CCD-D80AD02FCF91}"/>
                          </a:ext>
                        </a:extLst>
                      </p:cNvPr>
                      <p:cNvCxnSpPr>
                        <a:cxnSpLocks/>
                      </p:cNvCxnSpPr>
                      <p:nvPr/>
                    </p:nvCxnSpPr>
                    <p:spPr>
                      <a:xfrm flipH="1">
                        <a:off x="2552959"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grpSp>
                <p:grpSp>
                  <p:nvGrpSpPr>
                    <p:cNvPr id="32" name="组合 31">
                      <a:extLst>
                        <a:ext uri="{FF2B5EF4-FFF2-40B4-BE49-F238E27FC236}">
                          <a16:creationId xmlns:a16="http://schemas.microsoft.com/office/drawing/2014/main" id="{C4A2E864-7925-455E-85E6-67F2B9C1B20B}"/>
                        </a:ext>
                      </a:extLst>
                    </p:cNvPr>
                    <p:cNvGrpSpPr/>
                    <p:nvPr/>
                  </p:nvGrpSpPr>
                  <p:grpSpPr>
                    <a:xfrm>
                      <a:off x="2676808" y="5186045"/>
                      <a:ext cx="253693" cy="137160"/>
                      <a:chOff x="2425983" y="5189220"/>
                      <a:chExt cx="253693" cy="137160"/>
                    </a:xfrm>
                  </p:grpSpPr>
                  <p:cxnSp>
                    <p:nvCxnSpPr>
                      <p:cNvPr id="33" name="直接连接符 32">
                        <a:extLst>
                          <a:ext uri="{FF2B5EF4-FFF2-40B4-BE49-F238E27FC236}">
                            <a16:creationId xmlns:a16="http://schemas.microsoft.com/office/drawing/2014/main" id="{17F6F445-5370-414C-801A-6E6D9CF360A4}"/>
                          </a:ext>
                        </a:extLst>
                      </p:cNvPr>
                      <p:cNvCxnSpPr/>
                      <p:nvPr/>
                    </p:nvCxnSpPr>
                    <p:spPr>
                      <a:xfrm>
                        <a:off x="2425983"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cxnSp>
                    <p:nvCxnSpPr>
                      <p:cNvPr id="34" name="直接连接符 33">
                        <a:extLst>
                          <a:ext uri="{FF2B5EF4-FFF2-40B4-BE49-F238E27FC236}">
                            <a16:creationId xmlns:a16="http://schemas.microsoft.com/office/drawing/2014/main" id="{1DD3CFB6-7248-44C7-B621-32E3997465CE}"/>
                          </a:ext>
                        </a:extLst>
                      </p:cNvPr>
                      <p:cNvCxnSpPr>
                        <a:cxnSpLocks/>
                      </p:cNvCxnSpPr>
                      <p:nvPr/>
                    </p:nvCxnSpPr>
                    <p:spPr>
                      <a:xfrm flipH="1">
                        <a:off x="2552959"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grpSp>
              </p:grpSp>
              <p:grpSp>
                <p:nvGrpSpPr>
                  <p:cNvPr id="24" name="组合 23">
                    <a:extLst>
                      <a:ext uri="{FF2B5EF4-FFF2-40B4-BE49-F238E27FC236}">
                        <a16:creationId xmlns:a16="http://schemas.microsoft.com/office/drawing/2014/main" id="{C7A33C78-0E83-4ACC-94CD-C9B34363CA2E}"/>
                      </a:ext>
                    </a:extLst>
                  </p:cNvPr>
                  <p:cNvGrpSpPr/>
                  <p:nvPr/>
                </p:nvGrpSpPr>
                <p:grpSpPr>
                  <a:xfrm>
                    <a:off x="2930808" y="5179695"/>
                    <a:ext cx="504518" cy="140335"/>
                    <a:chOff x="2425983" y="5186045"/>
                    <a:chExt cx="504518" cy="140335"/>
                  </a:xfrm>
                </p:grpSpPr>
                <p:grpSp>
                  <p:nvGrpSpPr>
                    <p:cNvPr id="25" name="组合 24">
                      <a:extLst>
                        <a:ext uri="{FF2B5EF4-FFF2-40B4-BE49-F238E27FC236}">
                          <a16:creationId xmlns:a16="http://schemas.microsoft.com/office/drawing/2014/main" id="{305E0FE4-799B-44B6-AB69-4BDEA45726A9}"/>
                        </a:ext>
                      </a:extLst>
                    </p:cNvPr>
                    <p:cNvGrpSpPr/>
                    <p:nvPr/>
                  </p:nvGrpSpPr>
                  <p:grpSpPr>
                    <a:xfrm>
                      <a:off x="2425983" y="5189220"/>
                      <a:ext cx="253693" cy="137160"/>
                      <a:chOff x="2425983" y="5189220"/>
                      <a:chExt cx="253693" cy="137160"/>
                    </a:xfrm>
                  </p:grpSpPr>
                  <p:cxnSp>
                    <p:nvCxnSpPr>
                      <p:cNvPr id="29" name="直接连接符 28">
                        <a:extLst>
                          <a:ext uri="{FF2B5EF4-FFF2-40B4-BE49-F238E27FC236}">
                            <a16:creationId xmlns:a16="http://schemas.microsoft.com/office/drawing/2014/main" id="{3066E43D-3464-4352-A432-7B050BE271B6}"/>
                          </a:ext>
                        </a:extLst>
                      </p:cNvPr>
                      <p:cNvCxnSpPr/>
                      <p:nvPr/>
                    </p:nvCxnSpPr>
                    <p:spPr>
                      <a:xfrm>
                        <a:off x="2425983"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cxnSp>
                    <p:nvCxnSpPr>
                      <p:cNvPr id="30" name="直接连接符 29">
                        <a:extLst>
                          <a:ext uri="{FF2B5EF4-FFF2-40B4-BE49-F238E27FC236}">
                            <a16:creationId xmlns:a16="http://schemas.microsoft.com/office/drawing/2014/main" id="{20C3C202-75A0-447F-9C94-C4627FE51CF9}"/>
                          </a:ext>
                        </a:extLst>
                      </p:cNvPr>
                      <p:cNvCxnSpPr>
                        <a:cxnSpLocks/>
                      </p:cNvCxnSpPr>
                      <p:nvPr/>
                    </p:nvCxnSpPr>
                    <p:spPr>
                      <a:xfrm flipH="1">
                        <a:off x="2552959"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grpSp>
                <p:grpSp>
                  <p:nvGrpSpPr>
                    <p:cNvPr id="26" name="组合 25">
                      <a:extLst>
                        <a:ext uri="{FF2B5EF4-FFF2-40B4-BE49-F238E27FC236}">
                          <a16:creationId xmlns:a16="http://schemas.microsoft.com/office/drawing/2014/main" id="{245DE4A9-C637-47F4-8E27-EB5D21AF1700}"/>
                        </a:ext>
                      </a:extLst>
                    </p:cNvPr>
                    <p:cNvGrpSpPr/>
                    <p:nvPr/>
                  </p:nvGrpSpPr>
                  <p:grpSpPr>
                    <a:xfrm>
                      <a:off x="2676808" y="5186045"/>
                      <a:ext cx="253693" cy="137160"/>
                      <a:chOff x="2425983" y="5189220"/>
                      <a:chExt cx="253693" cy="137160"/>
                    </a:xfrm>
                  </p:grpSpPr>
                  <p:cxnSp>
                    <p:nvCxnSpPr>
                      <p:cNvPr id="27" name="直接连接符 26">
                        <a:extLst>
                          <a:ext uri="{FF2B5EF4-FFF2-40B4-BE49-F238E27FC236}">
                            <a16:creationId xmlns:a16="http://schemas.microsoft.com/office/drawing/2014/main" id="{453AF694-8F9C-4A68-A82A-981B4A4AF92C}"/>
                          </a:ext>
                        </a:extLst>
                      </p:cNvPr>
                      <p:cNvCxnSpPr/>
                      <p:nvPr/>
                    </p:nvCxnSpPr>
                    <p:spPr>
                      <a:xfrm>
                        <a:off x="2425983"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cxnSp>
                    <p:nvCxnSpPr>
                      <p:cNvPr id="28" name="直接连接符 27">
                        <a:extLst>
                          <a:ext uri="{FF2B5EF4-FFF2-40B4-BE49-F238E27FC236}">
                            <a16:creationId xmlns:a16="http://schemas.microsoft.com/office/drawing/2014/main" id="{1FEFBA4E-3E3A-4C80-8E43-4908A0A0BC52}"/>
                          </a:ext>
                        </a:extLst>
                      </p:cNvPr>
                      <p:cNvCxnSpPr>
                        <a:cxnSpLocks/>
                      </p:cNvCxnSpPr>
                      <p:nvPr/>
                    </p:nvCxnSpPr>
                    <p:spPr>
                      <a:xfrm flipH="1">
                        <a:off x="2552959"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grpSp>
              </p:grpSp>
            </p:grpSp>
          </p:grpSp>
          <p:grpSp>
            <p:nvGrpSpPr>
              <p:cNvPr id="8" name="组合 7">
                <a:extLst>
                  <a:ext uri="{FF2B5EF4-FFF2-40B4-BE49-F238E27FC236}">
                    <a16:creationId xmlns:a16="http://schemas.microsoft.com/office/drawing/2014/main" id="{FC8EC533-1574-4F5C-B56F-AD843D7A5675}"/>
                  </a:ext>
                </a:extLst>
              </p:cNvPr>
              <p:cNvGrpSpPr/>
              <p:nvPr/>
            </p:nvGrpSpPr>
            <p:grpSpPr>
              <a:xfrm>
                <a:off x="1839287" y="5184146"/>
                <a:ext cx="758518" cy="87506"/>
                <a:chOff x="2676808" y="5179695"/>
                <a:chExt cx="758518" cy="143510"/>
              </a:xfrm>
            </p:grpSpPr>
            <p:grpSp>
              <p:nvGrpSpPr>
                <p:cNvPr id="11" name="组合 10">
                  <a:extLst>
                    <a:ext uri="{FF2B5EF4-FFF2-40B4-BE49-F238E27FC236}">
                      <a16:creationId xmlns:a16="http://schemas.microsoft.com/office/drawing/2014/main" id="{70C3FBBF-FA74-40CD-88AF-C1954172407F}"/>
                    </a:ext>
                  </a:extLst>
                </p:cNvPr>
                <p:cNvGrpSpPr/>
                <p:nvPr/>
              </p:nvGrpSpPr>
              <p:grpSpPr>
                <a:xfrm>
                  <a:off x="2676808" y="5186045"/>
                  <a:ext cx="253693" cy="137160"/>
                  <a:chOff x="2425983" y="5189220"/>
                  <a:chExt cx="253693" cy="137160"/>
                </a:xfrm>
              </p:grpSpPr>
              <p:cxnSp>
                <p:nvCxnSpPr>
                  <p:cNvPr id="19" name="直接连接符 18">
                    <a:extLst>
                      <a:ext uri="{FF2B5EF4-FFF2-40B4-BE49-F238E27FC236}">
                        <a16:creationId xmlns:a16="http://schemas.microsoft.com/office/drawing/2014/main" id="{922004AC-7522-496A-B3F6-EFBEBA23246E}"/>
                      </a:ext>
                    </a:extLst>
                  </p:cNvPr>
                  <p:cNvCxnSpPr/>
                  <p:nvPr/>
                </p:nvCxnSpPr>
                <p:spPr>
                  <a:xfrm>
                    <a:off x="2425983"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cxnSp>
                <p:nvCxnSpPr>
                  <p:cNvPr id="20" name="直接连接符 19">
                    <a:extLst>
                      <a:ext uri="{FF2B5EF4-FFF2-40B4-BE49-F238E27FC236}">
                        <a16:creationId xmlns:a16="http://schemas.microsoft.com/office/drawing/2014/main" id="{42ED82BF-3200-4645-A79E-52E6159B1474}"/>
                      </a:ext>
                    </a:extLst>
                  </p:cNvPr>
                  <p:cNvCxnSpPr>
                    <a:cxnSpLocks/>
                  </p:cNvCxnSpPr>
                  <p:nvPr/>
                </p:nvCxnSpPr>
                <p:spPr>
                  <a:xfrm flipH="1">
                    <a:off x="2552959"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grpSp>
            <p:grpSp>
              <p:nvGrpSpPr>
                <p:cNvPr id="12" name="组合 11">
                  <a:extLst>
                    <a:ext uri="{FF2B5EF4-FFF2-40B4-BE49-F238E27FC236}">
                      <a16:creationId xmlns:a16="http://schemas.microsoft.com/office/drawing/2014/main" id="{474AE321-2D62-4BB7-96C7-8CF36027EAC1}"/>
                    </a:ext>
                  </a:extLst>
                </p:cNvPr>
                <p:cNvGrpSpPr/>
                <p:nvPr/>
              </p:nvGrpSpPr>
              <p:grpSpPr>
                <a:xfrm>
                  <a:off x="2930808" y="5179695"/>
                  <a:ext cx="504518" cy="140335"/>
                  <a:chOff x="2425983" y="5186045"/>
                  <a:chExt cx="504518" cy="140335"/>
                </a:xfrm>
              </p:grpSpPr>
              <p:grpSp>
                <p:nvGrpSpPr>
                  <p:cNvPr id="13" name="组合 12">
                    <a:extLst>
                      <a:ext uri="{FF2B5EF4-FFF2-40B4-BE49-F238E27FC236}">
                        <a16:creationId xmlns:a16="http://schemas.microsoft.com/office/drawing/2014/main" id="{8E1F7574-EA4E-4C37-8374-0870727A14B7}"/>
                      </a:ext>
                    </a:extLst>
                  </p:cNvPr>
                  <p:cNvGrpSpPr/>
                  <p:nvPr/>
                </p:nvGrpSpPr>
                <p:grpSpPr>
                  <a:xfrm>
                    <a:off x="2425983" y="5189220"/>
                    <a:ext cx="253693" cy="137160"/>
                    <a:chOff x="2425983" y="5189220"/>
                    <a:chExt cx="253693" cy="137160"/>
                  </a:xfrm>
                </p:grpSpPr>
                <p:cxnSp>
                  <p:nvCxnSpPr>
                    <p:cNvPr id="17" name="直接连接符 16">
                      <a:extLst>
                        <a:ext uri="{FF2B5EF4-FFF2-40B4-BE49-F238E27FC236}">
                          <a16:creationId xmlns:a16="http://schemas.microsoft.com/office/drawing/2014/main" id="{6DA2AAE8-BEE5-43C8-87A0-2F7F5DC0CE70}"/>
                        </a:ext>
                      </a:extLst>
                    </p:cNvPr>
                    <p:cNvCxnSpPr/>
                    <p:nvPr/>
                  </p:nvCxnSpPr>
                  <p:spPr>
                    <a:xfrm>
                      <a:off x="2425983"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a16="http://schemas.microsoft.com/office/drawing/2014/main" id="{C628ECFF-B406-4AF0-A9F3-5B7AB915BC75}"/>
                        </a:ext>
                      </a:extLst>
                    </p:cNvPr>
                    <p:cNvCxnSpPr>
                      <a:cxnSpLocks/>
                    </p:cNvCxnSpPr>
                    <p:nvPr/>
                  </p:nvCxnSpPr>
                  <p:spPr>
                    <a:xfrm flipH="1">
                      <a:off x="2552959"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grpSp>
              <p:grpSp>
                <p:nvGrpSpPr>
                  <p:cNvPr id="14" name="组合 13">
                    <a:extLst>
                      <a:ext uri="{FF2B5EF4-FFF2-40B4-BE49-F238E27FC236}">
                        <a16:creationId xmlns:a16="http://schemas.microsoft.com/office/drawing/2014/main" id="{5679FF55-AAEC-42A5-B948-4C5A7D2CB41F}"/>
                      </a:ext>
                    </a:extLst>
                  </p:cNvPr>
                  <p:cNvGrpSpPr/>
                  <p:nvPr/>
                </p:nvGrpSpPr>
                <p:grpSpPr>
                  <a:xfrm>
                    <a:off x="2676808" y="5186045"/>
                    <a:ext cx="253693" cy="137160"/>
                    <a:chOff x="2425983" y="5189220"/>
                    <a:chExt cx="253693" cy="137160"/>
                  </a:xfrm>
                </p:grpSpPr>
                <p:cxnSp>
                  <p:nvCxnSpPr>
                    <p:cNvPr id="15" name="直接连接符 14">
                      <a:extLst>
                        <a:ext uri="{FF2B5EF4-FFF2-40B4-BE49-F238E27FC236}">
                          <a16:creationId xmlns:a16="http://schemas.microsoft.com/office/drawing/2014/main" id="{8906CE6E-A718-48BE-9430-F26AC873E044}"/>
                        </a:ext>
                      </a:extLst>
                    </p:cNvPr>
                    <p:cNvCxnSpPr/>
                    <p:nvPr/>
                  </p:nvCxnSpPr>
                  <p:spPr>
                    <a:xfrm>
                      <a:off x="2425983"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cxnSp>
                  <p:nvCxnSpPr>
                    <p:cNvPr id="16" name="直接连接符 15">
                      <a:extLst>
                        <a:ext uri="{FF2B5EF4-FFF2-40B4-BE49-F238E27FC236}">
                          <a16:creationId xmlns:a16="http://schemas.microsoft.com/office/drawing/2014/main" id="{3234D0ED-BB74-4653-AF4C-B451F9A0593D}"/>
                        </a:ext>
                      </a:extLst>
                    </p:cNvPr>
                    <p:cNvCxnSpPr>
                      <a:cxnSpLocks/>
                    </p:cNvCxnSpPr>
                    <p:nvPr/>
                  </p:nvCxnSpPr>
                  <p:spPr>
                    <a:xfrm flipH="1">
                      <a:off x="2552959"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grpSp>
            </p:grpSp>
          </p:grpSp>
        </p:grpSp>
      </p:grpSp>
      <p:grpSp>
        <p:nvGrpSpPr>
          <p:cNvPr id="3" name="组合 2">
            <a:extLst>
              <a:ext uri="{FF2B5EF4-FFF2-40B4-BE49-F238E27FC236}">
                <a16:creationId xmlns:a16="http://schemas.microsoft.com/office/drawing/2014/main" id="{7AC7CBAF-0CD5-49D9-B4CA-6160600F0CC3}"/>
              </a:ext>
            </a:extLst>
          </p:cNvPr>
          <p:cNvGrpSpPr/>
          <p:nvPr/>
        </p:nvGrpSpPr>
        <p:grpSpPr>
          <a:xfrm>
            <a:off x="0" y="1673437"/>
            <a:ext cx="11729877" cy="4519401"/>
            <a:chOff x="0" y="1673437"/>
            <a:chExt cx="11729877" cy="4519401"/>
          </a:xfrm>
        </p:grpSpPr>
        <p:sp>
          <p:nvSpPr>
            <p:cNvPr id="52" name="Freeform 9">
              <a:extLst>
                <a:ext uri="{FF2B5EF4-FFF2-40B4-BE49-F238E27FC236}">
                  <a16:creationId xmlns:a16="http://schemas.microsoft.com/office/drawing/2014/main" id="{31019959-5717-44A9-BD12-BC7269361224}"/>
                </a:ext>
              </a:extLst>
            </p:cNvPr>
            <p:cNvSpPr>
              <a:spLocks/>
            </p:cNvSpPr>
            <p:nvPr/>
          </p:nvSpPr>
          <p:spPr bwMode="auto">
            <a:xfrm rot="2700000">
              <a:off x="3022225" y="1900244"/>
              <a:ext cx="2653381" cy="2653379"/>
            </a:xfrm>
            <a:custGeom>
              <a:avLst/>
              <a:gdLst>
                <a:gd name="T0" fmla="*/ 107 w 728"/>
                <a:gd name="T1" fmla="*/ 621 h 727"/>
                <a:gd name="T2" fmla="*/ 364 w 728"/>
                <a:gd name="T3" fmla="*/ 727 h 727"/>
                <a:gd name="T4" fmla="*/ 364 w 728"/>
                <a:gd name="T5" fmla="*/ 556 h 727"/>
                <a:gd name="T6" fmla="*/ 228 w 728"/>
                <a:gd name="T7" fmla="*/ 499 h 727"/>
                <a:gd name="T8" fmla="*/ 172 w 728"/>
                <a:gd name="T9" fmla="*/ 363 h 727"/>
                <a:gd name="T10" fmla="*/ 228 w 728"/>
                <a:gd name="T11" fmla="*/ 227 h 727"/>
                <a:gd name="T12" fmla="*/ 364 w 728"/>
                <a:gd name="T13" fmla="*/ 171 h 727"/>
                <a:gd name="T14" fmla="*/ 500 w 728"/>
                <a:gd name="T15" fmla="*/ 227 h 727"/>
                <a:gd name="T16" fmla="*/ 556 w 728"/>
                <a:gd name="T17" fmla="*/ 363 h 727"/>
                <a:gd name="T18" fmla="*/ 728 w 728"/>
                <a:gd name="T19" fmla="*/ 363 h 727"/>
                <a:gd name="T20" fmla="*/ 621 w 728"/>
                <a:gd name="T21" fmla="*/ 106 h 727"/>
                <a:gd name="T22" fmla="*/ 364 w 728"/>
                <a:gd name="T23" fmla="*/ 0 h 727"/>
                <a:gd name="T24" fmla="*/ 107 w 728"/>
                <a:gd name="T25" fmla="*/ 106 h 727"/>
                <a:gd name="T26" fmla="*/ 0 w 728"/>
                <a:gd name="T27" fmla="*/ 363 h 727"/>
                <a:gd name="T28" fmla="*/ 107 w 728"/>
                <a:gd name="T29" fmla="*/ 621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8" h="727">
                  <a:moveTo>
                    <a:pt x="107" y="621"/>
                  </a:moveTo>
                  <a:cubicBezTo>
                    <a:pt x="176" y="689"/>
                    <a:pt x="267" y="727"/>
                    <a:pt x="364" y="727"/>
                  </a:cubicBezTo>
                  <a:cubicBezTo>
                    <a:pt x="364" y="556"/>
                    <a:pt x="364" y="556"/>
                    <a:pt x="364" y="556"/>
                  </a:cubicBezTo>
                  <a:cubicBezTo>
                    <a:pt x="313" y="556"/>
                    <a:pt x="264" y="536"/>
                    <a:pt x="228" y="499"/>
                  </a:cubicBezTo>
                  <a:cubicBezTo>
                    <a:pt x="192" y="463"/>
                    <a:pt x="172" y="415"/>
                    <a:pt x="172" y="363"/>
                  </a:cubicBezTo>
                  <a:cubicBezTo>
                    <a:pt x="172" y="312"/>
                    <a:pt x="192" y="264"/>
                    <a:pt x="228" y="227"/>
                  </a:cubicBezTo>
                  <a:cubicBezTo>
                    <a:pt x="264" y="191"/>
                    <a:pt x="313" y="171"/>
                    <a:pt x="364" y="171"/>
                  </a:cubicBezTo>
                  <a:cubicBezTo>
                    <a:pt x="415" y="171"/>
                    <a:pt x="464" y="191"/>
                    <a:pt x="500" y="227"/>
                  </a:cubicBezTo>
                  <a:cubicBezTo>
                    <a:pt x="536" y="264"/>
                    <a:pt x="556" y="312"/>
                    <a:pt x="556" y="363"/>
                  </a:cubicBezTo>
                  <a:cubicBezTo>
                    <a:pt x="728" y="363"/>
                    <a:pt x="728" y="363"/>
                    <a:pt x="728" y="363"/>
                  </a:cubicBezTo>
                  <a:cubicBezTo>
                    <a:pt x="728" y="266"/>
                    <a:pt x="690" y="175"/>
                    <a:pt x="621" y="106"/>
                  </a:cubicBezTo>
                  <a:cubicBezTo>
                    <a:pt x="553" y="38"/>
                    <a:pt x="461" y="0"/>
                    <a:pt x="364" y="0"/>
                  </a:cubicBezTo>
                  <a:cubicBezTo>
                    <a:pt x="267" y="0"/>
                    <a:pt x="176" y="38"/>
                    <a:pt x="107" y="106"/>
                  </a:cubicBezTo>
                  <a:cubicBezTo>
                    <a:pt x="38" y="175"/>
                    <a:pt x="0" y="266"/>
                    <a:pt x="0" y="363"/>
                  </a:cubicBezTo>
                  <a:cubicBezTo>
                    <a:pt x="0" y="461"/>
                    <a:pt x="38" y="552"/>
                    <a:pt x="107" y="621"/>
                  </a:cubicBezTo>
                  <a:close/>
                </a:path>
              </a:pathLst>
            </a:custGeom>
            <a:solidFill>
              <a:srgbClr val="72AE4A"/>
            </a:solidFill>
            <a:ln>
              <a:noFill/>
            </a:ln>
          </p:spPr>
          <p:txBody>
            <a:bodyPr vert="horz" wrap="square" lIns="68580" tIns="34290" rIns="68580" bIns="34290" numCol="1" anchor="t" anchorCtr="0" compatLnSpc="1">
              <a:prstTxWarp prst="textNoShape">
                <a:avLst/>
              </a:prstTxWarp>
            </a:bodyPr>
            <a:lstStyle/>
            <a:p>
              <a:endParaRPr lang="id-ID" sz="1600"/>
            </a:p>
          </p:txBody>
        </p:sp>
        <p:sp>
          <p:nvSpPr>
            <p:cNvPr id="53" name="Oval 79">
              <a:extLst>
                <a:ext uri="{FF2B5EF4-FFF2-40B4-BE49-F238E27FC236}">
                  <a16:creationId xmlns:a16="http://schemas.microsoft.com/office/drawing/2014/main" id="{FEE93630-BAAA-4CD5-8C3C-9C9A59531F17}"/>
                </a:ext>
              </a:extLst>
            </p:cNvPr>
            <p:cNvSpPr/>
            <p:nvPr/>
          </p:nvSpPr>
          <p:spPr>
            <a:xfrm rot="13500000">
              <a:off x="4733285" y="3711119"/>
              <a:ext cx="610527" cy="610527"/>
            </a:xfrm>
            <a:prstGeom prst="ellipse">
              <a:avLst/>
            </a:prstGeom>
            <a:solidFill>
              <a:srgbClr val="F9F9F9"/>
            </a:solidFill>
            <a:ln w="133350">
              <a:solidFill>
                <a:srgbClr val="72AE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600">
                <a:solidFill>
                  <a:srgbClr val="4E9F8E"/>
                </a:solidFill>
              </a:endParaRPr>
            </a:p>
          </p:txBody>
        </p:sp>
        <p:sp>
          <p:nvSpPr>
            <p:cNvPr id="54" name="Freeform 9">
              <a:extLst>
                <a:ext uri="{FF2B5EF4-FFF2-40B4-BE49-F238E27FC236}">
                  <a16:creationId xmlns:a16="http://schemas.microsoft.com/office/drawing/2014/main" id="{9285734D-A758-478A-9955-50FF4EB04F1D}"/>
                </a:ext>
              </a:extLst>
            </p:cNvPr>
            <p:cNvSpPr>
              <a:spLocks/>
            </p:cNvSpPr>
            <p:nvPr/>
          </p:nvSpPr>
          <p:spPr bwMode="auto">
            <a:xfrm rot="2700000">
              <a:off x="125083" y="1900244"/>
              <a:ext cx="2653381" cy="2653379"/>
            </a:xfrm>
            <a:custGeom>
              <a:avLst/>
              <a:gdLst>
                <a:gd name="T0" fmla="*/ 107 w 728"/>
                <a:gd name="T1" fmla="*/ 621 h 727"/>
                <a:gd name="T2" fmla="*/ 364 w 728"/>
                <a:gd name="T3" fmla="*/ 727 h 727"/>
                <a:gd name="T4" fmla="*/ 364 w 728"/>
                <a:gd name="T5" fmla="*/ 556 h 727"/>
                <a:gd name="T6" fmla="*/ 228 w 728"/>
                <a:gd name="T7" fmla="*/ 499 h 727"/>
                <a:gd name="T8" fmla="*/ 172 w 728"/>
                <a:gd name="T9" fmla="*/ 363 h 727"/>
                <a:gd name="T10" fmla="*/ 228 w 728"/>
                <a:gd name="T11" fmla="*/ 227 h 727"/>
                <a:gd name="T12" fmla="*/ 364 w 728"/>
                <a:gd name="T13" fmla="*/ 171 h 727"/>
                <a:gd name="T14" fmla="*/ 500 w 728"/>
                <a:gd name="T15" fmla="*/ 227 h 727"/>
                <a:gd name="T16" fmla="*/ 556 w 728"/>
                <a:gd name="T17" fmla="*/ 363 h 727"/>
                <a:gd name="T18" fmla="*/ 728 w 728"/>
                <a:gd name="T19" fmla="*/ 363 h 727"/>
                <a:gd name="T20" fmla="*/ 621 w 728"/>
                <a:gd name="T21" fmla="*/ 106 h 727"/>
                <a:gd name="T22" fmla="*/ 364 w 728"/>
                <a:gd name="T23" fmla="*/ 0 h 727"/>
                <a:gd name="T24" fmla="*/ 107 w 728"/>
                <a:gd name="T25" fmla="*/ 106 h 727"/>
                <a:gd name="T26" fmla="*/ 0 w 728"/>
                <a:gd name="T27" fmla="*/ 363 h 727"/>
                <a:gd name="T28" fmla="*/ 107 w 728"/>
                <a:gd name="T29" fmla="*/ 621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8" h="727">
                  <a:moveTo>
                    <a:pt x="107" y="621"/>
                  </a:moveTo>
                  <a:cubicBezTo>
                    <a:pt x="176" y="689"/>
                    <a:pt x="267" y="727"/>
                    <a:pt x="364" y="727"/>
                  </a:cubicBezTo>
                  <a:cubicBezTo>
                    <a:pt x="364" y="556"/>
                    <a:pt x="364" y="556"/>
                    <a:pt x="364" y="556"/>
                  </a:cubicBezTo>
                  <a:cubicBezTo>
                    <a:pt x="313" y="556"/>
                    <a:pt x="264" y="536"/>
                    <a:pt x="228" y="499"/>
                  </a:cubicBezTo>
                  <a:cubicBezTo>
                    <a:pt x="192" y="463"/>
                    <a:pt x="172" y="415"/>
                    <a:pt x="172" y="363"/>
                  </a:cubicBezTo>
                  <a:cubicBezTo>
                    <a:pt x="172" y="312"/>
                    <a:pt x="192" y="264"/>
                    <a:pt x="228" y="227"/>
                  </a:cubicBezTo>
                  <a:cubicBezTo>
                    <a:pt x="264" y="191"/>
                    <a:pt x="313" y="171"/>
                    <a:pt x="364" y="171"/>
                  </a:cubicBezTo>
                  <a:cubicBezTo>
                    <a:pt x="415" y="171"/>
                    <a:pt x="464" y="191"/>
                    <a:pt x="500" y="227"/>
                  </a:cubicBezTo>
                  <a:cubicBezTo>
                    <a:pt x="536" y="264"/>
                    <a:pt x="556" y="312"/>
                    <a:pt x="556" y="363"/>
                  </a:cubicBezTo>
                  <a:cubicBezTo>
                    <a:pt x="728" y="363"/>
                    <a:pt x="728" y="363"/>
                    <a:pt x="728" y="363"/>
                  </a:cubicBezTo>
                  <a:cubicBezTo>
                    <a:pt x="728" y="266"/>
                    <a:pt x="690" y="175"/>
                    <a:pt x="621" y="106"/>
                  </a:cubicBezTo>
                  <a:cubicBezTo>
                    <a:pt x="553" y="38"/>
                    <a:pt x="461" y="0"/>
                    <a:pt x="364" y="0"/>
                  </a:cubicBezTo>
                  <a:cubicBezTo>
                    <a:pt x="267" y="0"/>
                    <a:pt x="176" y="38"/>
                    <a:pt x="107" y="106"/>
                  </a:cubicBezTo>
                  <a:cubicBezTo>
                    <a:pt x="38" y="175"/>
                    <a:pt x="0" y="266"/>
                    <a:pt x="0" y="363"/>
                  </a:cubicBezTo>
                  <a:cubicBezTo>
                    <a:pt x="0" y="461"/>
                    <a:pt x="38" y="552"/>
                    <a:pt x="107" y="621"/>
                  </a:cubicBezTo>
                  <a:close/>
                </a:path>
              </a:pathLst>
            </a:custGeom>
            <a:solidFill>
              <a:srgbClr val="72AE4A"/>
            </a:solidFill>
            <a:ln>
              <a:noFill/>
            </a:ln>
          </p:spPr>
          <p:txBody>
            <a:bodyPr vert="horz" wrap="square" lIns="68580" tIns="34290" rIns="68580" bIns="34290" numCol="1" anchor="t" anchorCtr="0" compatLnSpc="1">
              <a:prstTxWarp prst="textNoShape">
                <a:avLst/>
              </a:prstTxWarp>
            </a:bodyPr>
            <a:lstStyle/>
            <a:p>
              <a:endParaRPr lang="id-ID" sz="1600"/>
            </a:p>
          </p:txBody>
        </p:sp>
        <p:sp>
          <p:nvSpPr>
            <p:cNvPr id="55" name="Freeform 9">
              <a:extLst>
                <a:ext uri="{FF2B5EF4-FFF2-40B4-BE49-F238E27FC236}">
                  <a16:creationId xmlns:a16="http://schemas.microsoft.com/office/drawing/2014/main" id="{1A9325D6-F591-41F1-9CE0-483E5EB72B4A}"/>
                </a:ext>
              </a:extLst>
            </p:cNvPr>
            <p:cNvSpPr>
              <a:spLocks/>
            </p:cNvSpPr>
            <p:nvPr/>
          </p:nvSpPr>
          <p:spPr bwMode="auto">
            <a:xfrm rot="13500000">
              <a:off x="1577710" y="3312653"/>
              <a:ext cx="2653381" cy="2653381"/>
            </a:xfrm>
            <a:custGeom>
              <a:avLst/>
              <a:gdLst>
                <a:gd name="T0" fmla="*/ 107 w 728"/>
                <a:gd name="T1" fmla="*/ 621 h 727"/>
                <a:gd name="T2" fmla="*/ 364 w 728"/>
                <a:gd name="T3" fmla="*/ 727 h 727"/>
                <a:gd name="T4" fmla="*/ 364 w 728"/>
                <a:gd name="T5" fmla="*/ 556 h 727"/>
                <a:gd name="T6" fmla="*/ 228 w 728"/>
                <a:gd name="T7" fmla="*/ 499 h 727"/>
                <a:gd name="T8" fmla="*/ 172 w 728"/>
                <a:gd name="T9" fmla="*/ 363 h 727"/>
                <a:gd name="T10" fmla="*/ 228 w 728"/>
                <a:gd name="T11" fmla="*/ 227 h 727"/>
                <a:gd name="T12" fmla="*/ 364 w 728"/>
                <a:gd name="T13" fmla="*/ 171 h 727"/>
                <a:gd name="T14" fmla="*/ 500 w 728"/>
                <a:gd name="T15" fmla="*/ 227 h 727"/>
                <a:gd name="T16" fmla="*/ 556 w 728"/>
                <a:gd name="T17" fmla="*/ 363 h 727"/>
                <a:gd name="T18" fmla="*/ 728 w 728"/>
                <a:gd name="T19" fmla="*/ 363 h 727"/>
                <a:gd name="T20" fmla="*/ 621 w 728"/>
                <a:gd name="T21" fmla="*/ 106 h 727"/>
                <a:gd name="T22" fmla="*/ 364 w 728"/>
                <a:gd name="T23" fmla="*/ 0 h 727"/>
                <a:gd name="T24" fmla="*/ 107 w 728"/>
                <a:gd name="T25" fmla="*/ 106 h 727"/>
                <a:gd name="T26" fmla="*/ 0 w 728"/>
                <a:gd name="T27" fmla="*/ 363 h 727"/>
                <a:gd name="T28" fmla="*/ 107 w 728"/>
                <a:gd name="T29" fmla="*/ 621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8" h="727">
                  <a:moveTo>
                    <a:pt x="107" y="621"/>
                  </a:moveTo>
                  <a:cubicBezTo>
                    <a:pt x="176" y="689"/>
                    <a:pt x="267" y="727"/>
                    <a:pt x="364" y="727"/>
                  </a:cubicBezTo>
                  <a:cubicBezTo>
                    <a:pt x="364" y="556"/>
                    <a:pt x="364" y="556"/>
                    <a:pt x="364" y="556"/>
                  </a:cubicBezTo>
                  <a:cubicBezTo>
                    <a:pt x="313" y="556"/>
                    <a:pt x="264" y="536"/>
                    <a:pt x="228" y="499"/>
                  </a:cubicBezTo>
                  <a:cubicBezTo>
                    <a:pt x="192" y="463"/>
                    <a:pt x="172" y="415"/>
                    <a:pt x="172" y="363"/>
                  </a:cubicBezTo>
                  <a:cubicBezTo>
                    <a:pt x="172" y="312"/>
                    <a:pt x="192" y="264"/>
                    <a:pt x="228" y="227"/>
                  </a:cubicBezTo>
                  <a:cubicBezTo>
                    <a:pt x="264" y="191"/>
                    <a:pt x="313" y="171"/>
                    <a:pt x="364" y="171"/>
                  </a:cubicBezTo>
                  <a:cubicBezTo>
                    <a:pt x="415" y="171"/>
                    <a:pt x="464" y="191"/>
                    <a:pt x="500" y="227"/>
                  </a:cubicBezTo>
                  <a:cubicBezTo>
                    <a:pt x="536" y="264"/>
                    <a:pt x="556" y="312"/>
                    <a:pt x="556" y="363"/>
                  </a:cubicBezTo>
                  <a:cubicBezTo>
                    <a:pt x="728" y="363"/>
                    <a:pt x="728" y="363"/>
                    <a:pt x="728" y="363"/>
                  </a:cubicBezTo>
                  <a:cubicBezTo>
                    <a:pt x="728" y="266"/>
                    <a:pt x="690" y="175"/>
                    <a:pt x="621" y="106"/>
                  </a:cubicBezTo>
                  <a:cubicBezTo>
                    <a:pt x="553" y="38"/>
                    <a:pt x="461" y="0"/>
                    <a:pt x="364" y="0"/>
                  </a:cubicBezTo>
                  <a:cubicBezTo>
                    <a:pt x="267" y="0"/>
                    <a:pt x="176" y="38"/>
                    <a:pt x="107" y="106"/>
                  </a:cubicBezTo>
                  <a:cubicBezTo>
                    <a:pt x="38" y="175"/>
                    <a:pt x="0" y="266"/>
                    <a:pt x="0" y="363"/>
                  </a:cubicBezTo>
                  <a:cubicBezTo>
                    <a:pt x="0" y="461"/>
                    <a:pt x="38" y="552"/>
                    <a:pt x="107" y="621"/>
                  </a:cubicBezTo>
                  <a:close/>
                </a:path>
              </a:pathLst>
            </a:custGeom>
            <a:solidFill>
              <a:srgbClr val="92488E"/>
            </a:solidFill>
            <a:ln>
              <a:noFill/>
            </a:ln>
          </p:spPr>
          <p:txBody>
            <a:bodyPr vert="horz" wrap="square" lIns="68580" tIns="34290" rIns="68580" bIns="34290" numCol="1" anchor="t" anchorCtr="0" compatLnSpc="1">
              <a:prstTxWarp prst="textNoShape">
                <a:avLst/>
              </a:prstTxWarp>
            </a:bodyPr>
            <a:lstStyle/>
            <a:p>
              <a:endParaRPr lang="id-ID" sz="1600"/>
            </a:p>
          </p:txBody>
        </p:sp>
        <p:sp>
          <p:nvSpPr>
            <p:cNvPr id="56" name="Oval 84">
              <a:extLst>
                <a:ext uri="{FF2B5EF4-FFF2-40B4-BE49-F238E27FC236}">
                  <a16:creationId xmlns:a16="http://schemas.microsoft.com/office/drawing/2014/main" id="{EEC63381-C450-4C89-80AE-FBECB6F244D9}"/>
                </a:ext>
              </a:extLst>
            </p:cNvPr>
            <p:cNvSpPr/>
            <p:nvPr/>
          </p:nvSpPr>
          <p:spPr>
            <a:xfrm rot="13500000">
              <a:off x="2599140" y="5582311"/>
              <a:ext cx="610527" cy="610527"/>
            </a:xfrm>
            <a:prstGeom prst="ellipse">
              <a:avLst/>
            </a:prstGeom>
            <a:solidFill>
              <a:srgbClr val="F9F9F9"/>
            </a:solidFill>
            <a:ln w="133350">
              <a:solidFill>
                <a:srgbClr val="9248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600"/>
            </a:p>
          </p:txBody>
        </p:sp>
        <p:sp>
          <p:nvSpPr>
            <p:cNvPr id="57" name="Oval 85">
              <a:extLst>
                <a:ext uri="{FF2B5EF4-FFF2-40B4-BE49-F238E27FC236}">
                  <a16:creationId xmlns:a16="http://schemas.microsoft.com/office/drawing/2014/main" id="{A67AD0A7-8C54-4E6A-B8B5-5FF4081C0B38}"/>
                </a:ext>
              </a:extLst>
            </p:cNvPr>
            <p:cNvSpPr/>
            <p:nvPr/>
          </p:nvSpPr>
          <p:spPr>
            <a:xfrm rot="13500000">
              <a:off x="1146511" y="1673437"/>
              <a:ext cx="610527" cy="610527"/>
            </a:xfrm>
            <a:prstGeom prst="ellipse">
              <a:avLst/>
            </a:prstGeom>
            <a:solidFill>
              <a:srgbClr val="F9F9F9"/>
            </a:solidFill>
            <a:ln w="133350">
              <a:solidFill>
                <a:srgbClr val="72AE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600"/>
            </a:p>
          </p:txBody>
        </p:sp>
        <p:sp>
          <p:nvSpPr>
            <p:cNvPr id="58" name="Freeform 101">
              <a:extLst>
                <a:ext uri="{FF2B5EF4-FFF2-40B4-BE49-F238E27FC236}">
                  <a16:creationId xmlns:a16="http://schemas.microsoft.com/office/drawing/2014/main" id="{7EFA533D-0E17-46A1-B59E-A9FB05D7E0D5}"/>
                </a:ext>
              </a:extLst>
            </p:cNvPr>
            <p:cNvSpPr/>
            <p:nvPr/>
          </p:nvSpPr>
          <p:spPr>
            <a:xfrm>
              <a:off x="0" y="3701233"/>
              <a:ext cx="1320513" cy="2264590"/>
            </a:xfrm>
            <a:custGeom>
              <a:avLst/>
              <a:gdLst>
                <a:gd name="connsiteX0" fmla="*/ 825115 w 1169415"/>
                <a:gd name="connsiteY0" fmla="*/ 0 h 2005467"/>
                <a:gd name="connsiteX1" fmla="*/ 1169415 w 1169415"/>
                <a:gd name="connsiteY1" fmla="*/ 828820 h 2005467"/>
                <a:gd name="connsiteX2" fmla="*/ 823972 w 1169415"/>
                <a:gd name="connsiteY2" fmla="*/ 1662681 h 2005467"/>
                <a:gd name="connsiteX3" fmla="*/ 109526 w 1169415"/>
                <a:gd name="connsiteY3" fmla="*/ 2000123 h 2005467"/>
                <a:gd name="connsiteX4" fmla="*/ 0 w 1169415"/>
                <a:gd name="connsiteY4" fmla="*/ 2005467 h 2005467"/>
                <a:gd name="connsiteX5" fmla="*/ 0 w 1169415"/>
                <a:gd name="connsiteY5" fmla="*/ 1452354 h 2005467"/>
                <a:gd name="connsiteX6" fmla="*/ 115260 w 1169415"/>
                <a:gd name="connsiteY6" fmla="*/ 1439917 h 2005467"/>
                <a:gd name="connsiteX7" fmla="*/ 431411 w 1169415"/>
                <a:gd name="connsiteY7" fmla="*/ 1270120 h 2005467"/>
                <a:gd name="connsiteX8" fmla="*/ 614425 w 1169415"/>
                <a:gd name="connsiteY8" fmla="*/ 831485 h 2005467"/>
                <a:gd name="connsiteX9" fmla="*/ 434299 w 1169415"/>
                <a:gd name="connsiteY9" fmla="*/ 390816 h 2005467"/>
                <a:gd name="connsiteX10" fmla="*/ 825115 w 1169415"/>
                <a:gd name="connsiteY10" fmla="*/ 0 h 200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69415" h="2005467">
                  <a:moveTo>
                    <a:pt x="825115" y="0"/>
                  </a:moveTo>
                  <a:cubicBezTo>
                    <a:pt x="1046501" y="221386"/>
                    <a:pt x="1167346" y="515926"/>
                    <a:pt x="1169415" y="828820"/>
                  </a:cubicBezTo>
                  <a:cubicBezTo>
                    <a:pt x="1169198" y="1143998"/>
                    <a:pt x="1047949" y="1438705"/>
                    <a:pt x="823972" y="1662681"/>
                  </a:cubicBezTo>
                  <a:cubicBezTo>
                    <a:pt x="629993" y="1856661"/>
                    <a:pt x="380111" y="1973740"/>
                    <a:pt x="109526" y="2000123"/>
                  </a:cubicBezTo>
                  <a:lnTo>
                    <a:pt x="0" y="2005467"/>
                  </a:lnTo>
                  <a:lnTo>
                    <a:pt x="0" y="1452354"/>
                  </a:lnTo>
                  <a:lnTo>
                    <a:pt x="115260" y="1439917"/>
                  </a:lnTo>
                  <a:cubicBezTo>
                    <a:pt x="234753" y="1415426"/>
                    <a:pt x="343992" y="1357539"/>
                    <a:pt x="431411" y="1270120"/>
                  </a:cubicBezTo>
                  <a:cubicBezTo>
                    <a:pt x="550256" y="1151275"/>
                    <a:pt x="614312" y="995926"/>
                    <a:pt x="614425" y="831485"/>
                  </a:cubicBezTo>
                  <a:cubicBezTo>
                    <a:pt x="616823" y="664759"/>
                    <a:pt x="550698" y="507215"/>
                    <a:pt x="434299" y="390816"/>
                  </a:cubicBezTo>
                  <a:cubicBezTo>
                    <a:pt x="434299" y="390816"/>
                    <a:pt x="434299" y="390816"/>
                    <a:pt x="825115" y="0"/>
                  </a:cubicBezTo>
                  <a:close/>
                </a:path>
              </a:pathLst>
            </a:custGeom>
            <a:solidFill>
              <a:srgbClr val="9248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600"/>
            </a:p>
          </p:txBody>
        </p:sp>
        <p:grpSp>
          <p:nvGrpSpPr>
            <p:cNvPr id="59" name="Group 114">
              <a:extLst>
                <a:ext uri="{FF2B5EF4-FFF2-40B4-BE49-F238E27FC236}">
                  <a16:creationId xmlns:a16="http://schemas.microsoft.com/office/drawing/2014/main" id="{DD5B9588-5C82-4712-98AD-B1D699FF4B62}"/>
                </a:ext>
              </a:extLst>
            </p:cNvPr>
            <p:cNvGrpSpPr/>
            <p:nvPr/>
          </p:nvGrpSpPr>
          <p:grpSpPr>
            <a:xfrm>
              <a:off x="1206746" y="2942149"/>
              <a:ext cx="490054" cy="490054"/>
              <a:chOff x="3263900" y="4037013"/>
              <a:chExt cx="879475" cy="879475"/>
            </a:xfrm>
          </p:grpSpPr>
          <p:sp>
            <p:nvSpPr>
              <p:cNvPr id="105" name="Rectangle 20">
                <a:extLst>
                  <a:ext uri="{FF2B5EF4-FFF2-40B4-BE49-F238E27FC236}">
                    <a16:creationId xmlns:a16="http://schemas.microsoft.com/office/drawing/2014/main" id="{D7736DAF-1DC1-498D-AA2C-DF93F74CC87A}"/>
                  </a:ext>
                </a:extLst>
              </p:cNvPr>
              <p:cNvSpPr>
                <a:spLocks noChangeArrowheads="1"/>
              </p:cNvSpPr>
              <p:nvPr/>
            </p:nvSpPr>
            <p:spPr bwMode="auto">
              <a:xfrm>
                <a:off x="3263900" y="4037013"/>
                <a:ext cx="879475" cy="879475"/>
              </a:xfrm>
              <a:prstGeom prst="rect">
                <a:avLst/>
              </a:prstGeom>
              <a:noFill/>
              <a:ln w="15875" cap="rnd">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sz="2400"/>
              </a:p>
            </p:txBody>
          </p:sp>
          <p:sp>
            <p:nvSpPr>
              <p:cNvPr id="106" name="Line 21">
                <a:extLst>
                  <a:ext uri="{FF2B5EF4-FFF2-40B4-BE49-F238E27FC236}">
                    <a16:creationId xmlns:a16="http://schemas.microsoft.com/office/drawing/2014/main" id="{08A36364-F833-4E35-ADE0-1AE9723719F6}"/>
                  </a:ext>
                </a:extLst>
              </p:cNvPr>
              <p:cNvSpPr>
                <a:spLocks noChangeShapeType="1"/>
              </p:cNvSpPr>
              <p:nvPr/>
            </p:nvSpPr>
            <p:spPr bwMode="auto">
              <a:xfrm flipV="1">
                <a:off x="3719513" y="4310063"/>
                <a:ext cx="0" cy="261938"/>
              </a:xfrm>
              <a:prstGeom prst="line">
                <a:avLst/>
              </a:prstGeom>
              <a:noFill/>
              <a:ln w="15875" cap="rnd">
                <a:solidFill>
                  <a:schemeClr val="bg1">
                    <a:lumMod val="6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sz="2400"/>
              </a:p>
            </p:txBody>
          </p:sp>
          <p:sp>
            <p:nvSpPr>
              <p:cNvPr id="107" name="Line 22">
                <a:extLst>
                  <a:ext uri="{FF2B5EF4-FFF2-40B4-BE49-F238E27FC236}">
                    <a16:creationId xmlns:a16="http://schemas.microsoft.com/office/drawing/2014/main" id="{1BA73AD6-8150-42FC-B7C2-5E6E01FBDFC4}"/>
                  </a:ext>
                </a:extLst>
              </p:cNvPr>
              <p:cNvSpPr>
                <a:spLocks noChangeShapeType="1"/>
              </p:cNvSpPr>
              <p:nvPr/>
            </p:nvSpPr>
            <p:spPr bwMode="auto">
              <a:xfrm flipV="1">
                <a:off x="3900488" y="4492626"/>
                <a:ext cx="0" cy="79375"/>
              </a:xfrm>
              <a:prstGeom prst="line">
                <a:avLst/>
              </a:prstGeom>
              <a:noFill/>
              <a:ln w="15875" cap="rnd">
                <a:solidFill>
                  <a:schemeClr val="bg1">
                    <a:lumMod val="6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sz="2400"/>
              </a:p>
            </p:txBody>
          </p:sp>
          <p:sp>
            <p:nvSpPr>
              <p:cNvPr id="108" name="Line 23">
                <a:extLst>
                  <a:ext uri="{FF2B5EF4-FFF2-40B4-BE49-F238E27FC236}">
                    <a16:creationId xmlns:a16="http://schemas.microsoft.com/office/drawing/2014/main" id="{5279D70C-CE70-4E12-9467-A566B2E8C14C}"/>
                  </a:ext>
                </a:extLst>
              </p:cNvPr>
              <p:cNvSpPr>
                <a:spLocks noChangeShapeType="1"/>
              </p:cNvSpPr>
              <p:nvPr/>
            </p:nvSpPr>
            <p:spPr bwMode="auto">
              <a:xfrm flipV="1">
                <a:off x="3506788" y="4149726"/>
                <a:ext cx="0" cy="220663"/>
              </a:xfrm>
              <a:prstGeom prst="line">
                <a:avLst/>
              </a:prstGeom>
              <a:noFill/>
              <a:ln w="15875" cap="rnd">
                <a:solidFill>
                  <a:schemeClr val="bg1">
                    <a:lumMod val="6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sz="2400"/>
              </a:p>
            </p:txBody>
          </p:sp>
          <p:sp>
            <p:nvSpPr>
              <p:cNvPr id="109" name="Line 24">
                <a:extLst>
                  <a:ext uri="{FF2B5EF4-FFF2-40B4-BE49-F238E27FC236}">
                    <a16:creationId xmlns:a16="http://schemas.microsoft.com/office/drawing/2014/main" id="{020C2926-B5F0-48B3-A1CA-98A90E676C08}"/>
                  </a:ext>
                </a:extLst>
              </p:cNvPr>
              <p:cNvSpPr>
                <a:spLocks noChangeShapeType="1"/>
              </p:cNvSpPr>
              <p:nvPr/>
            </p:nvSpPr>
            <p:spPr bwMode="auto">
              <a:xfrm flipV="1">
                <a:off x="3506788" y="4430713"/>
                <a:ext cx="0" cy="141288"/>
              </a:xfrm>
              <a:prstGeom prst="line">
                <a:avLst/>
              </a:prstGeom>
              <a:noFill/>
              <a:ln w="15875" cap="rnd">
                <a:solidFill>
                  <a:schemeClr val="bg1">
                    <a:lumMod val="6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sz="2400"/>
              </a:p>
            </p:txBody>
          </p:sp>
          <p:sp>
            <p:nvSpPr>
              <p:cNvPr id="110" name="Line 25">
                <a:extLst>
                  <a:ext uri="{FF2B5EF4-FFF2-40B4-BE49-F238E27FC236}">
                    <a16:creationId xmlns:a16="http://schemas.microsoft.com/office/drawing/2014/main" id="{F76FB2A6-5E45-46E1-B270-2A5F64F59316}"/>
                  </a:ext>
                </a:extLst>
              </p:cNvPr>
              <p:cNvSpPr>
                <a:spLocks noChangeShapeType="1"/>
              </p:cNvSpPr>
              <p:nvPr/>
            </p:nvSpPr>
            <p:spPr bwMode="auto">
              <a:xfrm flipV="1">
                <a:off x="3900488" y="4149726"/>
                <a:ext cx="0" cy="280988"/>
              </a:xfrm>
              <a:prstGeom prst="line">
                <a:avLst/>
              </a:prstGeom>
              <a:noFill/>
              <a:ln w="15875" cap="rnd">
                <a:solidFill>
                  <a:schemeClr val="bg1">
                    <a:lumMod val="6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sz="2400"/>
              </a:p>
            </p:txBody>
          </p:sp>
          <p:sp>
            <p:nvSpPr>
              <p:cNvPr id="111" name="Line 26">
                <a:extLst>
                  <a:ext uri="{FF2B5EF4-FFF2-40B4-BE49-F238E27FC236}">
                    <a16:creationId xmlns:a16="http://schemas.microsoft.com/office/drawing/2014/main" id="{DA0EA8A0-5881-48C7-84F0-E47FDAE41BED}"/>
                  </a:ext>
                </a:extLst>
              </p:cNvPr>
              <p:cNvSpPr>
                <a:spLocks noChangeShapeType="1"/>
              </p:cNvSpPr>
              <p:nvPr/>
            </p:nvSpPr>
            <p:spPr bwMode="auto">
              <a:xfrm flipV="1">
                <a:off x="3719513" y="4149726"/>
                <a:ext cx="0" cy="98425"/>
              </a:xfrm>
              <a:prstGeom prst="line">
                <a:avLst/>
              </a:prstGeom>
              <a:noFill/>
              <a:ln w="15875" cap="rnd">
                <a:solidFill>
                  <a:schemeClr val="bg1">
                    <a:lumMod val="6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sz="2400"/>
              </a:p>
            </p:txBody>
          </p:sp>
          <p:sp>
            <p:nvSpPr>
              <p:cNvPr id="112" name="Rectangle 27">
                <a:extLst>
                  <a:ext uri="{FF2B5EF4-FFF2-40B4-BE49-F238E27FC236}">
                    <a16:creationId xmlns:a16="http://schemas.microsoft.com/office/drawing/2014/main" id="{1D17D2AF-9EC9-4E1B-BA3E-D5ADF117789A}"/>
                  </a:ext>
                </a:extLst>
              </p:cNvPr>
              <p:cNvSpPr>
                <a:spLocks noChangeArrowheads="1"/>
              </p:cNvSpPr>
              <p:nvPr/>
            </p:nvSpPr>
            <p:spPr bwMode="auto">
              <a:xfrm>
                <a:off x="3840163" y="4430713"/>
                <a:ext cx="122238" cy="61913"/>
              </a:xfrm>
              <a:prstGeom prst="rect">
                <a:avLst/>
              </a:prstGeom>
              <a:noFill/>
              <a:ln w="15875" cap="rnd">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sz="2400"/>
              </a:p>
            </p:txBody>
          </p:sp>
          <p:sp>
            <p:nvSpPr>
              <p:cNvPr id="113" name="Rectangle 28">
                <a:extLst>
                  <a:ext uri="{FF2B5EF4-FFF2-40B4-BE49-F238E27FC236}">
                    <a16:creationId xmlns:a16="http://schemas.microsoft.com/office/drawing/2014/main" id="{BCF73D7D-4665-4526-B8A6-CDCDA7231627}"/>
                  </a:ext>
                </a:extLst>
              </p:cNvPr>
              <p:cNvSpPr>
                <a:spLocks noChangeArrowheads="1"/>
              </p:cNvSpPr>
              <p:nvPr/>
            </p:nvSpPr>
            <p:spPr bwMode="auto">
              <a:xfrm>
                <a:off x="3657600" y="4248151"/>
                <a:ext cx="122238" cy="61913"/>
              </a:xfrm>
              <a:prstGeom prst="rect">
                <a:avLst/>
              </a:prstGeom>
              <a:noFill/>
              <a:ln w="15875" cap="rnd">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sz="2400"/>
              </a:p>
            </p:txBody>
          </p:sp>
          <p:sp>
            <p:nvSpPr>
              <p:cNvPr id="114" name="Rectangle 29">
                <a:extLst>
                  <a:ext uri="{FF2B5EF4-FFF2-40B4-BE49-F238E27FC236}">
                    <a16:creationId xmlns:a16="http://schemas.microsoft.com/office/drawing/2014/main" id="{543BF382-0991-430E-9A51-C4B67F598962}"/>
                  </a:ext>
                </a:extLst>
              </p:cNvPr>
              <p:cNvSpPr>
                <a:spLocks noChangeArrowheads="1"/>
              </p:cNvSpPr>
              <p:nvPr/>
            </p:nvSpPr>
            <p:spPr bwMode="auto">
              <a:xfrm>
                <a:off x="3444875" y="4370388"/>
                <a:ext cx="122238" cy="60325"/>
              </a:xfrm>
              <a:prstGeom prst="rect">
                <a:avLst/>
              </a:prstGeom>
              <a:noFill/>
              <a:ln w="15875" cap="rnd">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sz="2400"/>
              </a:p>
            </p:txBody>
          </p:sp>
          <p:sp>
            <p:nvSpPr>
              <p:cNvPr id="115" name="Oval 30">
                <a:extLst>
                  <a:ext uri="{FF2B5EF4-FFF2-40B4-BE49-F238E27FC236}">
                    <a16:creationId xmlns:a16="http://schemas.microsoft.com/office/drawing/2014/main" id="{3695DCE8-9850-4D85-BA7C-8B174B4B647C}"/>
                  </a:ext>
                </a:extLst>
              </p:cNvPr>
              <p:cNvSpPr>
                <a:spLocks noChangeArrowheads="1"/>
              </p:cNvSpPr>
              <p:nvPr/>
            </p:nvSpPr>
            <p:spPr bwMode="auto">
              <a:xfrm>
                <a:off x="3840163" y="4673601"/>
                <a:ext cx="122238" cy="122238"/>
              </a:xfrm>
              <a:prstGeom prst="ellipse">
                <a:avLst/>
              </a:prstGeom>
              <a:noFill/>
              <a:ln w="15875" cap="rnd">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sz="2400"/>
              </a:p>
            </p:txBody>
          </p:sp>
          <p:sp>
            <p:nvSpPr>
              <p:cNvPr id="116" name="Oval 31">
                <a:extLst>
                  <a:ext uri="{FF2B5EF4-FFF2-40B4-BE49-F238E27FC236}">
                    <a16:creationId xmlns:a16="http://schemas.microsoft.com/office/drawing/2014/main" id="{030DB53E-3EAB-40D0-9CB6-C1E1FF25535E}"/>
                  </a:ext>
                </a:extLst>
              </p:cNvPr>
              <p:cNvSpPr>
                <a:spLocks noChangeArrowheads="1"/>
              </p:cNvSpPr>
              <p:nvPr/>
            </p:nvSpPr>
            <p:spPr bwMode="auto">
              <a:xfrm>
                <a:off x="3657600" y="4673601"/>
                <a:ext cx="122238" cy="122238"/>
              </a:xfrm>
              <a:prstGeom prst="ellipse">
                <a:avLst/>
              </a:prstGeom>
              <a:noFill/>
              <a:ln w="15875" cap="rnd">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sz="2400"/>
              </a:p>
            </p:txBody>
          </p:sp>
          <p:sp>
            <p:nvSpPr>
              <p:cNvPr id="117" name="Oval 32">
                <a:extLst>
                  <a:ext uri="{FF2B5EF4-FFF2-40B4-BE49-F238E27FC236}">
                    <a16:creationId xmlns:a16="http://schemas.microsoft.com/office/drawing/2014/main" id="{E68669D2-95C7-4B3D-BCA5-CDB8813F2BA9}"/>
                  </a:ext>
                </a:extLst>
              </p:cNvPr>
              <p:cNvSpPr>
                <a:spLocks noChangeArrowheads="1"/>
              </p:cNvSpPr>
              <p:nvPr/>
            </p:nvSpPr>
            <p:spPr bwMode="auto">
              <a:xfrm>
                <a:off x="3444875" y="4673601"/>
                <a:ext cx="122238" cy="122238"/>
              </a:xfrm>
              <a:prstGeom prst="ellipse">
                <a:avLst/>
              </a:prstGeom>
              <a:noFill/>
              <a:ln w="15875" cap="rnd">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sz="2400"/>
              </a:p>
            </p:txBody>
          </p:sp>
        </p:grpSp>
        <p:grpSp>
          <p:nvGrpSpPr>
            <p:cNvPr id="60" name="Group 150">
              <a:extLst>
                <a:ext uri="{FF2B5EF4-FFF2-40B4-BE49-F238E27FC236}">
                  <a16:creationId xmlns:a16="http://schemas.microsoft.com/office/drawing/2014/main" id="{72AAB765-9CE2-4A5E-9A5A-BCB94ECEB1C5}"/>
                </a:ext>
              </a:extLst>
            </p:cNvPr>
            <p:cNvGrpSpPr/>
            <p:nvPr/>
          </p:nvGrpSpPr>
          <p:grpSpPr>
            <a:xfrm>
              <a:off x="2656208" y="4479377"/>
              <a:ext cx="496386" cy="487427"/>
              <a:chOff x="1614488" y="3721100"/>
              <a:chExt cx="879475" cy="863601"/>
            </a:xfrm>
          </p:grpSpPr>
          <p:sp>
            <p:nvSpPr>
              <p:cNvPr id="98" name="Freeform 10">
                <a:extLst>
                  <a:ext uri="{FF2B5EF4-FFF2-40B4-BE49-F238E27FC236}">
                    <a16:creationId xmlns:a16="http://schemas.microsoft.com/office/drawing/2014/main" id="{F053F4AD-72D1-4ED2-A380-F8FFBBC75C86}"/>
                  </a:ext>
                </a:extLst>
              </p:cNvPr>
              <p:cNvSpPr>
                <a:spLocks/>
              </p:cNvSpPr>
              <p:nvPr/>
            </p:nvSpPr>
            <p:spPr bwMode="auto">
              <a:xfrm>
                <a:off x="1887538" y="3721100"/>
                <a:ext cx="393700" cy="166688"/>
              </a:xfrm>
              <a:custGeom>
                <a:avLst/>
                <a:gdLst>
                  <a:gd name="T0" fmla="*/ 0 w 248"/>
                  <a:gd name="T1" fmla="*/ 105 h 105"/>
                  <a:gd name="T2" fmla="*/ 124 w 248"/>
                  <a:gd name="T3" fmla="*/ 0 h 105"/>
                  <a:gd name="T4" fmla="*/ 248 w 248"/>
                  <a:gd name="T5" fmla="*/ 105 h 105"/>
                </a:gdLst>
                <a:ahLst/>
                <a:cxnLst>
                  <a:cxn ang="0">
                    <a:pos x="T0" y="T1"/>
                  </a:cxn>
                  <a:cxn ang="0">
                    <a:pos x="T2" y="T3"/>
                  </a:cxn>
                  <a:cxn ang="0">
                    <a:pos x="T4" y="T5"/>
                  </a:cxn>
                </a:cxnLst>
                <a:rect l="0" t="0" r="r" b="b"/>
                <a:pathLst>
                  <a:path w="248" h="105">
                    <a:moveTo>
                      <a:pt x="0" y="105"/>
                    </a:moveTo>
                    <a:lnTo>
                      <a:pt x="124" y="0"/>
                    </a:lnTo>
                    <a:lnTo>
                      <a:pt x="248" y="105"/>
                    </a:lnTo>
                  </a:path>
                </a:pathLst>
              </a:custGeom>
              <a:noFill/>
              <a:ln w="15875" cap="flat">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sz="2400"/>
              </a:p>
            </p:txBody>
          </p:sp>
          <p:sp>
            <p:nvSpPr>
              <p:cNvPr id="99" name="Rectangle 11">
                <a:extLst>
                  <a:ext uri="{FF2B5EF4-FFF2-40B4-BE49-F238E27FC236}">
                    <a16:creationId xmlns:a16="http://schemas.microsoft.com/office/drawing/2014/main" id="{37AA60D5-726D-41FA-99C1-53F37BDF0FDD}"/>
                  </a:ext>
                </a:extLst>
              </p:cNvPr>
              <p:cNvSpPr>
                <a:spLocks noChangeArrowheads="1"/>
              </p:cNvSpPr>
              <p:nvPr/>
            </p:nvSpPr>
            <p:spPr bwMode="auto">
              <a:xfrm>
                <a:off x="1614488" y="3887788"/>
                <a:ext cx="879475" cy="696913"/>
              </a:xfrm>
              <a:prstGeom prst="rect">
                <a:avLst/>
              </a:prstGeom>
              <a:noFill/>
              <a:ln w="15875" cap="flat">
                <a:solidFill>
                  <a:schemeClr val="bg1">
                    <a:lumMod val="6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sz="2400"/>
              </a:p>
            </p:txBody>
          </p:sp>
          <p:sp>
            <p:nvSpPr>
              <p:cNvPr id="100" name="Rectangle 12">
                <a:extLst>
                  <a:ext uri="{FF2B5EF4-FFF2-40B4-BE49-F238E27FC236}">
                    <a16:creationId xmlns:a16="http://schemas.microsoft.com/office/drawing/2014/main" id="{DE585434-47CD-4D11-8B46-ED32E41E645A}"/>
                  </a:ext>
                </a:extLst>
              </p:cNvPr>
              <p:cNvSpPr>
                <a:spLocks noChangeArrowheads="1"/>
              </p:cNvSpPr>
              <p:nvPr/>
            </p:nvSpPr>
            <p:spPr bwMode="auto">
              <a:xfrm>
                <a:off x="1704976" y="3978275"/>
                <a:ext cx="698500" cy="515938"/>
              </a:xfrm>
              <a:prstGeom prst="rect">
                <a:avLst/>
              </a:prstGeom>
              <a:noFill/>
              <a:ln w="15875" cap="flat">
                <a:solidFill>
                  <a:schemeClr val="bg1">
                    <a:lumMod val="6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sz="2400"/>
              </a:p>
            </p:txBody>
          </p:sp>
          <p:sp>
            <p:nvSpPr>
              <p:cNvPr id="101" name="Freeform 13">
                <a:extLst>
                  <a:ext uri="{FF2B5EF4-FFF2-40B4-BE49-F238E27FC236}">
                    <a16:creationId xmlns:a16="http://schemas.microsoft.com/office/drawing/2014/main" id="{247A3015-8636-47C0-99C5-ED18DA5FCCD4}"/>
                  </a:ext>
                </a:extLst>
              </p:cNvPr>
              <p:cNvSpPr>
                <a:spLocks/>
              </p:cNvSpPr>
              <p:nvPr/>
            </p:nvSpPr>
            <p:spPr bwMode="auto">
              <a:xfrm>
                <a:off x="1765301" y="4076700"/>
                <a:ext cx="349250" cy="417513"/>
              </a:xfrm>
              <a:custGeom>
                <a:avLst/>
                <a:gdLst>
                  <a:gd name="T0" fmla="*/ 92 w 92"/>
                  <a:gd name="T1" fmla="*/ 110 h 110"/>
                  <a:gd name="T2" fmla="*/ 46 w 92"/>
                  <a:gd name="T3" fmla="*/ 0 h 110"/>
                  <a:gd name="T4" fmla="*/ 0 w 92"/>
                  <a:gd name="T5" fmla="*/ 110 h 110"/>
                </a:gdLst>
                <a:ahLst/>
                <a:cxnLst>
                  <a:cxn ang="0">
                    <a:pos x="T0" y="T1"/>
                  </a:cxn>
                  <a:cxn ang="0">
                    <a:pos x="T2" y="T3"/>
                  </a:cxn>
                  <a:cxn ang="0">
                    <a:pos x="T4" y="T5"/>
                  </a:cxn>
                </a:cxnLst>
                <a:rect l="0" t="0" r="r" b="b"/>
                <a:pathLst>
                  <a:path w="92" h="110">
                    <a:moveTo>
                      <a:pt x="92" y="110"/>
                    </a:moveTo>
                    <a:cubicBezTo>
                      <a:pt x="92" y="110"/>
                      <a:pt x="46" y="56"/>
                      <a:pt x="46" y="0"/>
                    </a:cubicBezTo>
                    <a:cubicBezTo>
                      <a:pt x="46" y="56"/>
                      <a:pt x="0" y="110"/>
                      <a:pt x="0" y="110"/>
                    </a:cubicBezTo>
                  </a:path>
                </a:pathLst>
              </a:custGeom>
              <a:noFill/>
              <a:ln w="15875" cap="flat">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sz="2400"/>
              </a:p>
            </p:txBody>
          </p:sp>
          <p:sp>
            <p:nvSpPr>
              <p:cNvPr id="102" name="Line 14">
                <a:extLst>
                  <a:ext uri="{FF2B5EF4-FFF2-40B4-BE49-F238E27FC236}">
                    <a16:creationId xmlns:a16="http://schemas.microsoft.com/office/drawing/2014/main" id="{611F537C-511E-42A5-AF21-780D10B4183B}"/>
                  </a:ext>
                </a:extLst>
              </p:cNvPr>
              <p:cNvSpPr>
                <a:spLocks noChangeShapeType="1"/>
              </p:cNvSpPr>
              <p:nvPr/>
            </p:nvSpPr>
            <p:spPr bwMode="auto">
              <a:xfrm>
                <a:off x="1849438" y="4373563"/>
                <a:ext cx="182563" cy="0"/>
              </a:xfrm>
              <a:prstGeom prst="line">
                <a:avLst/>
              </a:prstGeom>
              <a:noFill/>
              <a:ln w="15875" cap="flat">
                <a:solidFill>
                  <a:schemeClr val="bg1">
                    <a:lumMod val="6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sz="2400"/>
              </a:p>
            </p:txBody>
          </p:sp>
          <p:sp>
            <p:nvSpPr>
              <p:cNvPr id="103" name="Freeform 15">
                <a:extLst>
                  <a:ext uri="{FF2B5EF4-FFF2-40B4-BE49-F238E27FC236}">
                    <a16:creationId xmlns:a16="http://schemas.microsoft.com/office/drawing/2014/main" id="{23DFF4FF-DAEC-479C-9D7A-7C7886740EE7}"/>
                  </a:ext>
                </a:extLst>
              </p:cNvPr>
              <p:cNvSpPr>
                <a:spLocks/>
              </p:cNvSpPr>
              <p:nvPr/>
            </p:nvSpPr>
            <p:spPr bwMode="auto">
              <a:xfrm>
                <a:off x="2220913" y="4376738"/>
                <a:ext cx="92075" cy="117475"/>
              </a:xfrm>
              <a:custGeom>
                <a:avLst/>
                <a:gdLst>
                  <a:gd name="T0" fmla="*/ 0 w 58"/>
                  <a:gd name="T1" fmla="*/ 74 h 74"/>
                  <a:gd name="T2" fmla="*/ 0 w 58"/>
                  <a:gd name="T3" fmla="*/ 0 h 74"/>
                  <a:gd name="T4" fmla="*/ 58 w 58"/>
                  <a:gd name="T5" fmla="*/ 0 h 74"/>
                  <a:gd name="T6" fmla="*/ 58 w 58"/>
                  <a:gd name="T7" fmla="*/ 74 h 74"/>
                </a:gdLst>
                <a:ahLst/>
                <a:cxnLst>
                  <a:cxn ang="0">
                    <a:pos x="T0" y="T1"/>
                  </a:cxn>
                  <a:cxn ang="0">
                    <a:pos x="T2" y="T3"/>
                  </a:cxn>
                  <a:cxn ang="0">
                    <a:pos x="T4" y="T5"/>
                  </a:cxn>
                  <a:cxn ang="0">
                    <a:pos x="T6" y="T7"/>
                  </a:cxn>
                </a:cxnLst>
                <a:rect l="0" t="0" r="r" b="b"/>
                <a:pathLst>
                  <a:path w="58" h="74">
                    <a:moveTo>
                      <a:pt x="0" y="74"/>
                    </a:moveTo>
                    <a:lnTo>
                      <a:pt x="0" y="0"/>
                    </a:lnTo>
                    <a:lnTo>
                      <a:pt x="58" y="0"/>
                    </a:lnTo>
                    <a:lnTo>
                      <a:pt x="58" y="74"/>
                    </a:lnTo>
                  </a:path>
                </a:pathLst>
              </a:custGeom>
              <a:noFill/>
              <a:ln w="15875" cap="flat">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sz="2400"/>
              </a:p>
            </p:txBody>
          </p:sp>
          <p:sp>
            <p:nvSpPr>
              <p:cNvPr id="104" name="Freeform 16">
                <a:extLst>
                  <a:ext uri="{FF2B5EF4-FFF2-40B4-BE49-F238E27FC236}">
                    <a16:creationId xmlns:a16="http://schemas.microsoft.com/office/drawing/2014/main" id="{FB728FC4-9111-4B0F-B94F-5017702391AA}"/>
                  </a:ext>
                </a:extLst>
              </p:cNvPr>
              <p:cNvSpPr>
                <a:spLocks/>
              </p:cNvSpPr>
              <p:nvPr/>
            </p:nvSpPr>
            <p:spPr bwMode="auto">
              <a:xfrm>
                <a:off x="2312988" y="4251325"/>
                <a:ext cx="90488" cy="125413"/>
              </a:xfrm>
              <a:custGeom>
                <a:avLst/>
                <a:gdLst>
                  <a:gd name="T0" fmla="*/ 0 w 57"/>
                  <a:gd name="T1" fmla="*/ 79 h 79"/>
                  <a:gd name="T2" fmla="*/ 0 w 57"/>
                  <a:gd name="T3" fmla="*/ 0 h 79"/>
                  <a:gd name="T4" fmla="*/ 57 w 57"/>
                  <a:gd name="T5" fmla="*/ 0 h 79"/>
                </a:gdLst>
                <a:ahLst/>
                <a:cxnLst>
                  <a:cxn ang="0">
                    <a:pos x="T0" y="T1"/>
                  </a:cxn>
                  <a:cxn ang="0">
                    <a:pos x="T2" y="T3"/>
                  </a:cxn>
                  <a:cxn ang="0">
                    <a:pos x="T4" y="T5"/>
                  </a:cxn>
                </a:cxnLst>
                <a:rect l="0" t="0" r="r" b="b"/>
                <a:pathLst>
                  <a:path w="57" h="79">
                    <a:moveTo>
                      <a:pt x="0" y="79"/>
                    </a:moveTo>
                    <a:lnTo>
                      <a:pt x="0" y="0"/>
                    </a:lnTo>
                    <a:lnTo>
                      <a:pt x="57" y="0"/>
                    </a:lnTo>
                  </a:path>
                </a:pathLst>
              </a:custGeom>
              <a:noFill/>
              <a:ln w="15875" cap="flat">
                <a:solidFill>
                  <a:schemeClr val="bg1">
                    <a:lumMod val="6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sz="2400"/>
              </a:p>
            </p:txBody>
          </p:sp>
        </p:grpSp>
        <p:grpSp>
          <p:nvGrpSpPr>
            <p:cNvPr id="61" name="Group 158">
              <a:extLst>
                <a:ext uri="{FF2B5EF4-FFF2-40B4-BE49-F238E27FC236}">
                  <a16:creationId xmlns:a16="http://schemas.microsoft.com/office/drawing/2014/main" id="{1E020609-3F31-4B44-A28F-35DEE166FD86}"/>
                </a:ext>
              </a:extLst>
            </p:cNvPr>
            <p:cNvGrpSpPr/>
            <p:nvPr/>
          </p:nvGrpSpPr>
          <p:grpSpPr>
            <a:xfrm>
              <a:off x="4119411" y="2943464"/>
              <a:ext cx="487428" cy="487427"/>
              <a:chOff x="4033838" y="4086226"/>
              <a:chExt cx="881063" cy="881062"/>
            </a:xfrm>
          </p:grpSpPr>
          <p:sp>
            <p:nvSpPr>
              <p:cNvPr id="85" name="Freeform 36">
                <a:extLst>
                  <a:ext uri="{FF2B5EF4-FFF2-40B4-BE49-F238E27FC236}">
                    <a16:creationId xmlns:a16="http://schemas.microsoft.com/office/drawing/2014/main" id="{AFF703BD-46B4-4818-A736-0A75BF1AE822}"/>
                  </a:ext>
                </a:extLst>
              </p:cNvPr>
              <p:cNvSpPr>
                <a:spLocks/>
              </p:cNvSpPr>
              <p:nvPr/>
            </p:nvSpPr>
            <p:spPr bwMode="auto">
              <a:xfrm>
                <a:off x="4033838" y="4086226"/>
                <a:ext cx="881063" cy="728663"/>
              </a:xfrm>
              <a:custGeom>
                <a:avLst/>
                <a:gdLst>
                  <a:gd name="T0" fmla="*/ 186 w 232"/>
                  <a:gd name="T1" fmla="*/ 192 h 192"/>
                  <a:gd name="T2" fmla="*/ 216 w 232"/>
                  <a:gd name="T3" fmla="*/ 192 h 192"/>
                  <a:gd name="T4" fmla="*/ 232 w 232"/>
                  <a:gd name="T5" fmla="*/ 176 h 192"/>
                  <a:gd name="T6" fmla="*/ 232 w 232"/>
                  <a:gd name="T7" fmla="*/ 141 h 192"/>
                  <a:gd name="T8" fmla="*/ 216 w 232"/>
                  <a:gd name="T9" fmla="*/ 120 h 192"/>
                  <a:gd name="T10" fmla="*/ 216 w 232"/>
                  <a:gd name="T11" fmla="*/ 32 h 192"/>
                  <a:gd name="T12" fmla="*/ 188 w 232"/>
                  <a:gd name="T13" fmla="*/ 0 h 192"/>
                  <a:gd name="T14" fmla="*/ 48 w 232"/>
                  <a:gd name="T15" fmla="*/ 0 h 192"/>
                  <a:gd name="T16" fmla="*/ 16 w 232"/>
                  <a:gd name="T17" fmla="*/ 32 h 192"/>
                  <a:gd name="T18" fmla="*/ 16 w 232"/>
                  <a:gd name="T19" fmla="*/ 120 h 192"/>
                  <a:gd name="T20" fmla="*/ 0 w 232"/>
                  <a:gd name="T21" fmla="*/ 141 h 192"/>
                  <a:gd name="T22" fmla="*/ 0 w 232"/>
                  <a:gd name="T23" fmla="*/ 176 h 192"/>
                  <a:gd name="T24" fmla="*/ 16 w 232"/>
                  <a:gd name="T25" fmla="*/ 192 h 192"/>
                  <a:gd name="T26" fmla="*/ 45 w 232"/>
                  <a:gd name="T27" fmla="*/ 19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2" h="192">
                    <a:moveTo>
                      <a:pt x="186" y="192"/>
                    </a:moveTo>
                    <a:cubicBezTo>
                      <a:pt x="216" y="192"/>
                      <a:pt x="216" y="192"/>
                      <a:pt x="216" y="192"/>
                    </a:cubicBezTo>
                    <a:cubicBezTo>
                      <a:pt x="224" y="192"/>
                      <a:pt x="232" y="184"/>
                      <a:pt x="232" y="176"/>
                    </a:cubicBezTo>
                    <a:cubicBezTo>
                      <a:pt x="232" y="141"/>
                      <a:pt x="232" y="141"/>
                      <a:pt x="232" y="141"/>
                    </a:cubicBezTo>
                    <a:cubicBezTo>
                      <a:pt x="216" y="120"/>
                      <a:pt x="216" y="120"/>
                      <a:pt x="216" y="120"/>
                    </a:cubicBezTo>
                    <a:cubicBezTo>
                      <a:pt x="216" y="32"/>
                      <a:pt x="216" y="32"/>
                      <a:pt x="216" y="32"/>
                    </a:cubicBezTo>
                    <a:cubicBezTo>
                      <a:pt x="216" y="14"/>
                      <a:pt x="205" y="0"/>
                      <a:pt x="188" y="0"/>
                    </a:cubicBezTo>
                    <a:cubicBezTo>
                      <a:pt x="48" y="0"/>
                      <a:pt x="48" y="0"/>
                      <a:pt x="48" y="0"/>
                    </a:cubicBezTo>
                    <a:cubicBezTo>
                      <a:pt x="31" y="0"/>
                      <a:pt x="16" y="14"/>
                      <a:pt x="16" y="32"/>
                    </a:cubicBezTo>
                    <a:cubicBezTo>
                      <a:pt x="16" y="120"/>
                      <a:pt x="16" y="120"/>
                      <a:pt x="16" y="120"/>
                    </a:cubicBezTo>
                    <a:cubicBezTo>
                      <a:pt x="0" y="141"/>
                      <a:pt x="0" y="141"/>
                      <a:pt x="0" y="141"/>
                    </a:cubicBezTo>
                    <a:cubicBezTo>
                      <a:pt x="0" y="176"/>
                      <a:pt x="0" y="176"/>
                      <a:pt x="0" y="176"/>
                    </a:cubicBezTo>
                    <a:cubicBezTo>
                      <a:pt x="0" y="184"/>
                      <a:pt x="8" y="192"/>
                      <a:pt x="16" y="192"/>
                    </a:cubicBezTo>
                    <a:cubicBezTo>
                      <a:pt x="45" y="192"/>
                      <a:pt x="45" y="192"/>
                      <a:pt x="45" y="192"/>
                    </a:cubicBezTo>
                  </a:path>
                </a:pathLst>
              </a:custGeom>
              <a:noFill/>
              <a:ln w="15875" cap="flat">
                <a:solidFill>
                  <a:schemeClr val="bg1">
                    <a:lumMod val="6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sz="2400"/>
              </a:p>
            </p:txBody>
          </p:sp>
          <p:sp>
            <p:nvSpPr>
              <p:cNvPr id="86" name="Freeform 37">
                <a:extLst>
                  <a:ext uri="{FF2B5EF4-FFF2-40B4-BE49-F238E27FC236}">
                    <a16:creationId xmlns:a16="http://schemas.microsoft.com/office/drawing/2014/main" id="{05D4F1FC-CD90-4F5A-8212-A50132E99809}"/>
                  </a:ext>
                </a:extLst>
              </p:cNvPr>
              <p:cNvSpPr>
                <a:spLocks/>
              </p:cNvSpPr>
              <p:nvPr/>
            </p:nvSpPr>
            <p:spPr bwMode="auto">
              <a:xfrm>
                <a:off x="4110038" y="4694238"/>
                <a:ext cx="728663" cy="273050"/>
              </a:xfrm>
              <a:custGeom>
                <a:avLst/>
                <a:gdLst>
                  <a:gd name="T0" fmla="*/ 192 w 192"/>
                  <a:gd name="T1" fmla="*/ 72 h 72"/>
                  <a:gd name="T2" fmla="*/ 0 w 192"/>
                  <a:gd name="T3" fmla="*/ 72 h 72"/>
                  <a:gd name="T4" fmla="*/ 32 w 192"/>
                  <a:gd name="T5" fmla="*/ 0 h 72"/>
                  <a:gd name="T6" fmla="*/ 160 w 192"/>
                  <a:gd name="T7" fmla="*/ 0 h 72"/>
                  <a:gd name="T8" fmla="*/ 192 w 192"/>
                  <a:gd name="T9" fmla="*/ 72 h 72"/>
                </a:gdLst>
                <a:ahLst/>
                <a:cxnLst>
                  <a:cxn ang="0">
                    <a:pos x="T0" y="T1"/>
                  </a:cxn>
                  <a:cxn ang="0">
                    <a:pos x="T2" y="T3"/>
                  </a:cxn>
                  <a:cxn ang="0">
                    <a:pos x="T4" y="T5"/>
                  </a:cxn>
                  <a:cxn ang="0">
                    <a:pos x="T6" y="T7"/>
                  </a:cxn>
                  <a:cxn ang="0">
                    <a:pos x="T8" y="T9"/>
                  </a:cxn>
                </a:cxnLst>
                <a:rect l="0" t="0" r="r" b="b"/>
                <a:pathLst>
                  <a:path w="192" h="72">
                    <a:moveTo>
                      <a:pt x="192" y="72"/>
                    </a:moveTo>
                    <a:cubicBezTo>
                      <a:pt x="172" y="72"/>
                      <a:pt x="15" y="72"/>
                      <a:pt x="0" y="72"/>
                    </a:cubicBezTo>
                    <a:cubicBezTo>
                      <a:pt x="30" y="42"/>
                      <a:pt x="32" y="0"/>
                      <a:pt x="32" y="0"/>
                    </a:cubicBezTo>
                    <a:cubicBezTo>
                      <a:pt x="160" y="0"/>
                      <a:pt x="160" y="0"/>
                      <a:pt x="160" y="0"/>
                    </a:cubicBezTo>
                    <a:cubicBezTo>
                      <a:pt x="160" y="0"/>
                      <a:pt x="162" y="47"/>
                      <a:pt x="192" y="72"/>
                    </a:cubicBezTo>
                    <a:close/>
                  </a:path>
                </a:pathLst>
              </a:custGeom>
              <a:noFill/>
              <a:ln w="15875" cap="flat">
                <a:solidFill>
                  <a:schemeClr val="bg1">
                    <a:lumMod val="6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sz="2400"/>
              </a:p>
            </p:txBody>
          </p:sp>
          <p:sp>
            <p:nvSpPr>
              <p:cNvPr id="87" name="Oval 38">
                <a:extLst>
                  <a:ext uri="{FF2B5EF4-FFF2-40B4-BE49-F238E27FC236}">
                    <a16:creationId xmlns:a16="http://schemas.microsoft.com/office/drawing/2014/main" id="{2299FF5B-058A-442D-B522-BF0C752EFC07}"/>
                  </a:ext>
                </a:extLst>
              </p:cNvPr>
              <p:cNvSpPr>
                <a:spLocks noChangeArrowheads="1"/>
              </p:cNvSpPr>
              <p:nvPr/>
            </p:nvSpPr>
            <p:spPr bwMode="auto">
              <a:xfrm>
                <a:off x="4352925" y="4176713"/>
                <a:ext cx="242888" cy="244475"/>
              </a:xfrm>
              <a:prstGeom prst="ellipse">
                <a:avLst/>
              </a:prstGeom>
              <a:noFill/>
              <a:ln w="15875" cap="flat">
                <a:solidFill>
                  <a:schemeClr val="bg1">
                    <a:lumMod val="6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sz="2400"/>
              </a:p>
            </p:txBody>
          </p:sp>
          <p:sp>
            <p:nvSpPr>
              <p:cNvPr id="88" name="Oval 39">
                <a:extLst>
                  <a:ext uri="{FF2B5EF4-FFF2-40B4-BE49-F238E27FC236}">
                    <a16:creationId xmlns:a16="http://schemas.microsoft.com/office/drawing/2014/main" id="{99BE56D3-EC42-4683-B683-2DC003B09B6F}"/>
                  </a:ext>
                </a:extLst>
              </p:cNvPr>
              <p:cNvSpPr>
                <a:spLocks noChangeArrowheads="1"/>
              </p:cNvSpPr>
              <p:nvPr/>
            </p:nvSpPr>
            <p:spPr bwMode="auto">
              <a:xfrm>
                <a:off x="4216400" y="4405313"/>
                <a:ext cx="30163" cy="30163"/>
              </a:xfrm>
              <a:prstGeom prst="ellipse">
                <a:avLst/>
              </a:prstGeom>
              <a:noFill/>
              <a:ln w="15875" cap="flat">
                <a:solidFill>
                  <a:schemeClr val="bg1">
                    <a:lumMod val="6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sz="2400"/>
              </a:p>
            </p:txBody>
          </p:sp>
          <p:sp>
            <p:nvSpPr>
              <p:cNvPr id="89" name="Rectangle 40">
                <a:extLst>
                  <a:ext uri="{FF2B5EF4-FFF2-40B4-BE49-F238E27FC236}">
                    <a16:creationId xmlns:a16="http://schemas.microsoft.com/office/drawing/2014/main" id="{5B2553FC-7274-4A99-A2B8-84AB7810C9A8}"/>
                  </a:ext>
                </a:extLst>
              </p:cNvPr>
              <p:cNvSpPr>
                <a:spLocks noChangeArrowheads="1"/>
              </p:cNvSpPr>
              <p:nvPr/>
            </p:nvSpPr>
            <p:spPr bwMode="auto">
              <a:xfrm>
                <a:off x="4672013" y="4176713"/>
                <a:ext cx="90488" cy="92075"/>
              </a:xfrm>
              <a:prstGeom prst="rect">
                <a:avLst/>
              </a:prstGeom>
              <a:noFill/>
              <a:ln w="15875" cap="flat">
                <a:solidFill>
                  <a:schemeClr val="bg1">
                    <a:lumMod val="6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sz="2400"/>
              </a:p>
            </p:txBody>
          </p:sp>
          <p:sp>
            <p:nvSpPr>
              <p:cNvPr id="90" name="Line 41">
                <a:extLst>
                  <a:ext uri="{FF2B5EF4-FFF2-40B4-BE49-F238E27FC236}">
                    <a16:creationId xmlns:a16="http://schemas.microsoft.com/office/drawing/2014/main" id="{9883F0E9-A4E3-44A5-A963-8BF0C56E84DD}"/>
                  </a:ext>
                </a:extLst>
              </p:cNvPr>
              <p:cNvSpPr>
                <a:spLocks noChangeShapeType="1"/>
              </p:cNvSpPr>
              <p:nvPr/>
            </p:nvSpPr>
            <p:spPr bwMode="auto">
              <a:xfrm flipV="1">
                <a:off x="4429125" y="4086226"/>
                <a:ext cx="0" cy="98425"/>
              </a:xfrm>
              <a:prstGeom prst="line">
                <a:avLst/>
              </a:prstGeom>
              <a:noFill/>
              <a:ln w="15875" cap="flat">
                <a:solidFill>
                  <a:schemeClr val="bg1">
                    <a:lumMod val="6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sz="2400"/>
              </a:p>
            </p:txBody>
          </p:sp>
          <p:sp>
            <p:nvSpPr>
              <p:cNvPr id="91" name="Line 42">
                <a:extLst>
                  <a:ext uri="{FF2B5EF4-FFF2-40B4-BE49-F238E27FC236}">
                    <a16:creationId xmlns:a16="http://schemas.microsoft.com/office/drawing/2014/main" id="{B62CCDDA-5272-44D7-8BF6-B328816E7F24}"/>
                  </a:ext>
                </a:extLst>
              </p:cNvPr>
              <p:cNvSpPr>
                <a:spLocks noChangeShapeType="1"/>
              </p:cNvSpPr>
              <p:nvPr/>
            </p:nvSpPr>
            <p:spPr bwMode="auto">
              <a:xfrm flipV="1">
                <a:off x="4519613" y="4086226"/>
                <a:ext cx="0" cy="98425"/>
              </a:xfrm>
              <a:prstGeom prst="line">
                <a:avLst/>
              </a:prstGeom>
              <a:noFill/>
              <a:ln w="15875" cap="flat">
                <a:solidFill>
                  <a:schemeClr val="bg1">
                    <a:lumMod val="6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sz="2400"/>
              </a:p>
            </p:txBody>
          </p:sp>
          <p:sp>
            <p:nvSpPr>
              <p:cNvPr id="92" name="Line 43">
                <a:extLst>
                  <a:ext uri="{FF2B5EF4-FFF2-40B4-BE49-F238E27FC236}">
                    <a16:creationId xmlns:a16="http://schemas.microsoft.com/office/drawing/2014/main" id="{4EFBFFAE-C322-4775-AF03-190BF15A844C}"/>
                  </a:ext>
                </a:extLst>
              </p:cNvPr>
              <p:cNvSpPr>
                <a:spLocks noChangeShapeType="1"/>
              </p:cNvSpPr>
              <p:nvPr/>
            </p:nvSpPr>
            <p:spPr bwMode="auto">
              <a:xfrm flipV="1">
                <a:off x="4429125" y="4413251"/>
                <a:ext cx="0" cy="128588"/>
              </a:xfrm>
              <a:prstGeom prst="line">
                <a:avLst/>
              </a:prstGeom>
              <a:noFill/>
              <a:ln w="15875" cap="flat">
                <a:solidFill>
                  <a:schemeClr val="bg1">
                    <a:lumMod val="6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sz="2400"/>
              </a:p>
            </p:txBody>
          </p:sp>
          <p:sp>
            <p:nvSpPr>
              <p:cNvPr id="93" name="Line 44">
                <a:extLst>
                  <a:ext uri="{FF2B5EF4-FFF2-40B4-BE49-F238E27FC236}">
                    <a16:creationId xmlns:a16="http://schemas.microsoft.com/office/drawing/2014/main" id="{9000CC06-FCB6-4494-8C99-A919FD24CB6A}"/>
                  </a:ext>
                </a:extLst>
              </p:cNvPr>
              <p:cNvSpPr>
                <a:spLocks noChangeShapeType="1"/>
              </p:cNvSpPr>
              <p:nvPr/>
            </p:nvSpPr>
            <p:spPr bwMode="auto">
              <a:xfrm flipV="1">
                <a:off x="4519613" y="4413251"/>
                <a:ext cx="0" cy="128588"/>
              </a:xfrm>
              <a:prstGeom prst="line">
                <a:avLst/>
              </a:prstGeom>
              <a:noFill/>
              <a:ln w="15875" cap="flat">
                <a:solidFill>
                  <a:schemeClr val="bg1">
                    <a:lumMod val="6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sz="2400"/>
              </a:p>
            </p:txBody>
          </p:sp>
          <p:sp>
            <p:nvSpPr>
              <p:cNvPr id="94" name="Line 45">
                <a:extLst>
                  <a:ext uri="{FF2B5EF4-FFF2-40B4-BE49-F238E27FC236}">
                    <a16:creationId xmlns:a16="http://schemas.microsoft.com/office/drawing/2014/main" id="{F60EFE24-05FF-4C3B-BAF2-E38901234785}"/>
                  </a:ext>
                </a:extLst>
              </p:cNvPr>
              <p:cNvSpPr>
                <a:spLocks noChangeShapeType="1"/>
              </p:cNvSpPr>
              <p:nvPr/>
            </p:nvSpPr>
            <p:spPr bwMode="auto">
              <a:xfrm>
                <a:off x="4094163" y="4541838"/>
                <a:ext cx="760413" cy="0"/>
              </a:xfrm>
              <a:prstGeom prst="line">
                <a:avLst/>
              </a:prstGeom>
              <a:noFill/>
              <a:ln w="15875" cap="flat">
                <a:solidFill>
                  <a:schemeClr val="bg1">
                    <a:lumMod val="6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sz="2400"/>
              </a:p>
            </p:txBody>
          </p:sp>
          <p:sp>
            <p:nvSpPr>
              <p:cNvPr id="95" name="Line 46">
                <a:extLst>
                  <a:ext uri="{FF2B5EF4-FFF2-40B4-BE49-F238E27FC236}">
                    <a16:creationId xmlns:a16="http://schemas.microsoft.com/office/drawing/2014/main" id="{9B754C67-6130-460A-AC4E-D7D85299FFA7}"/>
                  </a:ext>
                </a:extLst>
              </p:cNvPr>
              <p:cNvSpPr>
                <a:spLocks noChangeShapeType="1"/>
              </p:cNvSpPr>
              <p:nvPr/>
            </p:nvSpPr>
            <p:spPr bwMode="auto">
              <a:xfrm>
                <a:off x="4033838" y="4621213"/>
                <a:ext cx="881063" cy="0"/>
              </a:xfrm>
              <a:prstGeom prst="line">
                <a:avLst/>
              </a:prstGeom>
              <a:noFill/>
              <a:ln w="15875" cap="flat">
                <a:solidFill>
                  <a:schemeClr val="bg1">
                    <a:lumMod val="6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sz="2400"/>
              </a:p>
            </p:txBody>
          </p:sp>
          <p:sp>
            <p:nvSpPr>
              <p:cNvPr id="96" name="Line 47">
                <a:extLst>
                  <a:ext uri="{FF2B5EF4-FFF2-40B4-BE49-F238E27FC236}">
                    <a16:creationId xmlns:a16="http://schemas.microsoft.com/office/drawing/2014/main" id="{5D19F9E1-A5AD-42FB-8847-5EF0D34A74F8}"/>
                  </a:ext>
                </a:extLst>
              </p:cNvPr>
              <p:cNvSpPr>
                <a:spLocks noChangeShapeType="1"/>
              </p:cNvSpPr>
              <p:nvPr/>
            </p:nvSpPr>
            <p:spPr bwMode="auto">
              <a:xfrm>
                <a:off x="4079875" y="4694238"/>
                <a:ext cx="788988" cy="0"/>
              </a:xfrm>
              <a:prstGeom prst="line">
                <a:avLst/>
              </a:prstGeom>
              <a:noFill/>
              <a:ln w="15875" cap="flat">
                <a:solidFill>
                  <a:schemeClr val="bg1">
                    <a:lumMod val="6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sz="2400"/>
              </a:p>
            </p:txBody>
          </p:sp>
          <p:sp>
            <p:nvSpPr>
              <p:cNvPr id="97" name="Line 48">
                <a:extLst>
                  <a:ext uri="{FF2B5EF4-FFF2-40B4-BE49-F238E27FC236}">
                    <a16:creationId xmlns:a16="http://schemas.microsoft.com/office/drawing/2014/main" id="{E49B6ED4-07EF-42CC-A1D2-C404D079E3AD}"/>
                  </a:ext>
                </a:extLst>
              </p:cNvPr>
              <p:cNvSpPr>
                <a:spLocks noChangeShapeType="1"/>
              </p:cNvSpPr>
              <p:nvPr/>
            </p:nvSpPr>
            <p:spPr bwMode="auto">
              <a:xfrm>
                <a:off x="4159250" y="4906963"/>
                <a:ext cx="627063" cy="0"/>
              </a:xfrm>
              <a:prstGeom prst="line">
                <a:avLst/>
              </a:prstGeom>
              <a:noFill/>
              <a:ln w="15875" cap="flat">
                <a:solidFill>
                  <a:schemeClr val="bg1">
                    <a:lumMod val="6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sz="2400"/>
              </a:p>
            </p:txBody>
          </p:sp>
        </p:grpSp>
        <p:sp>
          <p:nvSpPr>
            <p:cNvPr id="62" name="TextBox 53">
              <a:extLst>
                <a:ext uri="{FF2B5EF4-FFF2-40B4-BE49-F238E27FC236}">
                  <a16:creationId xmlns:a16="http://schemas.microsoft.com/office/drawing/2014/main" id="{435A83A3-2925-4373-9AA5-FC67F226B1E6}"/>
                </a:ext>
              </a:extLst>
            </p:cNvPr>
            <p:cNvSpPr txBox="1"/>
            <p:nvPr/>
          </p:nvSpPr>
          <p:spPr>
            <a:xfrm>
              <a:off x="4657922" y="3870756"/>
              <a:ext cx="742977" cy="369332"/>
            </a:xfrm>
            <a:prstGeom prst="rect">
              <a:avLst/>
            </a:prstGeom>
            <a:noFill/>
          </p:spPr>
          <p:txBody>
            <a:bodyPr wrap="square" rtlCol="0">
              <a:spAutoFit/>
            </a:bodyPr>
            <a:lstStyle/>
            <a:p>
              <a:pPr algn="ctr"/>
              <a:r>
                <a:rPr lang="id-ID" b="1" dirty="0">
                  <a:solidFill>
                    <a:schemeClr val="bg1">
                      <a:lumMod val="50000"/>
                    </a:schemeClr>
                  </a:solidFill>
                  <a:latin typeface="Raleway" panose="020B0003030101060003" pitchFamily="34" charset="0"/>
                </a:rPr>
                <a:t>01</a:t>
              </a:r>
            </a:p>
          </p:txBody>
        </p:sp>
        <p:sp>
          <p:nvSpPr>
            <p:cNvPr id="63" name="TextBox 54">
              <a:extLst>
                <a:ext uri="{FF2B5EF4-FFF2-40B4-BE49-F238E27FC236}">
                  <a16:creationId xmlns:a16="http://schemas.microsoft.com/office/drawing/2014/main" id="{EABB2652-F7D3-4770-B1F1-3E367E2B0A57}"/>
                </a:ext>
              </a:extLst>
            </p:cNvPr>
            <p:cNvSpPr txBox="1"/>
            <p:nvPr/>
          </p:nvSpPr>
          <p:spPr>
            <a:xfrm>
              <a:off x="2520369" y="5751984"/>
              <a:ext cx="742977" cy="369332"/>
            </a:xfrm>
            <a:prstGeom prst="rect">
              <a:avLst/>
            </a:prstGeom>
            <a:noFill/>
          </p:spPr>
          <p:txBody>
            <a:bodyPr wrap="square" rtlCol="0">
              <a:spAutoFit/>
            </a:bodyPr>
            <a:lstStyle/>
            <a:p>
              <a:pPr algn="ctr"/>
              <a:r>
                <a:rPr lang="id-ID" b="1" dirty="0">
                  <a:solidFill>
                    <a:schemeClr val="bg1">
                      <a:lumMod val="50000"/>
                    </a:schemeClr>
                  </a:solidFill>
                  <a:latin typeface="Raleway" panose="020B0003030101060003" pitchFamily="34" charset="0"/>
                </a:rPr>
                <a:t>02</a:t>
              </a:r>
            </a:p>
          </p:txBody>
        </p:sp>
        <p:sp>
          <p:nvSpPr>
            <p:cNvPr id="64" name="TextBox 55">
              <a:extLst>
                <a:ext uri="{FF2B5EF4-FFF2-40B4-BE49-F238E27FC236}">
                  <a16:creationId xmlns:a16="http://schemas.microsoft.com/office/drawing/2014/main" id="{20181601-DB36-4834-B310-996FE6170D4C}"/>
                </a:ext>
              </a:extLst>
            </p:cNvPr>
            <p:cNvSpPr txBox="1"/>
            <p:nvPr/>
          </p:nvSpPr>
          <p:spPr>
            <a:xfrm>
              <a:off x="1068177" y="1817057"/>
              <a:ext cx="742977" cy="369332"/>
            </a:xfrm>
            <a:prstGeom prst="rect">
              <a:avLst/>
            </a:prstGeom>
            <a:noFill/>
          </p:spPr>
          <p:txBody>
            <a:bodyPr wrap="square" rtlCol="0">
              <a:spAutoFit/>
            </a:bodyPr>
            <a:lstStyle/>
            <a:p>
              <a:pPr algn="ctr"/>
              <a:r>
                <a:rPr lang="id-ID" b="1" dirty="0">
                  <a:solidFill>
                    <a:schemeClr val="bg1">
                      <a:lumMod val="50000"/>
                    </a:schemeClr>
                  </a:solidFill>
                  <a:latin typeface="Raleway" panose="020B0003030101060003" pitchFamily="34" charset="0"/>
                </a:rPr>
                <a:t>03</a:t>
              </a:r>
            </a:p>
          </p:txBody>
        </p:sp>
        <p:sp>
          <p:nvSpPr>
            <p:cNvPr id="65" name="Rectangle 175">
              <a:extLst>
                <a:ext uri="{FF2B5EF4-FFF2-40B4-BE49-F238E27FC236}">
                  <a16:creationId xmlns:a16="http://schemas.microsoft.com/office/drawing/2014/main" id="{AB3353B0-B580-4FD4-ACCA-9FA105C27CA7}"/>
                </a:ext>
              </a:extLst>
            </p:cNvPr>
            <p:cNvSpPr/>
            <p:nvPr/>
          </p:nvSpPr>
          <p:spPr>
            <a:xfrm>
              <a:off x="6949876" y="3958276"/>
              <a:ext cx="281441" cy="281441"/>
            </a:xfrm>
            <a:prstGeom prst="rect">
              <a:avLst/>
            </a:prstGeom>
            <a:solidFill>
              <a:srgbClr val="72AE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600"/>
            </a:p>
          </p:txBody>
        </p:sp>
        <p:sp>
          <p:nvSpPr>
            <p:cNvPr id="66" name="Rectangle 176">
              <a:extLst>
                <a:ext uri="{FF2B5EF4-FFF2-40B4-BE49-F238E27FC236}">
                  <a16:creationId xmlns:a16="http://schemas.microsoft.com/office/drawing/2014/main" id="{BD4B56FF-A67C-4DAD-B92D-2F3A9CC92F6C}"/>
                </a:ext>
              </a:extLst>
            </p:cNvPr>
            <p:cNvSpPr/>
            <p:nvPr/>
          </p:nvSpPr>
          <p:spPr>
            <a:xfrm>
              <a:off x="6949876" y="4818293"/>
              <a:ext cx="281441" cy="281441"/>
            </a:xfrm>
            <a:prstGeom prst="rect">
              <a:avLst/>
            </a:prstGeom>
            <a:solidFill>
              <a:srgbClr val="9248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600"/>
            </a:p>
          </p:txBody>
        </p:sp>
        <p:sp>
          <p:nvSpPr>
            <p:cNvPr id="67" name="Rectangle 177">
              <a:extLst>
                <a:ext uri="{FF2B5EF4-FFF2-40B4-BE49-F238E27FC236}">
                  <a16:creationId xmlns:a16="http://schemas.microsoft.com/office/drawing/2014/main" id="{FD0AA03C-7224-426B-AD07-194405A1D47C}"/>
                </a:ext>
              </a:extLst>
            </p:cNvPr>
            <p:cNvSpPr/>
            <p:nvPr/>
          </p:nvSpPr>
          <p:spPr>
            <a:xfrm>
              <a:off x="6949876" y="5594386"/>
              <a:ext cx="281441" cy="281441"/>
            </a:xfrm>
            <a:prstGeom prst="rect">
              <a:avLst/>
            </a:prstGeom>
            <a:solidFill>
              <a:srgbClr val="72AE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600"/>
            </a:p>
          </p:txBody>
        </p:sp>
        <p:grpSp>
          <p:nvGrpSpPr>
            <p:cNvPr id="68" name="Group 179">
              <a:extLst>
                <a:ext uri="{FF2B5EF4-FFF2-40B4-BE49-F238E27FC236}">
                  <a16:creationId xmlns:a16="http://schemas.microsoft.com/office/drawing/2014/main" id="{B06E862E-34D5-4A48-989C-AFCFE0FB5F58}"/>
                </a:ext>
              </a:extLst>
            </p:cNvPr>
            <p:cNvGrpSpPr/>
            <p:nvPr/>
          </p:nvGrpSpPr>
          <p:grpSpPr>
            <a:xfrm>
              <a:off x="7456901" y="3908271"/>
              <a:ext cx="344737" cy="339247"/>
              <a:chOff x="6297613" y="1392238"/>
              <a:chExt cx="498475" cy="490537"/>
            </a:xfrm>
            <a:solidFill>
              <a:schemeClr val="bg1">
                <a:lumMod val="65000"/>
              </a:schemeClr>
            </a:solidFill>
          </p:grpSpPr>
          <p:sp>
            <p:nvSpPr>
              <p:cNvPr id="82" name="Freeform 180">
                <a:extLst>
                  <a:ext uri="{FF2B5EF4-FFF2-40B4-BE49-F238E27FC236}">
                    <a16:creationId xmlns:a16="http://schemas.microsoft.com/office/drawing/2014/main" id="{AD850B1E-48CA-44B6-ADC1-445D758EE3AD}"/>
                  </a:ext>
                </a:extLst>
              </p:cNvPr>
              <p:cNvSpPr>
                <a:spLocks/>
              </p:cNvSpPr>
              <p:nvPr/>
            </p:nvSpPr>
            <p:spPr bwMode="auto">
              <a:xfrm>
                <a:off x="6570663" y="1454150"/>
                <a:ext cx="160338" cy="160337"/>
              </a:xfrm>
              <a:custGeom>
                <a:avLst/>
                <a:gdLst>
                  <a:gd name="T0" fmla="*/ 38 w 42"/>
                  <a:gd name="T1" fmla="*/ 40 h 42"/>
                  <a:gd name="T2" fmla="*/ 38 w 42"/>
                  <a:gd name="T3" fmla="*/ 40 h 42"/>
                  <a:gd name="T4" fmla="*/ 40 w 42"/>
                  <a:gd name="T5" fmla="*/ 42 h 42"/>
                  <a:gd name="T6" fmla="*/ 42 w 42"/>
                  <a:gd name="T7" fmla="*/ 40 h 42"/>
                  <a:gd name="T8" fmla="*/ 42 w 42"/>
                  <a:gd name="T9" fmla="*/ 40 h 42"/>
                  <a:gd name="T10" fmla="*/ 2 w 42"/>
                  <a:gd name="T11" fmla="*/ 0 h 42"/>
                  <a:gd name="T12" fmla="*/ 2 w 42"/>
                  <a:gd name="T13" fmla="*/ 0 h 42"/>
                  <a:gd name="T14" fmla="*/ 0 w 42"/>
                  <a:gd name="T15" fmla="*/ 2 h 42"/>
                  <a:gd name="T16" fmla="*/ 2 w 42"/>
                  <a:gd name="T17" fmla="*/ 4 h 42"/>
                  <a:gd name="T18" fmla="*/ 2 w 42"/>
                  <a:gd name="T19" fmla="*/ 4 h 42"/>
                  <a:gd name="T20" fmla="*/ 38 w 42"/>
                  <a:gd name="T21" fmla="*/ 4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42">
                    <a:moveTo>
                      <a:pt x="38" y="40"/>
                    </a:moveTo>
                    <a:cubicBezTo>
                      <a:pt x="38" y="40"/>
                      <a:pt x="38" y="40"/>
                      <a:pt x="38" y="40"/>
                    </a:cubicBezTo>
                    <a:cubicBezTo>
                      <a:pt x="38" y="41"/>
                      <a:pt x="39" y="42"/>
                      <a:pt x="40" y="42"/>
                    </a:cubicBezTo>
                    <a:cubicBezTo>
                      <a:pt x="41" y="42"/>
                      <a:pt x="42" y="41"/>
                      <a:pt x="42" y="40"/>
                    </a:cubicBezTo>
                    <a:cubicBezTo>
                      <a:pt x="42" y="40"/>
                      <a:pt x="42" y="40"/>
                      <a:pt x="42" y="40"/>
                    </a:cubicBezTo>
                    <a:cubicBezTo>
                      <a:pt x="42" y="18"/>
                      <a:pt x="24" y="0"/>
                      <a:pt x="2" y="0"/>
                    </a:cubicBezTo>
                    <a:cubicBezTo>
                      <a:pt x="2" y="0"/>
                      <a:pt x="2" y="0"/>
                      <a:pt x="2" y="0"/>
                    </a:cubicBezTo>
                    <a:cubicBezTo>
                      <a:pt x="1" y="0"/>
                      <a:pt x="0" y="1"/>
                      <a:pt x="0" y="2"/>
                    </a:cubicBezTo>
                    <a:cubicBezTo>
                      <a:pt x="0" y="3"/>
                      <a:pt x="1" y="4"/>
                      <a:pt x="2" y="4"/>
                    </a:cubicBezTo>
                    <a:cubicBezTo>
                      <a:pt x="2" y="4"/>
                      <a:pt x="2" y="4"/>
                      <a:pt x="2" y="4"/>
                    </a:cubicBezTo>
                    <a:cubicBezTo>
                      <a:pt x="22" y="4"/>
                      <a:pt x="38" y="20"/>
                      <a:pt x="38"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600"/>
              </a:p>
            </p:txBody>
          </p:sp>
          <p:sp>
            <p:nvSpPr>
              <p:cNvPr id="83" name="Freeform 181">
                <a:extLst>
                  <a:ext uri="{FF2B5EF4-FFF2-40B4-BE49-F238E27FC236}">
                    <a16:creationId xmlns:a16="http://schemas.microsoft.com/office/drawing/2014/main" id="{DCDAF747-0078-45B8-B60E-C40FA737437A}"/>
                  </a:ext>
                </a:extLst>
              </p:cNvPr>
              <p:cNvSpPr>
                <a:spLocks noEditPoints="1"/>
              </p:cNvSpPr>
              <p:nvPr/>
            </p:nvSpPr>
            <p:spPr bwMode="auto">
              <a:xfrm>
                <a:off x="6297613" y="1392238"/>
                <a:ext cx="498475" cy="490537"/>
              </a:xfrm>
              <a:custGeom>
                <a:avLst/>
                <a:gdLst>
                  <a:gd name="T0" fmla="*/ 37 w 130"/>
                  <a:gd name="T1" fmla="*/ 4 h 128"/>
                  <a:gd name="T2" fmla="*/ 29 w 130"/>
                  <a:gd name="T3" fmla="*/ 0 h 128"/>
                  <a:gd name="T4" fmla="*/ 24 w 130"/>
                  <a:gd name="T5" fmla="*/ 1 h 128"/>
                  <a:gd name="T6" fmla="*/ 17 w 130"/>
                  <a:gd name="T7" fmla="*/ 12 h 128"/>
                  <a:gd name="T8" fmla="*/ 17 w 130"/>
                  <a:gd name="T9" fmla="*/ 67 h 128"/>
                  <a:gd name="T10" fmla="*/ 5 w 130"/>
                  <a:gd name="T11" fmla="*/ 80 h 128"/>
                  <a:gd name="T12" fmla="*/ 5 w 130"/>
                  <a:gd name="T13" fmla="*/ 96 h 128"/>
                  <a:gd name="T14" fmla="*/ 33 w 130"/>
                  <a:gd name="T15" fmla="*/ 124 h 128"/>
                  <a:gd name="T16" fmla="*/ 41 w 130"/>
                  <a:gd name="T17" fmla="*/ 128 h 128"/>
                  <a:gd name="T18" fmla="*/ 49 w 130"/>
                  <a:gd name="T19" fmla="*/ 124 h 128"/>
                  <a:gd name="T20" fmla="*/ 62 w 130"/>
                  <a:gd name="T21" fmla="*/ 112 h 128"/>
                  <a:gd name="T22" fmla="*/ 117 w 130"/>
                  <a:gd name="T23" fmla="*/ 112 h 128"/>
                  <a:gd name="T24" fmla="*/ 128 w 130"/>
                  <a:gd name="T25" fmla="*/ 105 h 128"/>
                  <a:gd name="T26" fmla="*/ 125 w 130"/>
                  <a:gd name="T27" fmla="*/ 92 h 128"/>
                  <a:gd name="T28" fmla="*/ 37 w 130"/>
                  <a:gd name="T29" fmla="*/ 4 h 128"/>
                  <a:gd name="T30" fmla="*/ 56 w 130"/>
                  <a:gd name="T31" fmla="*/ 106 h 128"/>
                  <a:gd name="T32" fmla="*/ 44 w 130"/>
                  <a:gd name="T33" fmla="*/ 119 h 128"/>
                  <a:gd name="T34" fmla="*/ 41 w 130"/>
                  <a:gd name="T35" fmla="*/ 120 h 128"/>
                  <a:gd name="T36" fmla="*/ 38 w 130"/>
                  <a:gd name="T37" fmla="*/ 119 h 128"/>
                  <a:gd name="T38" fmla="*/ 10 w 130"/>
                  <a:gd name="T39" fmla="*/ 91 h 128"/>
                  <a:gd name="T40" fmla="*/ 9 w 130"/>
                  <a:gd name="T41" fmla="*/ 88 h 128"/>
                  <a:gd name="T42" fmla="*/ 10 w 130"/>
                  <a:gd name="T43" fmla="*/ 85 h 128"/>
                  <a:gd name="T44" fmla="*/ 23 w 130"/>
                  <a:gd name="T45" fmla="*/ 73 h 128"/>
                  <a:gd name="T46" fmla="*/ 23 w 130"/>
                  <a:gd name="T47" fmla="*/ 73 h 128"/>
                  <a:gd name="T48" fmla="*/ 56 w 130"/>
                  <a:gd name="T49" fmla="*/ 106 h 128"/>
                  <a:gd name="T50" fmla="*/ 56 w 130"/>
                  <a:gd name="T51" fmla="*/ 106 h 128"/>
                  <a:gd name="T52" fmla="*/ 62 w 130"/>
                  <a:gd name="T53" fmla="*/ 104 h 128"/>
                  <a:gd name="T54" fmla="*/ 60 w 130"/>
                  <a:gd name="T55" fmla="*/ 104 h 128"/>
                  <a:gd name="T56" fmla="*/ 25 w 130"/>
                  <a:gd name="T57" fmla="*/ 69 h 128"/>
                  <a:gd name="T58" fmla="*/ 25 w 130"/>
                  <a:gd name="T59" fmla="*/ 67 h 128"/>
                  <a:gd name="T60" fmla="*/ 25 w 130"/>
                  <a:gd name="T61" fmla="*/ 19 h 128"/>
                  <a:gd name="T62" fmla="*/ 110 w 130"/>
                  <a:gd name="T63" fmla="*/ 104 h 128"/>
                  <a:gd name="T64" fmla="*/ 62 w 130"/>
                  <a:gd name="T65" fmla="*/ 104 h 128"/>
                  <a:gd name="T66" fmla="*/ 121 w 130"/>
                  <a:gd name="T67" fmla="*/ 102 h 128"/>
                  <a:gd name="T68" fmla="*/ 117 w 130"/>
                  <a:gd name="T69" fmla="*/ 104 h 128"/>
                  <a:gd name="T70" fmla="*/ 116 w 130"/>
                  <a:gd name="T71" fmla="*/ 104 h 128"/>
                  <a:gd name="T72" fmla="*/ 25 w 130"/>
                  <a:gd name="T73" fmla="*/ 13 h 128"/>
                  <a:gd name="T74" fmla="*/ 25 w 130"/>
                  <a:gd name="T75" fmla="*/ 12 h 128"/>
                  <a:gd name="T76" fmla="*/ 27 w 130"/>
                  <a:gd name="T77" fmla="*/ 8 h 128"/>
                  <a:gd name="T78" fmla="*/ 29 w 130"/>
                  <a:gd name="T79" fmla="*/ 8 h 128"/>
                  <a:gd name="T80" fmla="*/ 32 w 130"/>
                  <a:gd name="T81" fmla="*/ 9 h 128"/>
                  <a:gd name="T82" fmla="*/ 120 w 130"/>
                  <a:gd name="T83" fmla="*/ 97 h 128"/>
                  <a:gd name="T84" fmla="*/ 121 w 130"/>
                  <a:gd name="T85" fmla="*/ 10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0" h="128">
                    <a:moveTo>
                      <a:pt x="37" y="4"/>
                    </a:moveTo>
                    <a:cubicBezTo>
                      <a:pt x="35" y="1"/>
                      <a:pt x="32" y="0"/>
                      <a:pt x="29" y="0"/>
                    </a:cubicBezTo>
                    <a:cubicBezTo>
                      <a:pt x="27" y="0"/>
                      <a:pt x="26" y="0"/>
                      <a:pt x="24" y="1"/>
                    </a:cubicBezTo>
                    <a:cubicBezTo>
                      <a:pt x="20" y="3"/>
                      <a:pt x="17" y="7"/>
                      <a:pt x="17" y="12"/>
                    </a:cubicBezTo>
                    <a:cubicBezTo>
                      <a:pt x="17" y="67"/>
                      <a:pt x="17" y="67"/>
                      <a:pt x="17" y="67"/>
                    </a:cubicBezTo>
                    <a:cubicBezTo>
                      <a:pt x="5" y="80"/>
                      <a:pt x="5" y="80"/>
                      <a:pt x="5" y="80"/>
                    </a:cubicBezTo>
                    <a:cubicBezTo>
                      <a:pt x="0" y="84"/>
                      <a:pt x="0" y="92"/>
                      <a:pt x="5" y="96"/>
                    </a:cubicBezTo>
                    <a:cubicBezTo>
                      <a:pt x="33" y="124"/>
                      <a:pt x="33" y="124"/>
                      <a:pt x="33" y="124"/>
                    </a:cubicBezTo>
                    <a:cubicBezTo>
                      <a:pt x="35" y="127"/>
                      <a:pt x="38" y="128"/>
                      <a:pt x="41" y="128"/>
                    </a:cubicBezTo>
                    <a:cubicBezTo>
                      <a:pt x="44" y="128"/>
                      <a:pt x="47" y="127"/>
                      <a:pt x="49" y="124"/>
                    </a:cubicBezTo>
                    <a:cubicBezTo>
                      <a:pt x="62" y="112"/>
                      <a:pt x="62" y="112"/>
                      <a:pt x="62" y="112"/>
                    </a:cubicBezTo>
                    <a:cubicBezTo>
                      <a:pt x="117" y="112"/>
                      <a:pt x="117" y="112"/>
                      <a:pt x="117" y="112"/>
                    </a:cubicBezTo>
                    <a:cubicBezTo>
                      <a:pt x="122" y="112"/>
                      <a:pt x="126" y="109"/>
                      <a:pt x="128" y="105"/>
                    </a:cubicBezTo>
                    <a:cubicBezTo>
                      <a:pt x="130" y="100"/>
                      <a:pt x="129" y="95"/>
                      <a:pt x="125" y="92"/>
                    </a:cubicBezTo>
                    <a:lnTo>
                      <a:pt x="37" y="4"/>
                    </a:lnTo>
                    <a:close/>
                    <a:moveTo>
                      <a:pt x="56" y="106"/>
                    </a:moveTo>
                    <a:cubicBezTo>
                      <a:pt x="44" y="119"/>
                      <a:pt x="44" y="119"/>
                      <a:pt x="44" y="119"/>
                    </a:cubicBezTo>
                    <a:cubicBezTo>
                      <a:pt x="43" y="120"/>
                      <a:pt x="42" y="120"/>
                      <a:pt x="41" y="120"/>
                    </a:cubicBezTo>
                    <a:cubicBezTo>
                      <a:pt x="40" y="120"/>
                      <a:pt x="39" y="120"/>
                      <a:pt x="38" y="119"/>
                    </a:cubicBezTo>
                    <a:cubicBezTo>
                      <a:pt x="10" y="91"/>
                      <a:pt x="10" y="91"/>
                      <a:pt x="10" y="91"/>
                    </a:cubicBezTo>
                    <a:cubicBezTo>
                      <a:pt x="9" y="90"/>
                      <a:pt x="9" y="89"/>
                      <a:pt x="9" y="88"/>
                    </a:cubicBezTo>
                    <a:cubicBezTo>
                      <a:pt x="9" y="87"/>
                      <a:pt x="9" y="86"/>
                      <a:pt x="10" y="85"/>
                    </a:cubicBezTo>
                    <a:cubicBezTo>
                      <a:pt x="23" y="73"/>
                      <a:pt x="23" y="73"/>
                      <a:pt x="23" y="73"/>
                    </a:cubicBezTo>
                    <a:cubicBezTo>
                      <a:pt x="23" y="73"/>
                      <a:pt x="23" y="73"/>
                      <a:pt x="23" y="73"/>
                    </a:cubicBezTo>
                    <a:cubicBezTo>
                      <a:pt x="56" y="106"/>
                      <a:pt x="56" y="106"/>
                      <a:pt x="56" y="106"/>
                    </a:cubicBezTo>
                    <a:cubicBezTo>
                      <a:pt x="56" y="106"/>
                      <a:pt x="56" y="106"/>
                      <a:pt x="56" y="106"/>
                    </a:cubicBezTo>
                    <a:close/>
                    <a:moveTo>
                      <a:pt x="62" y="104"/>
                    </a:moveTo>
                    <a:cubicBezTo>
                      <a:pt x="61" y="104"/>
                      <a:pt x="61" y="104"/>
                      <a:pt x="60" y="104"/>
                    </a:cubicBezTo>
                    <a:cubicBezTo>
                      <a:pt x="25" y="69"/>
                      <a:pt x="25" y="69"/>
                      <a:pt x="25" y="69"/>
                    </a:cubicBezTo>
                    <a:cubicBezTo>
                      <a:pt x="25" y="68"/>
                      <a:pt x="25" y="68"/>
                      <a:pt x="25" y="67"/>
                    </a:cubicBezTo>
                    <a:cubicBezTo>
                      <a:pt x="25" y="19"/>
                      <a:pt x="25" y="19"/>
                      <a:pt x="25" y="19"/>
                    </a:cubicBezTo>
                    <a:cubicBezTo>
                      <a:pt x="110" y="104"/>
                      <a:pt x="110" y="104"/>
                      <a:pt x="110" y="104"/>
                    </a:cubicBezTo>
                    <a:lnTo>
                      <a:pt x="62" y="104"/>
                    </a:lnTo>
                    <a:close/>
                    <a:moveTo>
                      <a:pt x="121" y="102"/>
                    </a:moveTo>
                    <a:cubicBezTo>
                      <a:pt x="120" y="103"/>
                      <a:pt x="119" y="104"/>
                      <a:pt x="117" y="104"/>
                    </a:cubicBezTo>
                    <a:cubicBezTo>
                      <a:pt x="116" y="104"/>
                      <a:pt x="116" y="104"/>
                      <a:pt x="116" y="104"/>
                    </a:cubicBezTo>
                    <a:cubicBezTo>
                      <a:pt x="25" y="13"/>
                      <a:pt x="25" y="13"/>
                      <a:pt x="25" y="13"/>
                    </a:cubicBezTo>
                    <a:cubicBezTo>
                      <a:pt x="25" y="12"/>
                      <a:pt x="25" y="12"/>
                      <a:pt x="25" y="12"/>
                    </a:cubicBezTo>
                    <a:cubicBezTo>
                      <a:pt x="25" y="10"/>
                      <a:pt x="26" y="9"/>
                      <a:pt x="27" y="8"/>
                    </a:cubicBezTo>
                    <a:cubicBezTo>
                      <a:pt x="28" y="8"/>
                      <a:pt x="28" y="8"/>
                      <a:pt x="29" y="8"/>
                    </a:cubicBezTo>
                    <a:cubicBezTo>
                      <a:pt x="30" y="8"/>
                      <a:pt x="31" y="8"/>
                      <a:pt x="32" y="9"/>
                    </a:cubicBezTo>
                    <a:cubicBezTo>
                      <a:pt x="120" y="97"/>
                      <a:pt x="120" y="97"/>
                      <a:pt x="120" y="97"/>
                    </a:cubicBezTo>
                    <a:cubicBezTo>
                      <a:pt x="121" y="98"/>
                      <a:pt x="121" y="100"/>
                      <a:pt x="121"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600"/>
              </a:p>
            </p:txBody>
          </p:sp>
          <p:sp>
            <p:nvSpPr>
              <p:cNvPr id="84" name="Freeform 182">
                <a:extLst>
                  <a:ext uri="{FF2B5EF4-FFF2-40B4-BE49-F238E27FC236}">
                    <a16:creationId xmlns:a16="http://schemas.microsoft.com/office/drawing/2014/main" id="{530F41ED-91D1-40C4-88F2-3DD34BE049F3}"/>
                  </a:ext>
                </a:extLst>
              </p:cNvPr>
              <p:cNvSpPr>
                <a:spLocks/>
              </p:cNvSpPr>
              <p:nvPr/>
            </p:nvSpPr>
            <p:spPr bwMode="auto">
              <a:xfrm>
                <a:off x="6562726" y="1392238"/>
                <a:ext cx="230188" cy="230187"/>
              </a:xfrm>
              <a:custGeom>
                <a:avLst/>
                <a:gdLst>
                  <a:gd name="T0" fmla="*/ 4 w 60"/>
                  <a:gd name="T1" fmla="*/ 8 h 60"/>
                  <a:gd name="T2" fmla="*/ 4 w 60"/>
                  <a:gd name="T3" fmla="*/ 8 h 60"/>
                  <a:gd name="T4" fmla="*/ 52 w 60"/>
                  <a:gd name="T5" fmla="*/ 56 h 60"/>
                  <a:gd name="T6" fmla="*/ 52 w 60"/>
                  <a:gd name="T7" fmla="*/ 56 h 60"/>
                  <a:gd name="T8" fmla="*/ 56 w 60"/>
                  <a:gd name="T9" fmla="*/ 60 h 60"/>
                  <a:gd name="T10" fmla="*/ 60 w 60"/>
                  <a:gd name="T11" fmla="*/ 56 h 60"/>
                  <a:gd name="T12" fmla="*/ 60 w 60"/>
                  <a:gd name="T13" fmla="*/ 56 h 60"/>
                  <a:gd name="T14" fmla="*/ 4 w 60"/>
                  <a:gd name="T15" fmla="*/ 0 h 60"/>
                  <a:gd name="T16" fmla="*/ 4 w 60"/>
                  <a:gd name="T17" fmla="*/ 0 h 60"/>
                  <a:gd name="T18" fmla="*/ 0 w 60"/>
                  <a:gd name="T19" fmla="*/ 4 h 60"/>
                  <a:gd name="T20" fmla="*/ 4 w 60"/>
                  <a:gd name="T21" fmla="*/ 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 h="60">
                    <a:moveTo>
                      <a:pt x="4" y="8"/>
                    </a:moveTo>
                    <a:cubicBezTo>
                      <a:pt x="4" y="8"/>
                      <a:pt x="4" y="8"/>
                      <a:pt x="4" y="8"/>
                    </a:cubicBezTo>
                    <a:cubicBezTo>
                      <a:pt x="30" y="8"/>
                      <a:pt x="52" y="30"/>
                      <a:pt x="52" y="56"/>
                    </a:cubicBezTo>
                    <a:cubicBezTo>
                      <a:pt x="52" y="56"/>
                      <a:pt x="52" y="56"/>
                      <a:pt x="52" y="56"/>
                    </a:cubicBezTo>
                    <a:cubicBezTo>
                      <a:pt x="52" y="58"/>
                      <a:pt x="54" y="60"/>
                      <a:pt x="56" y="60"/>
                    </a:cubicBezTo>
                    <a:cubicBezTo>
                      <a:pt x="58" y="60"/>
                      <a:pt x="60" y="58"/>
                      <a:pt x="60" y="56"/>
                    </a:cubicBezTo>
                    <a:cubicBezTo>
                      <a:pt x="60" y="56"/>
                      <a:pt x="60" y="56"/>
                      <a:pt x="60" y="56"/>
                    </a:cubicBezTo>
                    <a:cubicBezTo>
                      <a:pt x="60" y="25"/>
                      <a:pt x="35" y="0"/>
                      <a:pt x="4" y="0"/>
                    </a:cubicBezTo>
                    <a:cubicBezTo>
                      <a:pt x="4" y="0"/>
                      <a:pt x="4" y="0"/>
                      <a:pt x="4" y="0"/>
                    </a:cubicBezTo>
                    <a:cubicBezTo>
                      <a:pt x="2" y="0"/>
                      <a:pt x="0" y="2"/>
                      <a:pt x="0" y="4"/>
                    </a:cubicBezTo>
                    <a:cubicBezTo>
                      <a:pt x="0" y="6"/>
                      <a:pt x="2" y="8"/>
                      <a:pt x="4"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600"/>
              </a:p>
            </p:txBody>
          </p:sp>
        </p:grpSp>
        <p:grpSp>
          <p:nvGrpSpPr>
            <p:cNvPr id="69" name="Group 183">
              <a:extLst>
                <a:ext uri="{FF2B5EF4-FFF2-40B4-BE49-F238E27FC236}">
                  <a16:creationId xmlns:a16="http://schemas.microsoft.com/office/drawing/2014/main" id="{9F7D6862-C28E-4A75-B5F1-D13817EF2B74}"/>
                </a:ext>
              </a:extLst>
            </p:cNvPr>
            <p:cNvGrpSpPr/>
            <p:nvPr/>
          </p:nvGrpSpPr>
          <p:grpSpPr>
            <a:xfrm>
              <a:off x="7469527" y="4764440"/>
              <a:ext cx="319486" cy="339249"/>
              <a:chOff x="6881813" y="2154238"/>
              <a:chExt cx="461963" cy="490538"/>
            </a:xfrm>
            <a:solidFill>
              <a:schemeClr val="bg1">
                <a:lumMod val="65000"/>
              </a:schemeClr>
            </a:solidFill>
          </p:grpSpPr>
          <p:sp>
            <p:nvSpPr>
              <p:cNvPr id="79" name="Freeform 22">
                <a:extLst>
                  <a:ext uri="{FF2B5EF4-FFF2-40B4-BE49-F238E27FC236}">
                    <a16:creationId xmlns:a16="http://schemas.microsoft.com/office/drawing/2014/main" id="{78EB536A-7D73-44FE-9C49-770CFC045E5D}"/>
                  </a:ext>
                </a:extLst>
              </p:cNvPr>
              <p:cNvSpPr>
                <a:spLocks noEditPoints="1"/>
              </p:cNvSpPr>
              <p:nvPr/>
            </p:nvSpPr>
            <p:spPr bwMode="auto">
              <a:xfrm>
                <a:off x="6881813" y="2154238"/>
                <a:ext cx="461963" cy="490538"/>
              </a:xfrm>
              <a:custGeom>
                <a:avLst/>
                <a:gdLst>
                  <a:gd name="T0" fmla="*/ 104 w 120"/>
                  <a:gd name="T1" fmla="*/ 0 h 128"/>
                  <a:gd name="T2" fmla="*/ 16 w 120"/>
                  <a:gd name="T3" fmla="*/ 0 h 128"/>
                  <a:gd name="T4" fmla="*/ 0 w 120"/>
                  <a:gd name="T5" fmla="*/ 16 h 128"/>
                  <a:gd name="T6" fmla="*/ 0 w 120"/>
                  <a:gd name="T7" fmla="*/ 112 h 128"/>
                  <a:gd name="T8" fmla="*/ 16 w 120"/>
                  <a:gd name="T9" fmla="*/ 128 h 128"/>
                  <a:gd name="T10" fmla="*/ 104 w 120"/>
                  <a:gd name="T11" fmla="*/ 128 h 128"/>
                  <a:gd name="T12" fmla="*/ 120 w 120"/>
                  <a:gd name="T13" fmla="*/ 112 h 128"/>
                  <a:gd name="T14" fmla="*/ 120 w 120"/>
                  <a:gd name="T15" fmla="*/ 16 h 128"/>
                  <a:gd name="T16" fmla="*/ 104 w 120"/>
                  <a:gd name="T17" fmla="*/ 0 h 128"/>
                  <a:gd name="T18" fmla="*/ 112 w 120"/>
                  <a:gd name="T19" fmla="*/ 112 h 128"/>
                  <a:gd name="T20" fmla="*/ 104 w 120"/>
                  <a:gd name="T21" fmla="*/ 120 h 128"/>
                  <a:gd name="T22" fmla="*/ 16 w 120"/>
                  <a:gd name="T23" fmla="*/ 120 h 128"/>
                  <a:gd name="T24" fmla="*/ 8 w 120"/>
                  <a:gd name="T25" fmla="*/ 112 h 128"/>
                  <a:gd name="T26" fmla="*/ 8 w 120"/>
                  <a:gd name="T27" fmla="*/ 16 h 128"/>
                  <a:gd name="T28" fmla="*/ 16 w 120"/>
                  <a:gd name="T29" fmla="*/ 8 h 128"/>
                  <a:gd name="T30" fmla="*/ 104 w 120"/>
                  <a:gd name="T31" fmla="*/ 8 h 128"/>
                  <a:gd name="T32" fmla="*/ 112 w 120"/>
                  <a:gd name="T33" fmla="*/ 16 h 128"/>
                  <a:gd name="T34" fmla="*/ 112 w 120"/>
                  <a:gd name="T35" fmla="*/ 11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0" h="128">
                    <a:moveTo>
                      <a:pt x="104" y="0"/>
                    </a:moveTo>
                    <a:cubicBezTo>
                      <a:pt x="16" y="0"/>
                      <a:pt x="16" y="0"/>
                      <a:pt x="16" y="0"/>
                    </a:cubicBezTo>
                    <a:cubicBezTo>
                      <a:pt x="7" y="0"/>
                      <a:pt x="0" y="7"/>
                      <a:pt x="0" y="16"/>
                    </a:cubicBezTo>
                    <a:cubicBezTo>
                      <a:pt x="0" y="112"/>
                      <a:pt x="0" y="112"/>
                      <a:pt x="0" y="112"/>
                    </a:cubicBezTo>
                    <a:cubicBezTo>
                      <a:pt x="0" y="121"/>
                      <a:pt x="7" y="128"/>
                      <a:pt x="16" y="128"/>
                    </a:cubicBezTo>
                    <a:cubicBezTo>
                      <a:pt x="104" y="128"/>
                      <a:pt x="104" y="128"/>
                      <a:pt x="104" y="128"/>
                    </a:cubicBezTo>
                    <a:cubicBezTo>
                      <a:pt x="113" y="128"/>
                      <a:pt x="120" y="121"/>
                      <a:pt x="120" y="112"/>
                    </a:cubicBezTo>
                    <a:cubicBezTo>
                      <a:pt x="120" y="16"/>
                      <a:pt x="120" y="16"/>
                      <a:pt x="120" y="16"/>
                    </a:cubicBezTo>
                    <a:cubicBezTo>
                      <a:pt x="120" y="7"/>
                      <a:pt x="113" y="0"/>
                      <a:pt x="104" y="0"/>
                    </a:cubicBezTo>
                    <a:close/>
                    <a:moveTo>
                      <a:pt x="112" y="112"/>
                    </a:moveTo>
                    <a:cubicBezTo>
                      <a:pt x="112" y="116"/>
                      <a:pt x="108" y="120"/>
                      <a:pt x="104" y="120"/>
                    </a:cubicBezTo>
                    <a:cubicBezTo>
                      <a:pt x="16" y="120"/>
                      <a:pt x="16" y="120"/>
                      <a:pt x="16" y="120"/>
                    </a:cubicBezTo>
                    <a:cubicBezTo>
                      <a:pt x="12" y="120"/>
                      <a:pt x="8" y="116"/>
                      <a:pt x="8" y="112"/>
                    </a:cubicBezTo>
                    <a:cubicBezTo>
                      <a:pt x="8" y="16"/>
                      <a:pt x="8" y="16"/>
                      <a:pt x="8" y="16"/>
                    </a:cubicBezTo>
                    <a:cubicBezTo>
                      <a:pt x="8" y="12"/>
                      <a:pt x="12" y="8"/>
                      <a:pt x="16" y="8"/>
                    </a:cubicBezTo>
                    <a:cubicBezTo>
                      <a:pt x="104" y="8"/>
                      <a:pt x="104" y="8"/>
                      <a:pt x="104" y="8"/>
                    </a:cubicBezTo>
                    <a:cubicBezTo>
                      <a:pt x="108" y="8"/>
                      <a:pt x="112" y="12"/>
                      <a:pt x="112" y="16"/>
                    </a:cubicBezTo>
                    <a:lnTo>
                      <a:pt x="112"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600"/>
              </a:p>
            </p:txBody>
          </p:sp>
          <p:sp>
            <p:nvSpPr>
              <p:cNvPr id="80" name="Freeform 23">
                <a:extLst>
                  <a:ext uri="{FF2B5EF4-FFF2-40B4-BE49-F238E27FC236}">
                    <a16:creationId xmlns:a16="http://schemas.microsoft.com/office/drawing/2014/main" id="{304D7136-ABF5-458D-8854-1E1C452C2573}"/>
                  </a:ext>
                </a:extLst>
              </p:cNvPr>
              <p:cNvSpPr>
                <a:spLocks noEditPoints="1"/>
              </p:cNvSpPr>
              <p:nvPr/>
            </p:nvSpPr>
            <p:spPr bwMode="auto">
              <a:xfrm>
                <a:off x="6942138" y="2214563"/>
                <a:ext cx="339725" cy="307975"/>
              </a:xfrm>
              <a:custGeom>
                <a:avLst/>
                <a:gdLst>
                  <a:gd name="T0" fmla="*/ 84 w 88"/>
                  <a:gd name="T1" fmla="*/ 0 h 80"/>
                  <a:gd name="T2" fmla="*/ 4 w 88"/>
                  <a:gd name="T3" fmla="*/ 0 h 80"/>
                  <a:gd name="T4" fmla="*/ 0 w 88"/>
                  <a:gd name="T5" fmla="*/ 4 h 80"/>
                  <a:gd name="T6" fmla="*/ 0 w 88"/>
                  <a:gd name="T7" fmla="*/ 76 h 80"/>
                  <a:gd name="T8" fmla="*/ 4 w 88"/>
                  <a:gd name="T9" fmla="*/ 80 h 80"/>
                  <a:gd name="T10" fmla="*/ 84 w 88"/>
                  <a:gd name="T11" fmla="*/ 80 h 80"/>
                  <a:gd name="T12" fmla="*/ 88 w 88"/>
                  <a:gd name="T13" fmla="*/ 76 h 80"/>
                  <a:gd name="T14" fmla="*/ 88 w 88"/>
                  <a:gd name="T15" fmla="*/ 4 h 80"/>
                  <a:gd name="T16" fmla="*/ 84 w 88"/>
                  <a:gd name="T17" fmla="*/ 0 h 80"/>
                  <a:gd name="T18" fmla="*/ 84 w 88"/>
                  <a:gd name="T19" fmla="*/ 4 h 80"/>
                  <a:gd name="T20" fmla="*/ 84 w 88"/>
                  <a:gd name="T21" fmla="*/ 59 h 80"/>
                  <a:gd name="T22" fmla="*/ 71 w 88"/>
                  <a:gd name="T23" fmla="*/ 45 h 80"/>
                  <a:gd name="T24" fmla="*/ 68 w 88"/>
                  <a:gd name="T25" fmla="*/ 44 h 80"/>
                  <a:gd name="T26" fmla="*/ 65 w 88"/>
                  <a:gd name="T27" fmla="*/ 45 h 80"/>
                  <a:gd name="T28" fmla="*/ 55 w 88"/>
                  <a:gd name="T29" fmla="*/ 57 h 80"/>
                  <a:gd name="T30" fmla="*/ 23 w 88"/>
                  <a:gd name="T31" fmla="*/ 21 h 80"/>
                  <a:gd name="T32" fmla="*/ 20 w 88"/>
                  <a:gd name="T33" fmla="*/ 20 h 80"/>
                  <a:gd name="T34" fmla="*/ 17 w 88"/>
                  <a:gd name="T35" fmla="*/ 21 h 80"/>
                  <a:gd name="T36" fmla="*/ 4 w 88"/>
                  <a:gd name="T37" fmla="*/ 36 h 80"/>
                  <a:gd name="T38" fmla="*/ 4 w 88"/>
                  <a:gd name="T39" fmla="*/ 4 h 80"/>
                  <a:gd name="T40" fmla="*/ 84 w 88"/>
                  <a:gd name="T41" fmla="*/ 4 h 80"/>
                  <a:gd name="T42" fmla="*/ 4 w 88"/>
                  <a:gd name="T43" fmla="*/ 42 h 80"/>
                  <a:gd name="T44" fmla="*/ 20 w 88"/>
                  <a:gd name="T45" fmla="*/ 24 h 80"/>
                  <a:gd name="T46" fmla="*/ 52 w 88"/>
                  <a:gd name="T47" fmla="*/ 61 h 80"/>
                  <a:gd name="T48" fmla="*/ 55 w 88"/>
                  <a:gd name="T49" fmla="*/ 63 h 80"/>
                  <a:gd name="T50" fmla="*/ 66 w 88"/>
                  <a:gd name="T51" fmla="*/ 76 h 80"/>
                  <a:gd name="T52" fmla="*/ 4 w 88"/>
                  <a:gd name="T53" fmla="*/ 76 h 80"/>
                  <a:gd name="T54" fmla="*/ 4 w 88"/>
                  <a:gd name="T55" fmla="*/ 42 h 80"/>
                  <a:gd name="T56" fmla="*/ 71 w 88"/>
                  <a:gd name="T57" fmla="*/ 76 h 80"/>
                  <a:gd name="T58" fmla="*/ 57 w 88"/>
                  <a:gd name="T59" fmla="*/ 60 h 80"/>
                  <a:gd name="T60" fmla="*/ 68 w 88"/>
                  <a:gd name="T61" fmla="*/ 48 h 80"/>
                  <a:gd name="T62" fmla="*/ 84 w 88"/>
                  <a:gd name="T63" fmla="*/ 66 h 80"/>
                  <a:gd name="T64" fmla="*/ 84 w 88"/>
                  <a:gd name="T65" fmla="*/ 76 h 80"/>
                  <a:gd name="T66" fmla="*/ 71 w 88"/>
                  <a:gd name="T67" fmla="*/ 7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8" h="80">
                    <a:moveTo>
                      <a:pt x="84" y="0"/>
                    </a:moveTo>
                    <a:cubicBezTo>
                      <a:pt x="4" y="0"/>
                      <a:pt x="4" y="0"/>
                      <a:pt x="4" y="0"/>
                    </a:cubicBezTo>
                    <a:cubicBezTo>
                      <a:pt x="2" y="0"/>
                      <a:pt x="0" y="2"/>
                      <a:pt x="0" y="4"/>
                    </a:cubicBezTo>
                    <a:cubicBezTo>
                      <a:pt x="0" y="76"/>
                      <a:pt x="0" y="76"/>
                      <a:pt x="0" y="76"/>
                    </a:cubicBezTo>
                    <a:cubicBezTo>
                      <a:pt x="0" y="78"/>
                      <a:pt x="2" y="80"/>
                      <a:pt x="4" y="80"/>
                    </a:cubicBezTo>
                    <a:cubicBezTo>
                      <a:pt x="84" y="80"/>
                      <a:pt x="84" y="80"/>
                      <a:pt x="84" y="80"/>
                    </a:cubicBezTo>
                    <a:cubicBezTo>
                      <a:pt x="86" y="80"/>
                      <a:pt x="88" y="78"/>
                      <a:pt x="88" y="76"/>
                    </a:cubicBezTo>
                    <a:cubicBezTo>
                      <a:pt x="88" y="4"/>
                      <a:pt x="88" y="4"/>
                      <a:pt x="88" y="4"/>
                    </a:cubicBezTo>
                    <a:cubicBezTo>
                      <a:pt x="88" y="2"/>
                      <a:pt x="86" y="0"/>
                      <a:pt x="84" y="0"/>
                    </a:cubicBezTo>
                    <a:close/>
                    <a:moveTo>
                      <a:pt x="84" y="4"/>
                    </a:moveTo>
                    <a:cubicBezTo>
                      <a:pt x="84" y="59"/>
                      <a:pt x="84" y="59"/>
                      <a:pt x="84" y="59"/>
                    </a:cubicBezTo>
                    <a:cubicBezTo>
                      <a:pt x="71" y="45"/>
                      <a:pt x="71" y="45"/>
                      <a:pt x="71" y="45"/>
                    </a:cubicBezTo>
                    <a:cubicBezTo>
                      <a:pt x="70" y="44"/>
                      <a:pt x="69" y="44"/>
                      <a:pt x="68" y="44"/>
                    </a:cubicBezTo>
                    <a:cubicBezTo>
                      <a:pt x="67" y="44"/>
                      <a:pt x="66" y="44"/>
                      <a:pt x="65" y="45"/>
                    </a:cubicBezTo>
                    <a:cubicBezTo>
                      <a:pt x="55" y="57"/>
                      <a:pt x="55" y="57"/>
                      <a:pt x="55" y="57"/>
                    </a:cubicBezTo>
                    <a:cubicBezTo>
                      <a:pt x="23" y="21"/>
                      <a:pt x="23" y="21"/>
                      <a:pt x="23" y="21"/>
                    </a:cubicBezTo>
                    <a:cubicBezTo>
                      <a:pt x="22" y="20"/>
                      <a:pt x="21" y="20"/>
                      <a:pt x="20" y="20"/>
                    </a:cubicBezTo>
                    <a:cubicBezTo>
                      <a:pt x="19" y="20"/>
                      <a:pt x="18" y="20"/>
                      <a:pt x="17" y="21"/>
                    </a:cubicBezTo>
                    <a:cubicBezTo>
                      <a:pt x="4" y="36"/>
                      <a:pt x="4" y="36"/>
                      <a:pt x="4" y="36"/>
                    </a:cubicBezTo>
                    <a:cubicBezTo>
                      <a:pt x="4" y="4"/>
                      <a:pt x="4" y="4"/>
                      <a:pt x="4" y="4"/>
                    </a:cubicBezTo>
                    <a:lnTo>
                      <a:pt x="84" y="4"/>
                    </a:lnTo>
                    <a:close/>
                    <a:moveTo>
                      <a:pt x="4" y="42"/>
                    </a:moveTo>
                    <a:cubicBezTo>
                      <a:pt x="20" y="24"/>
                      <a:pt x="20" y="24"/>
                      <a:pt x="20" y="24"/>
                    </a:cubicBezTo>
                    <a:cubicBezTo>
                      <a:pt x="52" y="61"/>
                      <a:pt x="52" y="61"/>
                      <a:pt x="52" y="61"/>
                    </a:cubicBezTo>
                    <a:cubicBezTo>
                      <a:pt x="55" y="63"/>
                      <a:pt x="55" y="63"/>
                      <a:pt x="55" y="63"/>
                    </a:cubicBezTo>
                    <a:cubicBezTo>
                      <a:pt x="66" y="76"/>
                      <a:pt x="66" y="76"/>
                      <a:pt x="66" y="76"/>
                    </a:cubicBezTo>
                    <a:cubicBezTo>
                      <a:pt x="4" y="76"/>
                      <a:pt x="4" y="76"/>
                      <a:pt x="4" y="76"/>
                    </a:cubicBezTo>
                    <a:lnTo>
                      <a:pt x="4" y="42"/>
                    </a:lnTo>
                    <a:close/>
                    <a:moveTo>
                      <a:pt x="71" y="76"/>
                    </a:moveTo>
                    <a:cubicBezTo>
                      <a:pt x="57" y="60"/>
                      <a:pt x="57" y="60"/>
                      <a:pt x="57" y="60"/>
                    </a:cubicBezTo>
                    <a:cubicBezTo>
                      <a:pt x="68" y="48"/>
                      <a:pt x="68" y="48"/>
                      <a:pt x="68" y="48"/>
                    </a:cubicBezTo>
                    <a:cubicBezTo>
                      <a:pt x="84" y="66"/>
                      <a:pt x="84" y="66"/>
                      <a:pt x="84" y="66"/>
                    </a:cubicBezTo>
                    <a:cubicBezTo>
                      <a:pt x="84" y="76"/>
                      <a:pt x="84" y="76"/>
                      <a:pt x="84" y="76"/>
                    </a:cubicBezTo>
                    <a:lnTo>
                      <a:pt x="71"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600"/>
              </a:p>
            </p:txBody>
          </p:sp>
          <p:sp>
            <p:nvSpPr>
              <p:cNvPr id="81" name="Freeform 24">
                <a:extLst>
                  <a:ext uri="{FF2B5EF4-FFF2-40B4-BE49-F238E27FC236}">
                    <a16:creationId xmlns:a16="http://schemas.microsoft.com/office/drawing/2014/main" id="{CBCC0A2D-1E11-4F8C-9513-FDEF3B07EBF9}"/>
                  </a:ext>
                </a:extLst>
              </p:cNvPr>
              <p:cNvSpPr>
                <a:spLocks noEditPoints="1"/>
              </p:cNvSpPr>
              <p:nvPr/>
            </p:nvSpPr>
            <p:spPr bwMode="auto">
              <a:xfrm>
                <a:off x="7127875" y="2260600"/>
                <a:ext cx="92075" cy="92075"/>
              </a:xfrm>
              <a:custGeom>
                <a:avLst/>
                <a:gdLst>
                  <a:gd name="T0" fmla="*/ 12 w 24"/>
                  <a:gd name="T1" fmla="*/ 24 h 24"/>
                  <a:gd name="T2" fmla="*/ 24 w 24"/>
                  <a:gd name="T3" fmla="*/ 12 h 24"/>
                  <a:gd name="T4" fmla="*/ 12 w 24"/>
                  <a:gd name="T5" fmla="*/ 0 h 24"/>
                  <a:gd name="T6" fmla="*/ 0 w 24"/>
                  <a:gd name="T7" fmla="*/ 12 h 24"/>
                  <a:gd name="T8" fmla="*/ 12 w 24"/>
                  <a:gd name="T9" fmla="*/ 24 h 24"/>
                  <a:gd name="T10" fmla="*/ 12 w 24"/>
                  <a:gd name="T11" fmla="*/ 4 h 24"/>
                  <a:gd name="T12" fmla="*/ 20 w 24"/>
                  <a:gd name="T13" fmla="*/ 12 h 24"/>
                  <a:gd name="T14" fmla="*/ 12 w 24"/>
                  <a:gd name="T15" fmla="*/ 20 h 24"/>
                  <a:gd name="T16" fmla="*/ 4 w 24"/>
                  <a:gd name="T17" fmla="*/ 12 h 24"/>
                  <a:gd name="T18" fmla="*/ 12 w 24"/>
                  <a:gd name="T19"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24"/>
                    </a:moveTo>
                    <a:cubicBezTo>
                      <a:pt x="19" y="24"/>
                      <a:pt x="24" y="19"/>
                      <a:pt x="24" y="12"/>
                    </a:cubicBezTo>
                    <a:cubicBezTo>
                      <a:pt x="24" y="5"/>
                      <a:pt x="19" y="0"/>
                      <a:pt x="12" y="0"/>
                    </a:cubicBezTo>
                    <a:cubicBezTo>
                      <a:pt x="5" y="0"/>
                      <a:pt x="0" y="5"/>
                      <a:pt x="0" y="12"/>
                    </a:cubicBezTo>
                    <a:cubicBezTo>
                      <a:pt x="0" y="19"/>
                      <a:pt x="5" y="24"/>
                      <a:pt x="12" y="24"/>
                    </a:cubicBezTo>
                    <a:close/>
                    <a:moveTo>
                      <a:pt x="12" y="4"/>
                    </a:moveTo>
                    <a:cubicBezTo>
                      <a:pt x="16" y="4"/>
                      <a:pt x="20" y="8"/>
                      <a:pt x="20" y="12"/>
                    </a:cubicBezTo>
                    <a:cubicBezTo>
                      <a:pt x="20" y="16"/>
                      <a:pt x="16" y="20"/>
                      <a:pt x="12" y="20"/>
                    </a:cubicBezTo>
                    <a:cubicBezTo>
                      <a:pt x="8" y="20"/>
                      <a:pt x="4" y="16"/>
                      <a:pt x="4" y="12"/>
                    </a:cubicBezTo>
                    <a:cubicBezTo>
                      <a:pt x="4" y="8"/>
                      <a:pt x="8"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600"/>
              </a:p>
            </p:txBody>
          </p:sp>
        </p:grpSp>
        <p:sp>
          <p:nvSpPr>
            <p:cNvPr id="70" name="Freeform 28">
              <a:extLst>
                <a:ext uri="{FF2B5EF4-FFF2-40B4-BE49-F238E27FC236}">
                  <a16:creationId xmlns:a16="http://schemas.microsoft.com/office/drawing/2014/main" id="{8E9434ED-BAAE-47E3-90A1-FC4DFA76EBDA}"/>
                </a:ext>
              </a:extLst>
            </p:cNvPr>
            <p:cNvSpPr>
              <a:spLocks noEditPoints="1"/>
            </p:cNvSpPr>
            <p:nvPr/>
          </p:nvSpPr>
          <p:spPr bwMode="auto">
            <a:xfrm>
              <a:off x="7459096" y="5511002"/>
              <a:ext cx="340346" cy="340346"/>
            </a:xfrm>
            <a:custGeom>
              <a:avLst/>
              <a:gdLst>
                <a:gd name="T0" fmla="*/ 114 w 128"/>
                <a:gd name="T1" fmla="*/ 29 h 128"/>
                <a:gd name="T2" fmla="*/ 112 w 128"/>
                <a:gd name="T3" fmla="*/ 8 h 128"/>
                <a:gd name="T4" fmla="*/ 24 w 128"/>
                <a:gd name="T5" fmla="*/ 0 h 128"/>
                <a:gd name="T6" fmla="*/ 16 w 128"/>
                <a:gd name="T7" fmla="*/ 27 h 128"/>
                <a:gd name="T8" fmla="*/ 2 w 128"/>
                <a:gd name="T9" fmla="*/ 45 h 128"/>
                <a:gd name="T10" fmla="*/ 0 w 128"/>
                <a:gd name="T11" fmla="*/ 56 h 128"/>
                <a:gd name="T12" fmla="*/ 12 w 128"/>
                <a:gd name="T13" fmla="*/ 68 h 128"/>
                <a:gd name="T14" fmla="*/ 20 w 128"/>
                <a:gd name="T15" fmla="*/ 128 h 128"/>
                <a:gd name="T16" fmla="*/ 116 w 128"/>
                <a:gd name="T17" fmla="*/ 120 h 128"/>
                <a:gd name="T18" fmla="*/ 116 w 128"/>
                <a:gd name="T19" fmla="*/ 68 h 128"/>
                <a:gd name="T20" fmla="*/ 128 w 128"/>
                <a:gd name="T21" fmla="*/ 52 h 128"/>
                <a:gd name="T22" fmla="*/ 104 w 128"/>
                <a:gd name="T23" fmla="*/ 8 h 128"/>
                <a:gd name="T24" fmla="*/ 24 w 128"/>
                <a:gd name="T25" fmla="*/ 24 h 128"/>
                <a:gd name="T26" fmla="*/ 24 w 128"/>
                <a:gd name="T27" fmla="*/ 8 h 128"/>
                <a:gd name="T28" fmla="*/ 41 w 128"/>
                <a:gd name="T29" fmla="*/ 60 h 128"/>
                <a:gd name="T30" fmla="*/ 40 w 128"/>
                <a:gd name="T31" fmla="*/ 32 h 128"/>
                <a:gd name="T32" fmla="*/ 41 w 128"/>
                <a:gd name="T33" fmla="*/ 60 h 128"/>
                <a:gd name="T34" fmla="*/ 62 w 128"/>
                <a:gd name="T35" fmla="*/ 32 h 128"/>
                <a:gd name="T36" fmla="*/ 45 w 128"/>
                <a:gd name="T37" fmla="*/ 60 h 128"/>
                <a:gd name="T38" fmla="*/ 66 w 128"/>
                <a:gd name="T39" fmla="*/ 32 h 128"/>
                <a:gd name="T40" fmla="*/ 83 w 128"/>
                <a:gd name="T41" fmla="*/ 60 h 128"/>
                <a:gd name="T42" fmla="*/ 66 w 128"/>
                <a:gd name="T43" fmla="*/ 32 h 128"/>
                <a:gd name="T44" fmla="*/ 88 w 128"/>
                <a:gd name="T45" fmla="*/ 32 h 128"/>
                <a:gd name="T46" fmla="*/ 87 w 128"/>
                <a:gd name="T47" fmla="*/ 60 h 128"/>
                <a:gd name="T48" fmla="*/ 8 w 128"/>
                <a:gd name="T49" fmla="*/ 56 h 128"/>
                <a:gd name="T50" fmla="*/ 9 w 128"/>
                <a:gd name="T51" fmla="*/ 50 h 128"/>
                <a:gd name="T52" fmla="*/ 24 w 128"/>
                <a:gd name="T53" fmla="*/ 32 h 128"/>
                <a:gd name="T54" fmla="*/ 19 w 128"/>
                <a:gd name="T55" fmla="*/ 60 h 128"/>
                <a:gd name="T56" fmla="*/ 8 w 128"/>
                <a:gd name="T57" fmla="*/ 56 h 128"/>
                <a:gd name="T58" fmla="*/ 50 w 128"/>
                <a:gd name="T59" fmla="*/ 120 h 128"/>
                <a:gd name="T60" fmla="*/ 80 w 128"/>
                <a:gd name="T61" fmla="*/ 80 h 128"/>
                <a:gd name="T62" fmla="*/ 108 w 128"/>
                <a:gd name="T63" fmla="*/ 120 h 128"/>
                <a:gd name="T64" fmla="*/ 84 w 128"/>
                <a:gd name="T65" fmla="*/ 80 h 128"/>
                <a:gd name="T66" fmla="*/ 50 w 128"/>
                <a:gd name="T67" fmla="*/ 76 h 128"/>
                <a:gd name="T68" fmla="*/ 46 w 128"/>
                <a:gd name="T69" fmla="*/ 120 h 128"/>
                <a:gd name="T70" fmla="*/ 20 w 128"/>
                <a:gd name="T71" fmla="*/ 68 h 128"/>
                <a:gd name="T72" fmla="*/ 108 w 128"/>
                <a:gd name="T73" fmla="*/ 120 h 128"/>
                <a:gd name="T74" fmla="*/ 116 w 128"/>
                <a:gd name="T75" fmla="*/ 60 h 128"/>
                <a:gd name="T76" fmla="*/ 93 w 128"/>
                <a:gd name="T77" fmla="*/ 32 h 128"/>
                <a:gd name="T78" fmla="*/ 104 w 128"/>
                <a:gd name="T79" fmla="*/ 32 h 128"/>
                <a:gd name="T80" fmla="*/ 119 w 128"/>
                <a:gd name="T81" fmla="*/ 50 h 128"/>
                <a:gd name="T82" fmla="*/ 120 w 128"/>
                <a:gd name="T83" fmla="*/ 5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8" h="128">
                  <a:moveTo>
                    <a:pt x="126" y="45"/>
                  </a:moveTo>
                  <a:cubicBezTo>
                    <a:pt x="114" y="29"/>
                    <a:pt x="114" y="29"/>
                    <a:pt x="114" y="29"/>
                  </a:cubicBezTo>
                  <a:cubicBezTo>
                    <a:pt x="113" y="28"/>
                    <a:pt x="113" y="28"/>
                    <a:pt x="112" y="27"/>
                  </a:cubicBezTo>
                  <a:cubicBezTo>
                    <a:pt x="112" y="8"/>
                    <a:pt x="112" y="8"/>
                    <a:pt x="112" y="8"/>
                  </a:cubicBezTo>
                  <a:cubicBezTo>
                    <a:pt x="112" y="4"/>
                    <a:pt x="108" y="0"/>
                    <a:pt x="104" y="0"/>
                  </a:cubicBezTo>
                  <a:cubicBezTo>
                    <a:pt x="24" y="0"/>
                    <a:pt x="24" y="0"/>
                    <a:pt x="24" y="0"/>
                  </a:cubicBezTo>
                  <a:cubicBezTo>
                    <a:pt x="20" y="0"/>
                    <a:pt x="16" y="4"/>
                    <a:pt x="16" y="8"/>
                  </a:cubicBezTo>
                  <a:cubicBezTo>
                    <a:pt x="16" y="27"/>
                    <a:pt x="16" y="27"/>
                    <a:pt x="16" y="27"/>
                  </a:cubicBezTo>
                  <a:cubicBezTo>
                    <a:pt x="15" y="28"/>
                    <a:pt x="15" y="28"/>
                    <a:pt x="14" y="29"/>
                  </a:cubicBezTo>
                  <a:cubicBezTo>
                    <a:pt x="2" y="45"/>
                    <a:pt x="2" y="45"/>
                    <a:pt x="2" y="45"/>
                  </a:cubicBezTo>
                  <a:cubicBezTo>
                    <a:pt x="1" y="47"/>
                    <a:pt x="0" y="49"/>
                    <a:pt x="0" y="52"/>
                  </a:cubicBezTo>
                  <a:cubicBezTo>
                    <a:pt x="0" y="56"/>
                    <a:pt x="0" y="56"/>
                    <a:pt x="0" y="56"/>
                  </a:cubicBezTo>
                  <a:cubicBezTo>
                    <a:pt x="0" y="63"/>
                    <a:pt x="5" y="68"/>
                    <a:pt x="12" y="68"/>
                  </a:cubicBezTo>
                  <a:cubicBezTo>
                    <a:pt x="12" y="68"/>
                    <a:pt x="12" y="68"/>
                    <a:pt x="12" y="68"/>
                  </a:cubicBezTo>
                  <a:cubicBezTo>
                    <a:pt x="12" y="120"/>
                    <a:pt x="12" y="120"/>
                    <a:pt x="12" y="120"/>
                  </a:cubicBezTo>
                  <a:cubicBezTo>
                    <a:pt x="12" y="124"/>
                    <a:pt x="16" y="128"/>
                    <a:pt x="20" y="128"/>
                  </a:cubicBezTo>
                  <a:cubicBezTo>
                    <a:pt x="108" y="128"/>
                    <a:pt x="108" y="128"/>
                    <a:pt x="108" y="128"/>
                  </a:cubicBezTo>
                  <a:cubicBezTo>
                    <a:pt x="112" y="128"/>
                    <a:pt x="116" y="124"/>
                    <a:pt x="116" y="120"/>
                  </a:cubicBezTo>
                  <a:cubicBezTo>
                    <a:pt x="116" y="68"/>
                    <a:pt x="116" y="68"/>
                    <a:pt x="116" y="68"/>
                  </a:cubicBezTo>
                  <a:cubicBezTo>
                    <a:pt x="116" y="68"/>
                    <a:pt x="116" y="68"/>
                    <a:pt x="116" y="68"/>
                  </a:cubicBezTo>
                  <a:cubicBezTo>
                    <a:pt x="123" y="68"/>
                    <a:pt x="128" y="63"/>
                    <a:pt x="128" y="56"/>
                  </a:cubicBezTo>
                  <a:cubicBezTo>
                    <a:pt x="128" y="52"/>
                    <a:pt x="128" y="52"/>
                    <a:pt x="128" y="52"/>
                  </a:cubicBezTo>
                  <a:cubicBezTo>
                    <a:pt x="128" y="49"/>
                    <a:pt x="127" y="47"/>
                    <a:pt x="126" y="45"/>
                  </a:cubicBezTo>
                  <a:close/>
                  <a:moveTo>
                    <a:pt x="104" y="8"/>
                  </a:moveTo>
                  <a:cubicBezTo>
                    <a:pt x="104" y="24"/>
                    <a:pt x="104" y="24"/>
                    <a:pt x="104" y="24"/>
                  </a:cubicBezTo>
                  <a:cubicBezTo>
                    <a:pt x="24" y="24"/>
                    <a:pt x="24" y="24"/>
                    <a:pt x="24" y="24"/>
                  </a:cubicBezTo>
                  <a:cubicBezTo>
                    <a:pt x="24" y="24"/>
                    <a:pt x="24" y="24"/>
                    <a:pt x="24" y="24"/>
                  </a:cubicBezTo>
                  <a:cubicBezTo>
                    <a:pt x="24" y="8"/>
                    <a:pt x="24" y="8"/>
                    <a:pt x="24" y="8"/>
                  </a:cubicBezTo>
                  <a:lnTo>
                    <a:pt x="104" y="8"/>
                  </a:lnTo>
                  <a:close/>
                  <a:moveTo>
                    <a:pt x="41" y="60"/>
                  </a:moveTo>
                  <a:cubicBezTo>
                    <a:pt x="24" y="60"/>
                    <a:pt x="24" y="60"/>
                    <a:pt x="24" y="60"/>
                  </a:cubicBezTo>
                  <a:cubicBezTo>
                    <a:pt x="40" y="32"/>
                    <a:pt x="40" y="32"/>
                    <a:pt x="40" y="32"/>
                  </a:cubicBezTo>
                  <a:cubicBezTo>
                    <a:pt x="49" y="32"/>
                    <a:pt x="49" y="32"/>
                    <a:pt x="49" y="32"/>
                  </a:cubicBezTo>
                  <a:lnTo>
                    <a:pt x="41" y="60"/>
                  </a:lnTo>
                  <a:close/>
                  <a:moveTo>
                    <a:pt x="53" y="32"/>
                  </a:moveTo>
                  <a:cubicBezTo>
                    <a:pt x="62" y="32"/>
                    <a:pt x="62" y="32"/>
                    <a:pt x="62" y="32"/>
                  </a:cubicBezTo>
                  <a:cubicBezTo>
                    <a:pt x="62" y="60"/>
                    <a:pt x="62" y="60"/>
                    <a:pt x="62" y="60"/>
                  </a:cubicBezTo>
                  <a:cubicBezTo>
                    <a:pt x="45" y="60"/>
                    <a:pt x="45" y="60"/>
                    <a:pt x="45" y="60"/>
                  </a:cubicBezTo>
                  <a:lnTo>
                    <a:pt x="53" y="32"/>
                  </a:lnTo>
                  <a:close/>
                  <a:moveTo>
                    <a:pt x="66" y="32"/>
                  </a:moveTo>
                  <a:cubicBezTo>
                    <a:pt x="75" y="32"/>
                    <a:pt x="75" y="32"/>
                    <a:pt x="75" y="32"/>
                  </a:cubicBezTo>
                  <a:cubicBezTo>
                    <a:pt x="83" y="60"/>
                    <a:pt x="83" y="60"/>
                    <a:pt x="83" y="60"/>
                  </a:cubicBezTo>
                  <a:cubicBezTo>
                    <a:pt x="66" y="60"/>
                    <a:pt x="66" y="60"/>
                    <a:pt x="66" y="60"/>
                  </a:cubicBezTo>
                  <a:lnTo>
                    <a:pt x="66" y="32"/>
                  </a:lnTo>
                  <a:close/>
                  <a:moveTo>
                    <a:pt x="79" y="32"/>
                  </a:moveTo>
                  <a:cubicBezTo>
                    <a:pt x="88" y="32"/>
                    <a:pt x="88" y="32"/>
                    <a:pt x="88" y="32"/>
                  </a:cubicBezTo>
                  <a:cubicBezTo>
                    <a:pt x="104" y="60"/>
                    <a:pt x="104" y="60"/>
                    <a:pt x="104" y="60"/>
                  </a:cubicBezTo>
                  <a:cubicBezTo>
                    <a:pt x="87" y="60"/>
                    <a:pt x="87" y="60"/>
                    <a:pt x="87" y="60"/>
                  </a:cubicBezTo>
                  <a:lnTo>
                    <a:pt x="79" y="32"/>
                  </a:lnTo>
                  <a:close/>
                  <a:moveTo>
                    <a:pt x="8" y="56"/>
                  </a:moveTo>
                  <a:cubicBezTo>
                    <a:pt x="8" y="52"/>
                    <a:pt x="8" y="52"/>
                    <a:pt x="8" y="52"/>
                  </a:cubicBezTo>
                  <a:cubicBezTo>
                    <a:pt x="8" y="51"/>
                    <a:pt x="8" y="50"/>
                    <a:pt x="9" y="50"/>
                  </a:cubicBezTo>
                  <a:cubicBezTo>
                    <a:pt x="21" y="34"/>
                    <a:pt x="21" y="34"/>
                    <a:pt x="21" y="34"/>
                  </a:cubicBezTo>
                  <a:cubicBezTo>
                    <a:pt x="22" y="33"/>
                    <a:pt x="23" y="32"/>
                    <a:pt x="24" y="32"/>
                  </a:cubicBezTo>
                  <a:cubicBezTo>
                    <a:pt x="35" y="32"/>
                    <a:pt x="35" y="32"/>
                    <a:pt x="35" y="32"/>
                  </a:cubicBezTo>
                  <a:cubicBezTo>
                    <a:pt x="19" y="60"/>
                    <a:pt x="19" y="60"/>
                    <a:pt x="19" y="60"/>
                  </a:cubicBezTo>
                  <a:cubicBezTo>
                    <a:pt x="12" y="60"/>
                    <a:pt x="12" y="60"/>
                    <a:pt x="12" y="60"/>
                  </a:cubicBezTo>
                  <a:cubicBezTo>
                    <a:pt x="10" y="60"/>
                    <a:pt x="8" y="58"/>
                    <a:pt x="8" y="56"/>
                  </a:cubicBezTo>
                  <a:close/>
                  <a:moveTo>
                    <a:pt x="80" y="120"/>
                  </a:moveTo>
                  <a:cubicBezTo>
                    <a:pt x="50" y="120"/>
                    <a:pt x="50" y="120"/>
                    <a:pt x="50" y="120"/>
                  </a:cubicBezTo>
                  <a:cubicBezTo>
                    <a:pt x="50" y="80"/>
                    <a:pt x="50" y="80"/>
                    <a:pt x="50" y="80"/>
                  </a:cubicBezTo>
                  <a:cubicBezTo>
                    <a:pt x="80" y="80"/>
                    <a:pt x="80" y="80"/>
                    <a:pt x="80" y="80"/>
                  </a:cubicBezTo>
                  <a:lnTo>
                    <a:pt x="80" y="120"/>
                  </a:lnTo>
                  <a:close/>
                  <a:moveTo>
                    <a:pt x="108" y="120"/>
                  </a:moveTo>
                  <a:cubicBezTo>
                    <a:pt x="84" y="120"/>
                    <a:pt x="84" y="120"/>
                    <a:pt x="84" y="120"/>
                  </a:cubicBezTo>
                  <a:cubicBezTo>
                    <a:pt x="84" y="80"/>
                    <a:pt x="84" y="80"/>
                    <a:pt x="84" y="80"/>
                  </a:cubicBezTo>
                  <a:cubicBezTo>
                    <a:pt x="84" y="78"/>
                    <a:pt x="82" y="76"/>
                    <a:pt x="80" y="76"/>
                  </a:cubicBezTo>
                  <a:cubicBezTo>
                    <a:pt x="50" y="76"/>
                    <a:pt x="50" y="76"/>
                    <a:pt x="50" y="76"/>
                  </a:cubicBezTo>
                  <a:cubicBezTo>
                    <a:pt x="48" y="76"/>
                    <a:pt x="46" y="78"/>
                    <a:pt x="46" y="80"/>
                  </a:cubicBezTo>
                  <a:cubicBezTo>
                    <a:pt x="46" y="120"/>
                    <a:pt x="46" y="120"/>
                    <a:pt x="46" y="120"/>
                  </a:cubicBezTo>
                  <a:cubicBezTo>
                    <a:pt x="20" y="120"/>
                    <a:pt x="20" y="120"/>
                    <a:pt x="20" y="120"/>
                  </a:cubicBezTo>
                  <a:cubicBezTo>
                    <a:pt x="20" y="68"/>
                    <a:pt x="20" y="68"/>
                    <a:pt x="20" y="68"/>
                  </a:cubicBezTo>
                  <a:cubicBezTo>
                    <a:pt x="108" y="68"/>
                    <a:pt x="108" y="68"/>
                    <a:pt x="108" y="68"/>
                  </a:cubicBezTo>
                  <a:lnTo>
                    <a:pt x="108" y="120"/>
                  </a:lnTo>
                  <a:close/>
                  <a:moveTo>
                    <a:pt x="120" y="56"/>
                  </a:moveTo>
                  <a:cubicBezTo>
                    <a:pt x="120" y="58"/>
                    <a:pt x="118" y="60"/>
                    <a:pt x="116" y="60"/>
                  </a:cubicBezTo>
                  <a:cubicBezTo>
                    <a:pt x="109" y="60"/>
                    <a:pt x="109" y="60"/>
                    <a:pt x="109" y="60"/>
                  </a:cubicBezTo>
                  <a:cubicBezTo>
                    <a:pt x="93" y="32"/>
                    <a:pt x="93" y="32"/>
                    <a:pt x="93" y="32"/>
                  </a:cubicBezTo>
                  <a:cubicBezTo>
                    <a:pt x="104" y="32"/>
                    <a:pt x="104" y="32"/>
                    <a:pt x="104" y="32"/>
                  </a:cubicBezTo>
                  <a:cubicBezTo>
                    <a:pt x="104" y="32"/>
                    <a:pt x="104" y="32"/>
                    <a:pt x="104" y="32"/>
                  </a:cubicBezTo>
                  <a:cubicBezTo>
                    <a:pt x="105" y="32"/>
                    <a:pt x="106" y="33"/>
                    <a:pt x="107" y="34"/>
                  </a:cubicBezTo>
                  <a:cubicBezTo>
                    <a:pt x="119" y="50"/>
                    <a:pt x="119" y="50"/>
                    <a:pt x="119" y="50"/>
                  </a:cubicBezTo>
                  <a:cubicBezTo>
                    <a:pt x="120" y="50"/>
                    <a:pt x="120" y="51"/>
                    <a:pt x="120" y="52"/>
                  </a:cubicBezTo>
                  <a:lnTo>
                    <a:pt x="120" y="56"/>
                  </a:lnTo>
                  <a:close/>
                </a:path>
              </a:pathLst>
            </a:custGeom>
            <a:solidFill>
              <a:schemeClr val="bg1">
                <a:lumMod val="65000"/>
              </a:schemeClr>
            </a:solidFill>
            <a:ln>
              <a:noFill/>
            </a:ln>
          </p:spPr>
          <p:txBody>
            <a:bodyPr vert="horz" wrap="square" lIns="68580" tIns="34290" rIns="68580" bIns="34290" numCol="1" anchor="t" anchorCtr="0" compatLnSpc="1">
              <a:prstTxWarp prst="textNoShape">
                <a:avLst/>
              </a:prstTxWarp>
            </a:bodyPr>
            <a:lstStyle/>
            <a:p>
              <a:endParaRPr lang="id-ID" sz="1600"/>
            </a:p>
          </p:txBody>
        </p:sp>
        <p:sp>
          <p:nvSpPr>
            <p:cNvPr id="71" name="TextBox 68">
              <a:extLst>
                <a:ext uri="{FF2B5EF4-FFF2-40B4-BE49-F238E27FC236}">
                  <a16:creationId xmlns:a16="http://schemas.microsoft.com/office/drawing/2014/main" id="{3FDEDBC8-8068-474E-81BC-76B90B25EE21}"/>
                </a:ext>
              </a:extLst>
            </p:cNvPr>
            <p:cNvSpPr txBox="1"/>
            <p:nvPr/>
          </p:nvSpPr>
          <p:spPr>
            <a:xfrm>
              <a:off x="7876845" y="3703609"/>
              <a:ext cx="934872" cy="276999"/>
            </a:xfrm>
            <a:prstGeom prst="rect">
              <a:avLst/>
            </a:prstGeom>
            <a:noFill/>
          </p:spPr>
          <p:txBody>
            <a:bodyPr wrap="none" rtlCol="0">
              <a:spAutoFit/>
            </a:bodyPr>
            <a:lstStyle/>
            <a:p>
              <a:r>
                <a:rPr lang="id-ID" sz="1200" dirty="0">
                  <a:solidFill>
                    <a:schemeClr val="bg1">
                      <a:lumMod val="50000"/>
                    </a:schemeClr>
                  </a:solidFill>
                  <a:latin typeface="Raleway" panose="020B0003030101060003" pitchFamily="34" charset="0"/>
                </a:rPr>
                <a:t>Content</a:t>
              </a:r>
              <a:r>
                <a:rPr lang="id-ID" sz="1200" b="1" dirty="0">
                  <a:solidFill>
                    <a:schemeClr val="bg1">
                      <a:lumMod val="50000"/>
                    </a:schemeClr>
                  </a:solidFill>
                  <a:latin typeface="Raleway" panose="020B0003030101060003" pitchFamily="34" charset="0"/>
                </a:rPr>
                <a:t> 01</a:t>
              </a:r>
            </a:p>
          </p:txBody>
        </p:sp>
        <p:sp>
          <p:nvSpPr>
            <p:cNvPr id="72" name="TextBox 69">
              <a:extLst>
                <a:ext uri="{FF2B5EF4-FFF2-40B4-BE49-F238E27FC236}">
                  <a16:creationId xmlns:a16="http://schemas.microsoft.com/office/drawing/2014/main" id="{C844EF6B-A33E-4EBC-8DBC-A9C029D99373}"/>
                </a:ext>
              </a:extLst>
            </p:cNvPr>
            <p:cNvSpPr txBox="1"/>
            <p:nvPr/>
          </p:nvSpPr>
          <p:spPr>
            <a:xfrm>
              <a:off x="7876843" y="3946097"/>
              <a:ext cx="2542568" cy="400110"/>
            </a:xfrm>
            <a:prstGeom prst="rect">
              <a:avLst/>
            </a:prstGeom>
            <a:noFill/>
          </p:spPr>
          <p:txBody>
            <a:bodyPr wrap="square" rtlCol="0">
              <a:spAutoFit/>
            </a:bodyPr>
            <a:lstStyle/>
            <a:p>
              <a:r>
                <a:rPr lang="id-ID" sz="1000" dirty="0">
                  <a:solidFill>
                    <a:schemeClr val="bg1">
                      <a:lumMod val="65000"/>
                    </a:schemeClr>
                  </a:solidFill>
                </a:rPr>
                <a:t>Suitable for all category</a:t>
              </a:r>
              <a:r>
                <a:rPr lang="en-US" sz="1000" dirty="0">
                  <a:solidFill>
                    <a:schemeClr val="bg1">
                      <a:lumMod val="65000"/>
                    </a:schemeClr>
                  </a:solidFill>
                </a:rPr>
                <a:t>, Lorem Ipsum is not simply random text.</a:t>
              </a:r>
              <a:endParaRPr lang="en-US" sz="1000" b="1" dirty="0">
                <a:solidFill>
                  <a:schemeClr val="bg1">
                    <a:lumMod val="65000"/>
                  </a:schemeClr>
                </a:solidFill>
                <a:latin typeface="Signika Negative" pitchFamily="2" charset="0"/>
              </a:endParaRPr>
            </a:p>
          </p:txBody>
        </p:sp>
        <p:sp>
          <p:nvSpPr>
            <p:cNvPr id="73" name="TextBox 70">
              <a:extLst>
                <a:ext uri="{FF2B5EF4-FFF2-40B4-BE49-F238E27FC236}">
                  <a16:creationId xmlns:a16="http://schemas.microsoft.com/office/drawing/2014/main" id="{DD9D8DE3-7E27-478B-921F-AC112043B8BD}"/>
                </a:ext>
              </a:extLst>
            </p:cNvPr>
            <p:cNvSpPr txBox="1"/>
            <p:nvPr/>
          </p:nvSpPr>
          <p:spPr>
            <a:xfrm>
              <a:off x="7876843" y="4470748"/>
              <a:ext cx="934872" cy="276999"/>
            </a:xfrm>
            <a:prstGeom prst="rect">
              <a:avLst/>
            </a:prstGeom>
            <a:noFill/>
          </p:spPr>
          <p:txBody>
            <a:bodyPr wrap="none" rtlCol="0">
              <a:spAutoFit/>
            </a:bodyPr>
            <a:lstStyle/>
            <a:p>
              <a:r>
                <a:rPr lang="id-ID" sz="1200" dirty="0">
                  <a:solidFill>
                    <a:schemeClr val="bg1">
                      <a:lumMod val="50000"/>
                    </a:schemeClr>
                  </a:solidFill>
                  <a:latin typeface="Raleway" panose="020B0003030101060003" pitchFamily="34" charset="0"/>
                </a:rPr>
                <a:t>Content</a:t>
              </a:r>
              <a:r>
                <a:rPr lang="id-ID" sz="1200" b="1" dirty="0">
                  <a:solidFill>
                    <a:schemeClr val="bg1">
                      <a:lumMod val="50000"/>
                    </a:schemeClr>
                  </a:solidFill>
                  <a:latin typeface="Raleway" panose="020B0003030101060003" pitchFamily="34" charset="0"/>
                </a:rPr>
                <a:t> 02</a:t>
              </a:r>
            </a:p>
          </p:txBody>
        </p:sp>
        <p:sp>
          <p:nvSpPr>
            <p:cNvPr id="74" name="TextBox 71">
              <a:extLst>
                <a:ext uri="{FF2B5EF4-FFF2-40B4-BE49-F238E27FC236}">
                  <a16:creationId xmlns:a16="http://schemas.microsoft.com/office/drawing/2014/main" id="{43EB1EE4-521B-49F6-8595-5A0575643602}"/>
                </a:ext>
              </a:extLst>
            </p:cNvPr>
            <p:cNvSpPr txBox="1"/>
            <p:nvPr/>
          </p:nvSpPr>
          <p:spPr>
            <a:xfrm>
              <a:off x="7876843" y="4713237"/>
              <a:ext cx="2542568" cy="400110"/>
            </a:xfrm>
            <a:prstGeom prst="rect">
              <a:avLst/>
            </a:prstGeom>
            <a:noFill/>
          </p:spPr>
          <p:txBody>
            <a:bodyPr wrap="square" rtlCol="0">
              <a:spAutoFit/>
            </a:bodyPr>
            <a:lstStyle/>
            <a:p>
              <a:r>
                <a:rPr lang="id-ID" sz="1000" dirty="0">
                  <a:solidFill>
                    <a:schemeClr val="bg1">
                      <a:lumMod val="65000"/>
                    </a:schemeClr>
                  </a:solidFill>
                </a:rPr>
                <a:t>Suitable for all category</a:t>
              </a:r>
              <a:r>
                <a:rPr lang="en-US" sz="1000" dirty="0">
                  <a:solidFill>
                    <a:schemeClr val="bg1">
                      <a:lumMod val="65000"/>
                    </a:schemeClr>
                  </a:solidFill>
                </a:rPr>
                <a:t>, Lorem Ipsum is not simply random text.</a:t>
              </a:r>
              <a:endParaRPr lang="en-US" sz="1000" b="1" dirty="0">
                <a:solidFill>
                  <a:schemeClr val="bg1">
                    <a:lumMod val="65000"/>
                  </a:schemeClr>
                </a:solidFill>
                <a:latin typeface="Signika Negative" pitchFamily="2" charset="0"/>
              </a:endParaRPr>
            </a:p>
          </p:txBody>
        </p:sp>
        <p:sp>
          <p:nvSpPr>
            <p:cNvPr id="75" name="TextBox 72">
              <a:extLst>
                <a:ext uri="{FF2B5EF4-FFF2-40B4-BE49-F238E27FC236}">
                  <a16:creationId xmlns:a16="http://schemas.microsoft.com/office/drawing/2014/main" id="{090D859E-0936-492B-B86E-AAE62EB68A62}"/>
                </a:ext>
              </a:extLst>
            </p:cNvPr>
            <p:cNvSpPr txBox="1"/>
            <p:nvPr/>
          </p:nvSpPr>
          <p:spPr>
            <a:xfrm>
              <a:off x="7876843" y="5268514"/>
              <a:ext cx="934872" cy="276999"/>
            </a:xfrm>
            <a:prstGeom prst="rect">
              <a:avLst/>
            </a:prstGeom>
            <a:noFill/>
          </p:spPr>
          <p:txBody>
            <a:bodyPr wrap="none" rtlCol="0">
              <a:spAutoFit/>
            </a:bodyPr>
            <a:lstStyle/>
            <a:p>
              <a:r>
                <a:rPr lang="id-ID" sz="1200" dirty="0">
                  <a:solidFill>
                    <a:schemeClr val="bg1">
                      <a:lumMod val="50000"/>
                    </a:schemeClr>
                  </a:solidFill>
                  <a:latin typeface="Raleway" panose="020B0003030101060003" pitchFamily="34" charset="0"/>
                </a:rPr>
                <a:t>Content</a:t>
              </a:r>
              <a:r>
                <a:rPr lang="id-ID" sz="1200" b="1" dirty="0">
                  <a:solidFill>
                    <a:schemeClr val="bg1">
                      <a:lumMod val="50000"/>
                    </a:schemeClr>
                  </a:solidFill>
                  <a:latin typeface="Raleway" panose="020B0003030101060003" pitchFamily="34" charset="0"/>
                </a:rPr>
                <a:t> 03</a:t>
              </a:r>
            </a:p>
          </p:txBody>
        </p:sp>
        <p:sp>
          <p:nvSpPr>
            <p:cNvPr id="76" name="TextBox 73">
              <a:extLst>
                <a:ext uri="{FF2B5EF4-FFF2-40B4-BE49-F238E27FC236}">
                  <a16:creationId xmlns:a16="http://schemas.microsoft.com/office/drawing/2014/main" id="{66CCE5DC-C9DB-496D-9291-B65AEE8E6DD1}"/>
                </a:ext>
              </a:extLst>
            </p:cNvPr>
            <p:cNvSpPr txBox="1"/>
            <p:nvPr/>
          </p:nvSpPr>
          <p:spPr>
            <a:xfrm>
              <a:off x="7876843" y="5511003"/>
              <a:ext cx="2542568" cy="400110"/>
            </a:xfrm>
            <a:prstGeom prst="rect">
              <a:avLst/>
            </a:prstGeom>
            <a:noFill/>
          </p:spPr>
          <p:txBody>
            <a:bodyPr wrap="square" rtlCol="0">
              <a:spAutoFit/>
            </a:bodyPr>
            <a:lstStyle/>
            <a:p>
              <a:r>
                <a:rPr lang="id-ID" sz="1000" dirty="0">
                  <a:solidFill>
                    <a:schemeClr val="bg1">
                      <a:lumMod val="65000"/>
                    </a:schemeClr>
                  </a:solidFill>
                </a:rPr>
                <a:t>Suitable for all category</a:t>
              </a:r>
              <a:r>
                <a:rPr lang="en-US" sz="1000" dirty="0">
                  <a:solidFill>
                    <a:schemeClr val="bg1">
                      <a:lumMod val="65000"/>
                    </a:schemeClr>
                  </a:solidFill>
                </a:rPr>
                <a:t>, Lorem Ipsum is not simply random text.</a:t>
              </a:r>
              <a:endParaRPr lang="en-US" sz="1000" b="1" dirty="0">
                <a:solidFill>
                  <a:schemeClr val="bg1">
                    <a:lumMod val="65000"/>
                  </a:schemeClr>
                </a:solidFill>
                <a:latin typeface="Signika Negative" pitchFamily="2" charset="0"/>
              </a:endParaRPr>
            </a:p>
          </p:txBody>
        </p:sp>
        <p:sp>
          <p:nvSpPr>
            <p:cNvPr id="77" name="TextBox 74">
              <a:extLst>
                <a:ext uri="{FF2B5EF4-FFF2-40B4-BE49-F238E27FC236}">
                  <a16:creationId xmlns:a16="http://schemas.microsoft.com/office/drawing/2014/main" id="{6F905AD3-E8D3-4B50-9E0A-211B0F030CA3}"/>
                </a:ext>
              </a:extLst>
            </p:cNvPr>
            <p:cNvSpPr txBox="1"/>
            <p:nvPr/>
          </p:nvSpPr>
          <p:spPr>
            <a:xfrm>
              <a:off x="6852973" y="2231389"/>
              <a:ext cx="2774093" cy="584775"/>
            </a:xfrm>
            <a:prstGeom prst="rect">
              <a:avLst/>
            </a:prstGeom>
            <a:noFill/>
          </p:spPr>
          <p:txBody>
            <a:bodyPr wrap="none" rtlCol="0">
              <a:spAutoFit/>
            </a:bodyPr>
            <a:lstStyle/>
            <a:p>
              <a:r>
                <a:rPr lang="id-ID" sz="3200" b="1" dirty="0">
                  <a:solidFill>
                    <a:schemeClr val="bg1">
                      <a:lumMod val="50000"/>
                    </a:schemeClr>
                  </a:solidFill>
                  <a:latin typeface="Raleway" panose="020B0003030101060003" pitchFamily="34" charset="0"/>
                </a:rPr>
                <a:t>Snake Words</a:t>
              </a:r>
            </a:p>
          </p:txBody>
        </p:sp>
        <p:sp>
          <p:nvSpPr>
            <p:cNvPr id="78" name="Rectangle 204">
              <a:extLst>
                <a:ext uri="{FF2B5EF4-FFF2-40B4-BE49-F238E27FC236}">
                  <a16:creationId xmlns:a16="http://schemas.microsoft.com/office/drawing/2014/main" id="{5C584A69-7DC8-452A-920F-4D3EC23E2F6F}"/>
                </a:ext>
              </a:extLst>
            </p:cNvPr>
            <p:cNvSpPr/>
            <p:nvPr/>
          </p:nvSpPr>
          <p:spPr>
            <a:xfrm>
              <a:off x="6852973" y="2870101"/>
              <a:ext cx="4876904" cy="738663"/>
            </a:xfrm>
            <a:prstGeom prst="rect">
              <a:avLst/>
            </a:prstGeom>
          </p:spPr>
          <p:txBody>
            <a:bodyPr wrap="square">
              <a:spAutoFit/>
            </a:bodyPr>
            <a:lstStyle/>
            <a:p>
              <a:pPr algn="just"/>
              <a:r>
                <a:rPr lang="id-ID" sz="1050" b="1" dirty="0">
                  <a:solidFill>
                    <a:schemeClr val="bg1">
                      <a:lumMod val="50000"/>
                    </a:schemeClr>
                  </a:solidFill>
                  <a:latin typeface="PT Sans" panose="020B0503020203020204" pitchFamily="34" charset="0"/>
                </a:rPr>
                <a:t>Suitable for all categories </a:t>
              </a:r>
              <a:r>
                <a:rPr lang="id-ID" sz="1050" dirty="0">
                  <a:solidFill>
                    <a:schemeClr val="bg1">
                      <a:lumMod val="50000"/>
                    </a:schemeClr>
                  </a:solidFill>
                  <a:latin typeface="PT Sans" panose="020B0503020203020204" pitchFamily="34" charset="0"/>
                </a:rPr>
                <a:t>Business &amp; Personal presentation, eaque Ipsa quae ab illo inventore veritatis et quasi architecto beatae business and PE Rsonal presentation,</a:t>
              </a:r>
            </a:p>
            <a:p>
              <a:pPr algn="just"/>
              <a:endParaRPr lang="id-ID" sz="1050" dirty="0">
                <a:solidFill>
                  <a:schemeClr val="bg1">
                    <a:lumMod val="50000"/>
                  </a:schemeClr>
                </a:solidFill>
                <a:latin typeface="PT Sans" panose="020B0503020203020204" pitchFamily="34" charset="0"/>
              </a:endParaRPr>
            </a:p>
          </p:txBody>
        </p:sp>
      </p:grpSp>
    </p:spTree>
    <p:extLst>
      <p:ext uri="{BB962C8B-B14F-4D97-AF65-F5344CB8AC3E}">
        <p14:creationId xmlns:p14="http://schemas.microsoft.com/office/powerpoint/2010/main" val="955060195"/>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a14="http://schemas.microsoft.com/office/drawing/2010/main" xmlns:a16="http://schemas.microsoft.com/office/drawing/2014/main"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ppt_x</p:attrName>
                                        </p:attrNameLst>
                                      </p:cBhvr>
                                      <p:tavLst>
                                        <p:tav tm="0">
                                          <p:val>
                                            <p:strVal val="#ppt_x"/>
                                          </p:val>
                                        </p:tav>
                                        <p:tav tm="100000">
                                          <p:val>
                                            <p:strVal val="#ppt_x"/>
                                          </p:val>
                                        </p:tav>
                                      </p:tavLst>
                                    </p:anim>
                                    <p:anim calcmode="lin" valueType="num">
                                      <p:cBhvr>
                                        <p:cTn id="9" dur="75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2" presetClass="entr" presetSubtype="8"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1250" fill="hold"/>
                                        <p:tgtEl>
                                          <p:spTgt spid="3"/>
                                        </p:tgtEl>
                                        <p:attrNameLst>
                                          <p:attrName>ppt_x</p:attrName>
                                        </p:attrNameLst>
                                      </p:cBhvr>
                                      <p:tavLst>
                                        <p:tav tm="0">
                                          <p:val>
                                            <p:strVal val="0-#ppt_w/2"/>
                                          </p:val>
                                        </p:tav>
                                        <p:tav tm="100000">
                                          <p:val>
                                            <p:strVal val="#ppt_x"/>
                                          </p:val>
                                        </p:tav>
                                      </p:tavLst>
                                    </p:anim>
                                    <p:anim calcmode="lin" valueType="num">
                                      <p:cBhvr additive="base">
                                        <p:cTn id="14" dur="125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B6AF139C-43E6-411B-A619-7FAD1B72CCB7}"/>
              </a:ext>
            </a:extLst>
          </p:cNvPr>
          <p:cNvGrpSpPr/>
          <p:nvPr/>
        </p:nvGrpSpPr>
        <p:grpSpPr>
          <a:xfrm>
            <a:off x="4614542" y="542068"/>
            <a:ext cx="3005951" cy="646635"/>
            <a:chOff x="4614542" y="542068"/>
            <a:chExt cx="3005951" cy="646635"/>
          </a:xfrm>
        </p:grpSpPr>
        <p:sp>
          <p:nvSpPr>
            <p:cNvPr id="9" name="TextBox 2">
              <a:extLst>
                <a:ext uri="{FF2B5EF4-FFF2-40B4-BE49-F238E27FC236}">
                  <a16:creationId xmlns:a16="http://schemas.microsoft.com/office/drawing/2014/main" id="{844C6E56-4371-420A-984E-D15EE326A08C}"/>
                </a:ext>
              </a:extLst>
            </p:cNvPr>
            <p:cNvSpPr txBox="1"/>
            <p:nvPr/>
          </p:nvSpPr>
          <p:spPr>
            <a:xfrm>
              <a:off x="4614542" y="542068"/>
              <a:ext cx="3005951" cy="430887"/>
            </a:xfrm>
            <a:prstGeom prst="rect">
              <a:avLst/>
            </a:prstGeom>
            <a:noFill/>
          </p:spPr>
          <p:txBody>
            <a:bodyPr wrap="none" rtlCol="0">
              <a:spAutoFit/>
            </a:bodyPr>
            <a:lstStyle/>
            <a:p>
              <a:pPr algn="ctr"/>
              <a:r>
                <a:rPr lang="zh-CN" altLang="en-US" sz="2200" dirty="0">
                  <a:solidFill>
                    <a:srgbClr val="72AE4A"/>
                  </a:solidFill>
                  <a:latin typeface="微软雅黑" panose="020B0503020204020204" pitchFamily="34" charset="-122"/>
                  <a:ea typeface="微软雅黑" panose="020B0503020204020204" pitchFamily="34" charset="-122"/>
                </a:rPr>
                <a:t>Click the input phase</a:t>
              </a:r>
              <a:r>
                <a:rPr lang="zh-CN" altLang="en-US" sz="2200" dirty="0">
                  <a:solidFill>
                    <a:srgbClr val="92488E"/>
                  </a:solidFill>
                  <a:latin typeface="微软雅黑" panose="020B0503020204020204" pitchFamily="34" charset="-122"/>
                  <a:ea typeface="微软雅黑" panose="020B0503020204020204" pitchFamily="34" charset="-122"/>
                </a:rPr>
                <a:t>Off text title</a:t>
              </a:r>
            </a:p>
          </p:txBody>
        </p:sp>
        <p:grpSp>
          <p:nvGrpSpPr>
            <p:cNvPr id="5" name="组合 4">
              <a:extLst>
                <a:ext uri="{FF2B5EF4-FFF2-40B4-BE49-F238E27FC236}">
                  <a16:creationId xmlns:a16="http://schemas.microsoft.com/office/drawing/2014/main" id="{56D5688A-93BF-40F0-978F-63F4F1995311}"/>
                </a:ext>
              </a:extLst>
            </p:cNvPr>
            <p:cNvGrpSpPr/>
            <p:nvPr/>
          </p:nvGrpSpPr>
          <p:grpSpPr>
            <a:xfrm>
              <a:off x="4717059" y="1093449"/>
              <a:ext cx="2767715" cy="95254"/>
              <a:chOff x="1839287" y="5184146"/>
              <a:chExt cx="2767715" cy="95254"/>
            </a:xfrm>
          </p:grpSpPr>
          <p:grpSp>
            <p:nvGrpSpPr>
              <p:cNvPr id="7" name="组合 6">
                <a:extLst>
                  <a:ext uri="{FF2B5EF4-FFF2-40B4-BE49-F238E27FC236}">
                    <a16:creationId xmlns:a16="http://schemas.microsoft.com/office/drawing/2014/main" id="{C27DEE17-C96C-4E40-BFA8-638FCE1C0EF2}"/>
                  </a:ext>
                </a:extLst>
              </p:cNvPr>
              <p:cNvGrpSpPr/>
              <p:nvPr/>
            </p:nvGrpSpPr>
            <p:grpSpPr>
              <a:xfrm>
                <a:off x="2591031" y="5184150"/>
                <a:ext cx="2015971" cy="95250"/>
                <a:chOff x="2425983" y="5170170"/>
                <a:chExt cx="2015971" cy="156210"/>
              </a:xfrm>
            </p:grpSpPr>
            <p:grpSp>
              <p:nvGrpSpPr>
                <p:cNvPr id="21" name="组合 20">
                  <a:extLst>
                    <a:ext uri="{FF2B5EF4-FFF2-40B4-BE49-F238E27FC236}">
                      <a16:creationId xmlns:a16="http://schemas.microsoft.com/office/drawing/2014/main" id="{FE382F16-5693-496B-8803-16352DBF1117}"/>
                    </a:ext>
                  </a:extLst>
                </p:cNvPr>
                <p:cNvGrpSpPr/>
                <p:nvPr/>
              </p:nvGrpSpPr>
              <p:grpSpPr>
                <a:xfrm>
                  <a:off x="2425983" y="5179695"/>
                  <a:ext cx="1009343" cy="146685"/>
                  <a:chOff x="2425983" y="5179695"/>
                  <a:chExt cx="1009343" cy="146685"/>
                </a:xfrm>
              </p:grpSpPr>
              <p:grpSp>
                <p:nvGrpSpPr>
                  <p:cNvPr id="37" name="组合 36">
                    <a:extLst>
                      <a:ext uri="{FF2B5EF4-FFF2-40B4-BE49-F238E27FC236}">
                        <a16:creationId xmlns:a16="http://schemas.microsoft.com/office/drawing/2014/main" id="{26CD294B-0CFD-41D5-AAA5-8419F1384677}"/>
                      </a:ext>
                    </a:extLst>
                  </p:cNvPr>
                  <p:cNvGrpSpPr/>
                  <p:nvPr/>
                </p:nvGrpSpPr>
                <p:grpSpPr>
                  <a:xfrm>
                    <a:off x="2425983" y="5186045"/>
                    <a:ext cx="504518" cy="140335"/>
                    <a:chOff x="2425983" y="5186045"/>
                    <a:chExt cx="504518" cy="140335"/>
                  </a:xfrm>
                </p:grpSpPr>
                <p:grpSp>
                  <p:nvGrpSpPr>
                    <p:cNvPr id="45" name="组合 44">
                      <a:extLst>
                        <a:ext uri="{FF2B5EF4-FFF2-40B4-BE49-F238E27FC236}">
                          <a16:creationId xmlns:a16="http://schemas.microsoft.com/office/drawing/2014/main" id="{04498B8B-3DDC-474D-8E15-1320BCE4385E}"/>
                        </a:ext>
                      </a:extLst>
                    </p:cNvPr>
                    <p:cNvGrpSpPr/>
                    <p:nvPr/>
                  </p:nvGrpSpPr>
                  <p:grpSpPr>
                    <a:xfrm>
                      <a:off x="2425983" y="5189220"/>
                      <a:ext cx="253693" cy="137160"/>
                      <a:chOff x="2425983" y="5189220"/>
                      <a:chExt cx="253693" cy="137160"/>
                    </a:xfrm>
                  </p:grpSpPr>
                  <p:cxnSp>
                    <p:nvCxnSpPr>
                      <p:cNvPr id="49" name="直接连接符 48">
                        <a:extLst>
                          <a:ext uri="{FF2B5EF4-FFF2-40B4-BE49-F238E27FC236}">
                            <a16:creationId xmlns:a16="http://schemas.microsoft.com/office/drawing/2014/main" id="{6F838BEA-2AD7-401E-BB9A-615BDD3605DB}"/>
                          </a:ext>
                        </a:extLst>
                      </p:cNvPr>
                      <p:cNvCxnSpPr/>
                      <p:nvPr/>
                    </p:nvCxnSpPr>
                    <p:spPr>
                      <a:xfrm>
                        <a:off x="2425983"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cxnSp>
                    <p:nvCxnSpPr>
                      <p:cNvPr id="50" name="直接连接符 49">
                        <a:extLst>
                          <a:ext uri="{FF2B5EF4-FFF2-40B4-BE49-F238E27FC236}">
                            <a16:creationId xmlns:a16="http://schemas.microsoft.com/office/drawing/2014/main" id="{FB28EBFF-31FF-4BCB-B7AD-B44CB8A51999}"/>
                          </a:ext>
                        </a:extLst>
                      </p:cNvPr>
                      <p:cNvCxnSpPr>
                        <a:cxnSpLocks/>
                      </p:cNvCxnSpPr>
                      <p:nvPr/>
                    </p:nvCxnSpPr>
                    <p:spPr>
                      <a:xfrm flipH="1">
                        <a:off x="2552959"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grpSp>
                <p:grpSp>
                  <p:nvGrpSpPr>
                    <p:cNvPr id="46" name="组合 45">
                      <a:extLst>
                        <a:ext uri="{FF2B5EF4-FFF2-40B4-BE49-F238E27FC236}">
                          <a16:creationId xmlns:a16="http://schemas.microsoft.com/office/drawing/2014/main" id="{6CFD3D9D-122D-4600-B392-4BE511326AA6}"/>
                        </a:ext>
                      </a:extLst>
                    </p:cNvPr>
                    <p:cNvGrpSpPr/>
                    <p:nvPr/>
                  </p:nvGrpSpPr>
                  <p:grpSpPr>
                    <a:xfrm>
                      <a:off x="2676808" y="5186045"/>
                      <a:ext cx="253693" cy="137160"/>
                      <a:chOff x="2425983" y="5189220"/>
                      <a:chExt cx="253693" cy="137160"/>
                    </a:xfrm>
                  </p:grpSpPr>
                  <p:cxnSp>
                    <p:nvCxnSpPr>
                      <p:cNvPr id="47" name="直接连接符 46">
                        <a:extLst>
                          <a:ext uri="{FF2B5EF4-FFF2-40B4-BE49-F238E27FC236}">
                            <a16:creationId xmlns:a16="http://schemas.microsoft.com/office/drawing/2014/main" id="{282CF34B-27EC-4067-8F20-918A67CC8FC0}"/>
                          </a:ext>
                        </a:extLst>
                      </p:cNvPr>
                      <p:cNvCxnSpPr/>
                      <p:nvPr/>
                    </p:nvCxnSpPr>
                    <p:spPr>
                      <a:xfrm>
                        <a:off x="2425983"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cxnSp>
                    <p:nvCxnSpPr>
                      <p:cNvPr id="48" name="直接连接符 47">
                        <a:extLst>
                          <a:ext uri="{FF2B5EF4-FFF2-40B4-BE49-F238E27FC236}">
                            <a16:creationId xmlns:a16="http://schemas.microsoft.com/office/drawing/2014/main" id="{671D23FD-0BAE-4B6B-BB45-BE40FA258A58}"/>
                          </a:ext>
                        </a:extLst>
                      </p:cNvPr>
                      <p:cNvCxnSpPr>
                        <a:cxnSpLocks/>
                      </p:cNvCxnSpPr>
                      <p:nvPr/>
                    </p:nvCxnSpPr>
                    <p:spPr>
                      <a:xfrm flipH="1">
                        <a:off x="2552959"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grpSp>
              </p:grpSp>
              <p:grpSp>
                <p:nvGrpSpPr>
                  <p:cNvPr id="38" name="组合 37">
                    <a:extLst>
                      <a:ext uri="{FF2B5EF4-FFF2-40B4-BE49-F238E27FC236}">
                        <a16:creationId xmlns:a16="http://schemas.microsoft.com/office/drawing/2014/main" id="{C3D1C0E1-8BAB-48BC-8766-52019CF68103}"/>
                      </a:ext>
                    </a:extLst>
                  </p:cNvPr>
                  <p:cNvGrpSpPr/>
                  <p:nvPr/>
                </p:nvGrpSpPr>
                <p:grpSpPr>
                  <a:xfrm>
                    <a:off x="2930808" y="5179695"/>
                    <a:ext cx="504518" cy="140335"/>
                    <a:chOff x="2425983" y="5186045"/>
                    <a:chExt cx="504518" cy="140335"/>
                  </a:xfrm>
                </p:grpSpPr>
                <p:grpSp>
                  <p:nvGrpSpPr>
                    <p:cNvPr id="39" name="组合 38">
                      <a:extLst>
                        <a:ext uri="{FF2B5EF4-FFF2-40B4-BE49-F238E27FC236}">
                          <a16:creationId xmlns:a16="http://schemas.microsoft.com/office/drawing/2014/main" id="{6BBFB50F-473D-4DC7-A0D7-2F790CED8FF9}"/>
                        </a:ext>
                      </a:extLst>
                    </p:cNvPr>
                    <p:cNvGrpSpPr/>
                    <p:nvPr/>
                  </p:nvGrpSpPr>
                  <p:grpSpPr>
                    <a:xfrm>
                      <a:off x="2425983" y="5189220"/>
                      <a:ext cx="253693" cy="137160"/>
                      <a:chOff x="2425983" y="5189220"/>
                      <a:chExt cx="253693" cy="137160"/>
                    </a:xfrm>
                  </p:grpSpPr>
                  <p:cxnSp>
                    <p:nvCxnSpPr>
                      <p:cNvPr id="43" name="直接连接符 42">
                        <a:extLst>
                          <a:ext uri="{FF2B5EF4-FFF2-40B4-BE49-F238E27FC236}">
                            <a16:creationId xmlns:a16="http://schemas.microsoft.com/office/drawing/2014/main" id="{A74ACC12-9B02-4733-9A86-310149B6263B}"/>
                          </a:ext>
                        </a:extLst>
                      </p:cNvPr>
                      <p:cNvCxnSpPr/>
                      <p:nvPr/>
                    </p:nvCxnSpPr>
                    <p:spPr>
                      <a:xfrm>
                        <a:off x="2425983"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cxnSp>
                    <p:nvCxnSpPr>
                      <p:cNvPr id="44" name="直接连接符 43">
                        <a:extLst>
                          <a:ext uri="{FF2B5EF4-FFF2-40B4-BE49-F238E27FC236}">
                            <a16:creationId xmlns:a16="http://schemas.microsoft.com/office/drawing/2014/main" id="{015D4CF8-9F99-4DF9-A6C6-536440F02CE1}"/>
                          </a:ext>
                        </a:extLst>
                      </p:cNvPr>
                      <p:cNvCxnSpPr>
                        <a:cxnSpLocks/>
                      </p:cNvCxnSpPr>
                      <p:nvPr/>
                    </p:nvCxnSpPr>
                    <p:spPr>
                      <a:xfrm flipH="1">
                        <a:off x="2552959"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grpSp>
                <p:grpSp>
                  <p:nvGrpSpPr>
                    <p:cNvPr id="40" name="组合 39">
                      <a:extLst>
                        <a:ext uri="{FF2B5EF4-FFF2-40B4-BE49-F238E27FC236}">
                          <a16:creationId xmlns:a16="http://schemas.microsoft.com/office/drawing/2014/main" id="{0CAF391D-FB16-4134-B697-F491E88B93FB}"/>
                        </a:ext>
                      </a:extLst>
                    </p:cNvPr>
                    <p:cNvGrpSpPr/>
                    <p:nvPr/>
                  </p:nvGrpSpPr>
                  <p:grpSpPr>
                    <a:xfrm>
                      <a:off x="2676808" y="5186045"/>
                      <a:ext cx="253693" cy="137160"/>
                      <a:chOff x="2425983" y="5189220"/>
                      <a:chExt cx="253693" cy="137160"/>
                    </a:xfrm>
                  </p:grpSpPr>
                  <p:cxnSp>
                    <p:nvCxnSpPr>
                      <p:cNvPr id="41" name="直接连接符 40">
                        <a:extLst>
                          <a:ext uri="{FF2B5EF4-FFF2-40B4-BE49-F238E27FC236}">
                            <a16:creationId xmlns:a16="http://schemas.microsoft.com/office/drawing/2014/main" id="{A80DD78D-CC34-4535-A668-A494B4924532}"/>
                          </a:ext>
                        </a:extLst>
                      </p:cNvPr>
                      <p:cNvCxnSpPr/>
                      <p:nvPr/>
                    </p:nvCxnSpPr>
                    <p:spPr>
                      <a:xfrm>
                        <a:off x="2425983"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a16="http://schemas.microsoft.com/office/drawing/2014/main" id="{EDD95978-4A89-4422-A655-8D011CB10009}"/>
                          </a:ext>
                        </a:extLst>
                      </p:cNvPr>
                      <p:cNvCxnSpPr>
                        <a:cxnSpLocks/>
                      </p:cNvCxnSpPr>
                      <p:nvPr/>
                    </p:nvCxnSpPr>
                    <p:spPr>
                      <a:xfrm flipH="1">
                        <a:off x="2552959"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grpSp>
              </p:grpSp>
            </p:grpSp>
            <p:grpSp>
              <p:nvGrpSpPr>
                <p:cNvPr id="22" name="组合 21">
                  <a:extLst>
                    <a:ext uri="{FF2B5EF4-FFF2-40B4-BE49-F238E27FC236}">
                      <a16:creationId xmlns:a16="http://schemas.microsoft.com/office/drawing/2014/main" id="{925FC68A-EBA8-47B3-9E3F-B681606B440C}"/>
                    </a:ext>
                  </a:extLst>
                </p:cNvPr>
                <p:cNvGrpSpPr/>
                <p:nvPr/>
              </p:nvGrpSpPr>
              <p:grpSpPr>
                <a:xfrm>
                  <a:off x="3432611" y="5170170"/>
                  <a:ext cx="1009343" cy="146685"/>
                  <a:chOff x="2425983" y="5179695"/>
                  <a:chExt cx="1009343" cy="146685"/>
                </a:xfrm>
              </p:grpSpPr>
              <p:grpSp>
                <p:nvGrpSpPr>
                  <p:cNvPr id="23" name="组合 22">
                    <a:extLst>
                      <a:ext uri="{FF2B5EF4-FFF2-40B4-BE49-F238E27FC236}">
                        <a16:creationId xmlns:a16="http://schemas.microsoft.com/office/drawing/2014/main" id="{8C6C09A9-16BC-4620-98D2-AFAEF49B7AA8}"/>
                      </a:ext>
                    </a:extLst>
                  </p:cNvPr>
                  <p:cNvGrpSpPr/>
                  <p:nvPr/>
                </p:nvGrpSpPr>
                <p:grpSpPr>
                  <a:xfrm>
                    <a:off x="2425983" y="5186045"/>
                    <a:ext cx="504518" cy="140335"/>
                    <a:chOff x="2425983" y="5186045"/>
                    <a:chExt cx="504518" cy="140335"/>
                  </a:xfrm>
                </p:grpSpPr>
                <p:grpSp>
                  <p:nvGrpSpPr>
                    <p:cNvPr id="31" name="组合 30">
                      <a:extLst>
                        <a:ext uri="{FF2B5EF4-FFF2-40B4-BE49-F238E27FC236}">
                          <a16:creationId xmlns:a16="http://schemas.microsoft.com/office/drawing/2014/main" id="{675C59DD-7F05-4E43-85EF-5C20B12C4B68}"/>
                        </a:ext>
                      </a:extLst>
                    </p:cNvPr>
                    <p:cNvGrpSpPr/>
                    <p:nvPr/>
                  </p:nvGrpSpPr>
                  <p:grpSpPr>
                    <a:xfrm>
                      <a:off x="2425983" y="5189220"/>
                      <a:ext cx="253693" cy="137160"/>
                      <a:chOff x="2425983" y="5189220"/>
                      <a:chExt cx="253693" cy="137160"/>
                    </a:xfrm>
                  </p:grpSpPr>
                  <p:cxnSp>
                    <p:nvCxnSpPr>
                      <p:cNvPr id="35" name="直接连接符 34">
                        <a:extLst>
                          <a:ext uri="{FF2B5EF4-FFF2-40B4-BE49-F238E27FC236}">
                            <a16:creationId xmlns:a16="http://schemas.microsoft.com/office/drawing/2014/main" id="{7165276F-6AE8-476E-93E7-DFC153C2804F}"/>
                          </a:ext>
                        </a:extLst>
                      </p:cNvPr>
                      <p:cNvCxnSpPr/>
                      <p:nvPr/>
                    </p:nvCxnSpPr>
                    <p:spPr>
                      <a:xfrm>
                        <a:off x="2425983"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cxnSp>
                    <p:nvCxnSpPr>
                      <p:cNvPr id="36" name="直接连接符 35">
                        <a:extLst>
                          <a:ext uri="{FF2B5EF4-FFF2-40B4-BE49-F238E27FC236}">
                            <a16:creationId xmlns:a16="http://schemas.microsoft.com/office/drawing/2014/main" id="{CBE34CEE-C0CB-4EA1-9CCD-D80AD02FCF91}"/>
                          </a:ext>
                        </a:extLst>
                      </p:cNvPr>
                      <p:cNvCxnSpPr>
                        <a:cxnSpLocks/>
                      </p:cNvCxnSpPr>
                      <p:nvPr/>
                    </p:nvCxnSpPr>
                    <p:spPr>
                      <a:xfrm flipH="1">
                        <a:off x="2552959"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grpSp>
                <p:grpSp>
                  <p:nvGrpSpPr>
                    <p:cNvPr id="32" name="组合 31">
                      <a:extLst>
                        <a:ext uri="{FF2B5EF4-FFF2-40B4-BE49-F238E27FC236}">
                          <a16:creationId xmlns:a16="http://schemas.microsoft.com/office/drawing/2014/main" id="{C4A2E864-7925-455E-85E6-67F2B9C1B20B}"/>
                        </a:ext>
                      </a:extLst>
                    </p:cNvPr>
                    <p:cNvGrpSpPr/>
                    <p:nvPr/>
                  </p:nvGrpSpPr>
                  <p:grpSpPr>
                    <a:xfrm>
                      <a:off x="2676808" y="5186045"/>
                      <a:ext cx="253693" cy="137160"/>
                      <a:chOff x="2425983" y="5189220"/>
                      <a:chExt cx="253693" cy="137160"/>
                    </a:xfrm>
                  </p:grpSpPr>
                  <p:cxnSp>
                    <p:nvCxnSpPr>
                      <p:cNvPr id="33" name="直接连接符 32">
                        <a:extLst>
                          <a:ext uri="{FF2B5EF4-FFF2-40B4-BE49-F238E27FC236}">
                            <a16:creationId xmlns:a16="http://schemas.microsoft.com/office/drawing/2014/main" id="{17F6F445-5370-414C-801A-6E6D9CF360A4}"/>
                          </a:ext>
                        </a:extLst>
                      </p:cNvPr>
                      <p:cNvCxnSpPr/>
                      <p:nvPr/>
                    </p:nvCxnSpPr>
                    <p:spPr>
                      <a:xfrm>
                        <a:off x="2425983"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cxnSp>
                    <p:nvCxnSpPr>
                      <p:cNvPr id="34" name="直接连接符 33">
                        <a:extLst>
                          <a:ext uri="{FF2B5EF4-FFF2-40B4-BE49-F238E27FC236}">
                            <a16:creationId xmlns:a16="http://schemas.microsoft.com/office/drawing/2014/main" id="{1DD3CFB6-7248-44C7-B621-32E3997465CE}"/>
                          </a:ext>
                        </a:extLst>
                      </p:cNvPr>
                      <p:cNvCxnSpPr>
                        <a:cxnSpLocks/>
                      </p:cNvCxnSpPr>
                      <p:nvPr/>
                    </p:nvCxnSpPr>
                    <p:spPr>
                      <a:xfrm flipH="1">
                        <a:off x="2552959"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grpSp>
              </p:grpSp>
              <p:grpSp>
                <p:nvGrpSpPr>
                  <p:cNvPr id="24" name="组合 23">
                    <a:extLst>
                      <a:ext uri="{FF2B5EF4-FFF2-40B4-BE49-F238E27FC236}">
                        <a16:creationId xmlns:a16="http://schemas.microsoft.com/office/drawing/2014/main" id="{C7A33C78-0E83-4ACC-94CD-C9B34363CA2E}"/>
                      </a:ext>
                    </a:extLst>
                  </p:cNvPr>
                  <p:cNvGrpSpPr/>
                  <p:nvPr/>
                </p:nvGrpSpPr>
                <p:grpSpPr>
                  <a:xfrm>
                    <a:off x="2930808" y="5179695"/>
                    <a:ext cx="504518" cy="140335"/>
                    <a:chOff x="2425983" y="5186045"/>
                    <a:chExt cx="504518" cy="140335"/>
                  </a:xfrm>
                </p:grpSpPr>
                <p:grpSp>
                  <p:nvGrpSpPr>
                    <p:cNvPr id="25" name="组合 24">
                      <a:extLst>
                        <a:ext uri="{FF2B5EF4-FFF2-40B4-BE49-F238E27FC236}">
                          <a16:creationId xmlns:a16="http://schemas.microsoft.com/office/drawing/2014/main" id="{305E0FE4-799B-44B6-AB69-4BDEA45726A9}"/>
                        </a:ext>
                      </a:extLst>
                    </p:cNvPr>
                    <p:cNvGrpSpPr/>
                    <p:nvPr/>
                  </p:nvGrpSpPr>
                  <p:grpSpPr>
                    <a:xfrm>
                      <a:off x="2425983" y="5189220"/>
                      <a:ext cx="253693" cy="137160"/>
                      <a:chOff x="2425983" y="5189220"/>
                      <a:chExt cx="253693" cy="137160"/>
                    </a:xfrm>
                  </p:grpSpPr>
                  <p:cxnSp>
                    <p:nvCxnSpPr>
                      <p:cNvPr id="29" name="直接连接符 28">
                        <a:extLst>
                          <a:ext uri="{FF2B5EF4-FFF2-40B4-BE49-F238E27FC236}">
                            <a16:creationId xmlns:a16="http://schemas.microsoft.com/office/drawing/2014/main" id="{3066E43D-3464-4352-A432-7B050BE271B6}"/>
                          </a:ext>
                        </a:extLst>
                      </p:cNvPr>
                      <p:cNvCxnSpPr/>
                      <p:nvPr/>
                    </p:nvCxnSpPr>
                    <p:spPr>
                      <a:xfrm>
                        <a:off x="2425983"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cxnSp>
                    <p:nvCxnSpPr>
                      <p:cNvPr id="30" name="直接连接符 29">
                        <a:extLst>
                          <a:ext uri="{FF2B5EF4-FFF2-40B4-BE49-F238E27FC236}">
                            <a16:creationId xmlns:a16="http://schemas.microsoft.com/office/drawing/2014/main" id="{20C3C202-75A0-447F-9C94-C4627FE51CF9}"/>
                          </a:ext>
                        </a:extLst>
                      </p:cNvPr>
                      <p:cNvCxnSpPr>
                        <a:cxnSpLocks/>
                      </p:cNvCxnSpPr>
                      <p:nvPr/>
                    </p:nvCxnSpPr>
                    <p:spPr>
                      <a:xfrm flipH="1">
                        <a:off x="2552959"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grpSp>
                <p:grpSp>
                  <p:nvGrpSpPr>
                    <p:cNvPr id="26" name="组合 25">
                      <a:extLst>
                        <a:ext uri="{FF2B5EF4-FFF2-40B4-BE49-F238E27FC236}">
                          <a16:creationId xmlns:a16="http://schemas.microsoft.com/office/drawing/2014/main" id="{245DE4A9-C637-47F4-8E27-EB5D21AF1700}"/>
                        </a:ext>
                      </a:extLst>
                    </p:cNvPr>
                    <p:cNvGrpSpPr/>
                    <p:nvPr/>
                  </p:nvGrpSpPr>
                  <p:grpSpPr>
                    <a:xfrm>
                      <a:off x="2676808" y="5186045"/>
                      <a:ext cx="253693" cy="137160"/>
                      <a:chOff x="2425983" y="5189220"/>
                      <a:chExt cx="253693" cy="137160"/>
                    </a:xfrm>
                  </p:grpSpPr>
                  <p:cxnSp>
                    <p:nvCxnSpPr>
                      <p:cNvPr id="27" name="直接连接符 26">
                        <a:extLst>
                          <a:ext uri="{FF2B5EF4-FFF2-40B4-BE49-F238E27FC236}">
                            <a16:creationId xmlns:a16="http://schemas.microsoft.com/office/drawing/2014/main" id="{453AF694-8F9C-4A68-A82A-981B4A4AF92C}"/>
                          </a:ext>
                        </a:extLst>
                      </p:cNvPr>
                      <p:cNvCxnSpPr/>
                      <p:nvPr/>
                    </p:nvCxnSpPr>
                    <p:spPr>
                      <a:xfrm>
                        <a:off x="2425983"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cxnSp>
                    <p:nvCxnSpPr>
                      <p:cNvPr id="28" name="直接连接符 27">
                        <a:extLst>
                          <a:ext uri="{FF2B5EF4-FFF2-40B4-BE49-F238E27FC236}">
                            <a16:creationId xmlns:a16="http://schemas.microsoft.com/office/drawing/2014/main" id="{1FEFBA4E-3E3A-4C80-8E43-4908A0A0BC52}"/>
                          </a:ext>
                        </a:extLst>
                      </p:cNvPr>
                      <p:cNvCxnSpPr>
                        <a:cxnSpLocks/>
                      </p:cNvCxnSpPr>
                      <p:nvPr/>
                    </p:nvCxnSpPr>
                    <p:spPr>
                      <a:xfrm flipH="1">
                        <a:off x="2552959"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grpSp>
              </p:grpSp>
            </p:grpSp>
          </p:grpSp>
          <p:grpSp>
            <p:nvGrpSpPr>
              <p:cNvPr id="8" name="组合 7">
                <a:extLst>
                  <a:ext uri="{FF2B5EF4-FFF2-40B4-BE49-F238E27FC236}">
                    <a16:creationId xmlns:a16="http://schemas.microsoft.com/office/drawing/2014/main" id="{FC8EC533-1574-4F5C-B56F-AD843D7A5675}"/>
                  </a:ext>
                </a:extLst>
              </p:cNvPr>
              <p:cNvGrpSpPr/>
              <p:nvPr/>
            </p:nvGrpSpPr>
            <p:grpSpPr>
              <a:xfrm>
                <a:off x="1839287" y="5184146"/>
                <a:ext cx="758518" cy="87506"/>
                <a:chOff x="2676808" y="5179695"/>
                <a:chExt cx="758518" cy="143510"/>
              </a:xfrm>
            </p:grpSpPr>
            <p:grpSp>
              <p:nvGrpSpPr>
                <p:cNvPr id="11" name="组合 10">
                  <a:extLst>
                    <a:ext uri="{FF2B5EF4-FFF2-40B4-BE49-F238E27FC236}">
                      <a16:creationId xmlns:a16="http://schemas.microsoft.com/office/drawing/2014/main" id="{70C3FBBF-FA74-40CD-88AF-C1954172407F}"/>
                    </a:ext>
                  </a:extLst>
                </p:cNvPr>
                <p:cNvGrpSpPr/>
                <p:nvPr/>
              </p:nvGrpSpPr>
              <p:grpSpPr>
                <a:xfrm>
                  <a:off x="2676808" y="5186045"/>
                  <a:ext cx="253693" cy="137160"/>
                  <a:chOff x="2425983" y="5189220"/>
                  <a:chExt cx="253693" cy="137160"/>
                </a:xfrm>
              </p:grpSpPr>
              <p:cxnSp>
                <p:nvCxnSpPr>
                  <p:cNvPr id="19" name="直接连接符 18">
                    <a:extLst>
                      <a:ext uri="{FF2B5EF4-FFF2-40B4-BE49-F238E27FC236}">
                        <a16:creationId xmlns:a16="http://schemas.microsoft.com/office/drawing/2014/main" id="{922004AC-7522-496A-B3F6-EFBEBA23246E}"/>
                      </a:ext>
                    </a:extLst>
                  </p:cNvPr>
                  <p:cNvCxnSpPr/>
                  <p:nvPr/>
                </p:nvCxnSpPr>
                <p:spPr>
                  <a:xfrm>
                    <a:off x="2425983"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cxnSp>
                <p:nvCxnSpPr>
                  <p:cNvPr id="20" name="直接连接符 19">
                    <a:extLst>
                      <a:ext uri="{FF2B5EF4-FFF2-40B4-BE49-F238E27FC236}">
                        <a16:creationId xmlns:a16="http://schemas.microsoft.com/office/drawing/2014/main" id="{42ED82BF-3200-4645-A79E-52E6159B1474}"/>
                      </a:ext>
                    </a:extLst>
                  </p:cNvPr>
                  <p:cNvCxnSpPr>
                    <a:cxnSpLocks/>
                  </p:cNvCxnSpPr>
                  <p:nvPr/>
                </p:nvCxnSpPr>
                <p:spPr>
                  <a:xfrm flipH="1">
                    <a:off x="2552959"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grpSp>
            <p:grpSp>
              <p:nvGrpSpPr>
                <p:cNvPr id="12" name="组合 11">
                  <a:extLst>
                    <a:ext uri="{FF2B5EF4-FFF2-40B4-BE49-F238E27FC236}">
                      <a16:creationId xmlns:a16="http://schemas.microsoft.com/office/drawing/2014/main" id="{474AE321-2D62-4BB7-96C7-8CF36027EAC1}"/>
                    </a:ext>
                  </a:extLst>
                </p:cNvPr>
                <p:cNvGrpSpPr/>
                <p:nvPr/>
              </p:nvGrpSpPr>
              <p:grpSpPr>
                <a:xfrm>
                  <a:off x="2930808" y="5179695"/>
                  <a:ext cx="504518" cy="140335"/>
                  <a:chOff x="2425983" y="5186045"/>
                  <a:chExt cx="504518" cy="140335"/>
                </a:xfrm>
              </p:grpSpPr>
              <p:grpSp>
                <p:nvGrpSpPr>
                  <p:cNvPr id="13" name="组合 12">
                    <a:extLst>
                      <a:ext uri="{FF2B5EF4-FFF2-40B4-BE49-F238E27FC236}">
                        <a16:creationId xmlns:a16="http://schemas.microsoft.com/office/drawing/2014/main" id="{8E1F7574-EA4E-4C37-8374-0870727A14B7}"/>
                      </a:ext>
                    </a:extLst>
                  </p:cNvPr>
                  <p:cNvGrpSpPr/>
                  <p:nvPr/>
                </p:nvGrpSpPr>
                <p:grpSpPr>
                  <a:xfrm>
                    <a:off x="2425983" y="5189220"/>
                    <a:ext cx="253693" cy="137160"/>
                    <a:chOff x="2425983" y="5189220"/>
                    <a:chExt cx="253693" cy="137160"/>
                  </a:xfrm>
                </p:grpSpPr>
                <p:cxnSp>
                  <p:nvCxnSpPr>
                    <p:cNvPr id="17" name="直接连接符 16">
                      <a:extLst>
                        <a:ext uri="{FF2B5EF4-FFF2-40B4-BE49-F238E27FC236}">
                          <a16:creationId xmlns:a16="http://schemas.microsoft.com/office/drawing/2014/main" id="{6DA2AAE8-BEE5-43C8-87A0-2F7F5DC0CE70}"/>
                        </a:ext>
                      </a:extLst>
                    </p:cNvPr>
                    <p:cNvCxnSpPr/>
                    <p:nvPr/>
                  </p:nvCxnSpPr>
                  <p:spPr>
                    <a:xfrm>
                      <a:off x="2425983"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a16="http://schemas.microsoft.com/office/drawing/2014/main" id="{C628ECFF-B406-4AF0-A9F3-5B7AB915BC75}"/>
                        </a:ext>
                      </a:extLst>
                    </p:cNvPr>
                    <p:cNvCxnSpPr>
                      <a:cxnSpLocks/>
                    </p:cNvCxnSpPr>
                    <p:nvPr/>
                  </p:nvCxnSpPr>
                  <p:spPr>
                    <a:xfrm flipH="1">
                      <a:off x="2552959"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grpSp>
              <p:grpSp>
                <p:nvGrpSpPr>
                  <p:cNvPr id="14" name="组合 13">
                    <a:extLst>
                      <a:ext uri="{FF2B5EF4-FFF2-40B4-BE49-F238E27FC236}">
                        <a16:creationId xmlns:a16="http://schemas.microsoft.com/office/drawing/2014/main" id="{5679FF55-AAEC-42A5-B948-4C5A7D2CB41F}"/>
                      </a:ext>
                    </a:extLst>
                  </p:cNvPr>
                  <p:cNvGrpSpPr/>
                  <p:nvPr/>
                </p:nvGrpSpPr>
                <p:grpSpPr>
                  <a:xfrm>
                    <a:off x="2676808" y="5186045"/>
                    <a:ext cx="253693" cy="137160"/>
                    <a:chOff x="2425983" y="5189220"/>
                    <a:chExt cx="253693" cy="137160"/>
                  </a:xfrm>
                </p:grpSpPr>
                <p:cxnSp>
                  <p:nvCxnSpPr>
                    <p:cNvPr id="15" name="直接连接符 14">
                      <a:extLst>
                        <a:ext uri="{FF2B5EF4-FFF2-40B4-BE49-F238E27FC236}">
                          <a16:creationId xmlns:a16="http://schemas.microsoft.com/office/drawing/2014/main" id="{8906CE6E-A718-48BE-9430-F26AC873E044}"/>
                        </a:ext>
                      </a:extLst>
                    </p:cNvPr>
                    <p:cNvCxnSpPr/>
                    <p:nvPr/>
                  </p:nvCxnSpPr>
                  <p:spPr>
                    <a:xfrm>
                      <a:off x="2425983"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cxnSp>
                  <p:nvCxnSpPr>
                    <p:cNvPr id="16" name="直接连接符 15">
                      <a:extLst>
                        <a:ext uri="{FF2B5EF4-FFF2-40B4-BE49-F238E27FC236}">
                          <a16:creationId xmlns:a16="http://schemas.microsoft.com/office/drawing/2014/main" id="{3234D0ED-BB74-4653-AF4C-B451F9A0593D}"/>
                        </a:ext>
                      </a:extLst>
                    </p:cNvPr>
                    <p:cNvCxnSpPr>
                      <a:cxnSpLocks/>
                    </p:cNvCxnSpPr>
                    <p:nvPr/>
                  </p:nvCxnSpPr>
                  <p:spPr>
                    <a:xfrm flipH="1">
                      <a:off x="2552959"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grpSp>
            </p:grpSp>
          </p:grpSp>
        </p:grpSp>
      </p:grpSp>
      <p:sp>
        <p:nvSpPr>
          <p:cNvPr id="51" name="Rounded Rectangle 6">
            <a:extLst>
              <a:ext uri="{FF2B5EF4-FFF2-40B4-BE49-F238E27FC236}">
                <a16:creationId xmlns:a16="http://schemas.microsoft.com/office/drawing/2014/main" id="{DB0206EC-CFC1-43E7-BB4A-F57621764078}"/>
              </a:ext>
            </a:extLst>
          </p:cNvPr>
          <p:cNvSpPr/>
          <p:nvPr/>
        </p:nvSpPr>
        <p:spPr>
          <a:xfrm>
            <a:off x="4316114" y="2266497"/>
            <a:ext cx="1483242" cy="1483242"/>
          </a:xfrm>
          <a:prstGeom prst="roundRect">
            <a:avLst>
              <a:gd name="adj" fmla="val 6631"/>
            </a:avLst>
          </a:prstGeom>
          <a:noFill/>
          <a:ln w="76200">
            <a:solidFill>
              <a:srgbClr val="72AE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S</a:t>
            </a:r>
          </a:p>
        </p:txBody>
      </p:sp>
      <p:sp>
        <p:nvSpPr>
          <p:cNvPr id="52" name="Rounded Rectangle 12">
            <a:extLst>
              <a:ext uri="{FF2B5EF4-FFF2-40B4-BE49-F238E27FC236}">
                <a16:creationId xmlns:a16="http://schemas.microsoft.com/office/drawing/2014/main" id="{41589591-E259-4038-825F-A042BC58D53F}"/>
              </a:ext>
            </a:extLst>
          </p:cNvPr>
          <p:cNvSpPr/>
          <p:nvPr/>
        </p:nvSpPr>
        <p:spPr>
          <a:xfrm>
            <a:off x="6472472" y="2266497"/>
            <a:ext cx="1483242" cy="1483242"/>
          </a:xfrm>
          <a:prstGeom prst="roundRect">
            <a:avLst>
              <a:gd name="adj" fmla="val 6631"/>
            </a:avLst>
          </a:prstGeom>
          <a:noFill/>
          <a:ln w="76200">
            <a:solidFill>
              <a:srgbClr val="9248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W</a:t>
            </a:r>
          </a:p>
        </p:txBody>
      </p:sp>
      <p:sp>
        <p:nvSpPr>
          <p:cNvPr id="53" name="Rounded Rectangle 14">
            <a:extLst>
              <a:ext uri="{FF2B5EF4-FFF2-40B4-BE49-F238E27FC236}">
                <a16:creationId xmlns:a16="http://schemas.microsoft.com/office/drawing/2014/main" id="{A88BB312-A3BF-4887-84B9-8FF14BA1AAC1}"/>
              </a:ext>
            </a:extLst>
          </p:cNvPr>
          <p:cNvSpPr/>
          <p:nvPr/>
        </p:nvSpPr>
        <p:spPr>
          <a:xfrm>
            <a:off x="4316114" y="4200022"/>
            <a:ext cx="1483242" cy="1483242"/>
          </a:xfrm>
          <a:prstGeom prst="roundRect">
            <a:avLst>
              <a:gd name="adj" fmla="val 6631"/>
            </a:avLst>
          </a:prstGeom>
          <a:noFill/>
          <a:ln w="76200">
            <a:solidFill>
              <a:srgbClr val="9248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O</a:t>
            </a:r>
          </a:p>
        </p:txBody>
      </p:sp>
      <p:sp>
        <p:nvSpPr>
          <p:cNvPr id="54" name="Rounded Rectangle 16">
            <a:extLst>
              <a:ext uri="{FF2B5EF4-FFF2-40B4-BE49-F238E27FC236}">
                <a16:creationId xmlns:a16="http://schemas.microsoft.com/office/drawing/2014/main" id="{AA058375-499D-4EEB-9B88-89316F3A2DA7}"/>
              </a:ext>
            </a:extLst>
          </p:cNvPr>
          <p:cNvSpPr/>
          <p:nvPr/>
        </p:nvSpPr>
        <p:spPr>
          <a:xfrm>
            <a:off x="6472472" y="4200022"/>
            <a:ext cx="1483242" cy="1483242"/>
          </a:xfrm>
          <a:prstGeom prst="roundRect">
            <a:avLst>
              <a:gd name="adj" fmla="val 6631"/>
            </a:avLst>
          </a:prstGeom>
          <a:noFill/>
          <a:ln w="76200">
            <a:solidFill>
              <a:srgbClr val="72AE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T</a:t>
            </a:r>
          </a:p>
        </p:txBody>
      </p:sp>
      <p:sp>
        <p:nvSpPr>
          <p:cNvPr id="55" name="TextBox 14">
            <a:extLst>
              <a:ext uri="{FF2B5EF4-FFF2-40B4-BE49-F238E27FC236}">
                <a16:creationId xmlns:a16="http://schemas.microsoft.com/office/drawing/2014/main" id="{8F7F998F-53FE-4534-97F5-A93D30B3EEED}"/>
              </a:ext>
            </a:extLst>
          </p:cNvPr>
          <p:cNvSpPr txBox="1"/>
          <p:nvPr/>
        </p:nvSpPr>
        <p:spPr>
          <a:xfrm>
            <a:off x="897685" y="2238676"/>
            <a:ext cx="3322664" cy="1538883"/>
          </a:xfrm>
          <a:prstGeom prst="rect">
            <a:avLst/>
          </a:prstGeom>
          <a:noFill/>
        </p:spPr>
        <p:txBody>
          <a:bodyPr wrap="square" rtlCol="0">
            <a:spAutoFit/>
          </a:bodyPr>
          <a:lstStyle/>
          <a:p>
            <a:r>
              <a:rPr lang="en-US" sz="14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STRENGHTS</a:t>
            </a:r>
          </a:p>
          <a:p>
            <a:endPar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Lorem</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Ipsum</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Dolor sit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Amet</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Consectetur</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Adipiscing</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Elit</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Nam</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Viverra</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Euismod</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Odio</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Gravida</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Pellentesque</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Urna</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Varius</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Vitae. </a:t>
            </a:r>
          </a:p>
          <a:p>
            <a:pPr marL="171450" indent="-171450">
              <a:buFont typeface="Wingdings" panose="05000000000000000000" pitchFamily="2" charset="2"/>
              <a:buChar char="ü"/>
            </a:pP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Sed</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Dui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Lorem</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Adipiscing</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In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Adipiscing</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Et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Interdum</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Nec</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Metus</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a:t>
            </a:r>
          </a:p>
          <a:p>
            <a:pPr marL="171450" indent="-171450">
              <a:buFont typeface="Wingdings" panose="05000000000000000000" pitchFamily="2" charset="2"/>
              <a:buChar char="ü"/>
            </a:pP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Sed</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Dui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Lorem</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Adipiscing</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In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Adipiscing</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Et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Interdum</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Nec</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sz="1000" dirty="0" err="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Metus</a:t>
            </a:r>
            <a:r>
              <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p>
        </p:txBody>
      </p:sp>
      <p:sp>
        <p:nvSpPr>
          <p:cNvPr id="56" name="TextBox 15">
            <a:extLst>
              <a:ext uri="{FF2B5EF4-FFF2-40B4-BE49-F238E27FC236}">
                <a16:creationId xmlns:a16="http://schemas.microsoft.com/office/drawing/2014/main" id="{6A2677C1-0CBE-4040-8EE7-4D621C67DE53}"/>
              </a:ext>
            </a:extLst>
          </p:cNvPr>
          <p:cNvSpPr txBox="1"/>
          <p:nvPr/>
        </p:nvSpPr>
        <p:spPr>
          <a:xfrm>
            <a:off x="897685" y="4172201"/>
            <a:ext cx="3322664" cy="1538883"/>
          </a:xfrm>
          <a:prstGeom prst="rect">
            <a:avLst/>
          </a:prstGeom>
          <a:noFill/>
        </p:spPr>
        <p:txBody>
          <a:bodyPr wrap="square" rtlCol="0">
            <a:spAutoFit/>
          </a:bodyPr>
          <a:lstStyle/>
          <a:p>
            <a:r>
              <a:rPr lang="en-US" sz="1400" b="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OPORTUNITIES</a:t>
            </a:r>
          </a:p>
          <a:p>
            <a:endParaRPr lang="en-US" sz="10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r>
              <a:rPr lang="en-US" sz="10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Lorem ipsum dolor sit amet, consectetur adipiscing elit. Nam Viverra euismod odio, Gravida pellentesque urna varius vitae.</a:t>
            </a:r>
          </a:p>
          <a:p>
            <a:pPr marL="171450" indent="-171450">
              <a:buFont typeface="Wingdings" panose="05000000000000000000" pitchFamily="2" charset="2"/>
              <a:buChar char="ü"/>
            </a:pPr>
            <a:r>
              <a:rPr lang="en-US" sz="10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Sed DUI Lorem, adipiscing in adipiscing et, interdum nec metus.</a:t>
            </a:r>
          </a:p>
          <a:p>
            <a:pPr marL="171450" indent="-171450">
              <a:buFont typeface="Wingdings" panose="05000000000000000000" pitchFamily="2" charset="2"/>
              <a:buChar char="ü"/>
            </a:pPr>
            <a:r>
              <a:rPr lang="en-US" sz="10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Sed DUI Lorem, adipiscing in adipiscing et, interdum nec metus. </a:t>
            </a:r>
          </a:p>
        </p:txBody>
      </p:sp>
      <p:sp>
        <p:nvSpPr>
          <p:cNvPr id="57" name="TextBox 16">
            <a:extLst>
              <a:ext uri="{FF2B5EF4-FFF2-40B4-BE49-F238E27FC236}">
                <a16:creationId xmlns:a16="http://schemas.microsoft.com/office/drawing/2014/main" id="{86EBDD1F-3047-433E-A678-7D920B1DF3B2}"/>
              </a:ext>
            </a:extLst>
          </p:cNvPr>
          <p:cNvSpPr txBox="1"/>
          <p:nvPr/>
        </p:nvSpPr>
        <p:spPr>
          <a:xfrm>
            <a:off x="8051478" y="2238676"/>
            <a:ext cx="3322664" cy="1538883"/>
          </a:xfrm>
          <a:prstGeom prst="rect">
            <a:avLst/>
          </a:prstGeom>
          <a:noFill/>
        </p:spPr>
        <p:txBody>
          <a:bodyPr wrap="square" rtlCol="0">
            <a:spAutoFit/>
          </a:bodyPr>
          <a:lstStyle/>
          <a:p>
            <a:pPr algn="r"/>
            <a:r>
              <a:rPr lang="en-US" sz="1400" b="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WEAKNESSES</a:t>
            </a:r>
          </a:p>
          <a:p>
            <a:pPr algn="r"/>
            <a:endParaRPr lang="en-US" sz="10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lgn="r"/>
            <a:r>
              <a:rPr lang="en-US" sz="10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Lorem ipsum dolor sit amet, consectetur adipiscing elit. Nam Viverra euismod odio, Gravida pellentesque urna varius vitae.</a:t>
            </a:r>
          </a:p>
          <a:p>
            <a:pPr marL="171450" indent="-171450" algn="r">
              <a:buFont typeface="Wingdings" panose="05000000000000000000" pitchFamily="2" charset="2"/>
              <a:buChar char="ü"/>
            </a:pPr>
            <a:r>
              <a:rPr lang="en-US" sz="10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Sed DUI Lorem, adipiscing in adipiscing et, interdum nec metus.</a:t>
            </a:r>
          </a:p>
          <a:p>
            <a:pPr marL="171450" indent="-171450" algn="r">
              <a:buFont typeface="Wingdings" panose="05000000000000000000" pitchFamily="2" charset="2"/>
              <a:buChar char="ü"/>
            </a:pPr>
            <a:r>
              <a:rPr lang="en-US" sz="10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Sed DUI Lorem, adipiscing in adipiscing et, interdum nec metus. </a:t>
            </a:r>
          </a:p>
        </p:txBody>
      </p:sp>
      <p:sp>
        <p:nvSpPr>
          <p:cNvPr id="58" name="TextBox 17">
            <a:extLst>
              <a:ext uri="{FF2B5EF4-FFF2-40B4-BE49-F238E27FC236}">
                <a16:creationId xmlns:a16="http://schemas.microsoft.com/office/drawing/2014/main" id="{822C05FE-11FC-4B46-9D1D-DF6A86697EE7}"/>
              </a:ext>
            </a:extLst>
          </p:cNvPr>
          <p:cNvSpPr txBox="1"/>
          <p:nvPr/>
        </p:nvSpPr>
        <p:spPr>
          <a:xfrm>
            <a:off x="8051478" y="4172201"/>
            <a:ext cx="3322664" cy="1538883"/>
          </a:xfrm>
          <a:prstGeom prst="rect">
            <a:avLst/>
          </a:prstGeom>
          <a:noFill/>
        </p:spPr>
        <p:txBody>
          <a:bodyPr wrap="square" rtlCol="0">
            <a:spAutoFit/>
          </a:bodyPr>
          <a:lstStyle/>
          <a:p>
            <a:pPr algn="r"/>
            <a:r>
              <a:rPr lang="en-US" sz="1400" b="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THREATS</a:t>
            </a:r>
          </a:p>
          <a:p>
            <a:pPr algn="r"/>
            <a:endParaRPr lang="en-US" sz="10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lgn="r"/>
            <a:r>
              <a:rPr lang="en-US" sz="10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Lorem ipsum dolor sit amet, consectetur adipiscing elit. Nam Viverra euismod odio, Gravida pellentesque urna varius vitae.</a:t>
            </a:r>
          </a:p>
          <a:p>
            <a:pPr marL="171450" indent="-171450" algn="r">
              <a:buFont typeface="Wingdings" panose="05000000000000000000" pitchFamily="2" charset="2"/>
              <a:buChar char="ü"/>
            </a:pPr>
            <a:r>
              <a:rPr lang="en-US" sz="10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Sed DUI Lorem, adipiscing in adipiscing et, interdum nec metus.</a:t>
            </a:r>
          </a:p>
          <a:p>
            <a:pPr marL="171450" indent="-171450" algn="r">
              <a:buFont typeface="Wingdings" panose="05000000000000000000" pitchFamily="2" charset="2"/>
              <a:buChar char="ü"/>
            </a:pPr>
            <a:r>
              <a:rPr lang="en-US" sz="10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Sed DUI Lorem, adipiscing in adipiscing et, interdum nec metus. </a:t>
            </a:r>
          </a:p>
        </p:txBody>
      </p:sp>
    </p:spTree>
    <p:extLst>
      <p:ext uri="{BB962C8B-B14F-4D97-AF65-F5344CB8AC3E}">
        <p14:creationId xmlns:p14="http://schemas.microsoft.com/office/powerpoint/2010/main" val="1156290419"/>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a16="http://schemas.microsoft.com/office/drawing/2014/main"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ppt_x</p:attrName>
                                        </p:attrNameLst>
                                      </p:cBhvr>
                                      <p:tavLst>
                                        <p:tav tm="0">
                                          <p:val>
                                            <p:strVal val="#ppt_x"/>
                                          </p:val>
                                        </p:tav>
                                        <p:tav tm="100000">
                                          <p:val>
                                            <p:strVal val="#ppt_x"/>
                                          </p:val>
                                        </p:tav>
                                      </p:tavLst>
                                    </p:anim>
                                    <p:anim calcmode="lin" valueType="num">
                                      <p:cBhvr>
                                        <p:cTn id="9" dur="75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42" presetClass="entr" presetSubtype="0" fill="hold" grpId="0" nodeType="afterEffect">
                                  <p:stCondLst>
                                    <p:cond delay="0"/>
                                  </p:stCondLst>
                                  <p:childTnLst>
                                    <p:set>
                                      <p:cBhvr>
                                        <p:cTn id="12" dur="1" fill="hold">
                                          <p:stCondLst>
                                            <p:cond delay="0"/>
                                          </p:stCondLst>
                                        </p:cTn>
                                        <p:tgtEl>
                                          <p:spTgt spid="51"/>
                                        </p:tgtEl>
                                        <p:attrNameLst>
                                          <p:attrName>style.visibility</p:attrName>
                                        </p:attrNameLst>
                                      </p:cBhvr>
                                      <p:to>
                                        <p:strVal val="visible"/>
                                      </p:to>
                                    </p:set>
                                    <p:animEffect transition="in" filter="fade">
                                      <p:cBhvr>
                                        <p:cTn id="13" dur="250"/>
                                        <p:tgtEl>
                                          <p:spTgt spid="51"/>
                                        </p:tgtEl>
                                      </p:cBhvr>
                                    </p:animEffect>
                                    <p:anim calcmode="lin" valueType="num">
                                      <p:cBhvr>
                                        <p:cTn id="14" dur="250" fill="hold"/>
                                        <p:tgtEl>
                                          <p:spTgt spid="51"/>
                                        </p:tgtEl>
                                        <p:attrNameLst>
                                          <p:attrName>ppt_x</p:attrName>
                                        </p:attrNameLst>
                                      </p:cBhvr>
                                      <p:tavLst>
                                        <p:tav tm="0">
                                          <p:val>
                                            <p:strVal val="#ppt_x"/>
                                          </p:val>
                                        </p:tav>
                                        <p:tav tm="100000">
                                          <p:val>
                                            <p:strVal val="#ppt_x"/>
                                          </p:val>
                                        </p:tav>
                                      </p:tavLst>
                                    </p:anim>
                                    <p:anim calcmode="lin" valueType="num">
                                      <p:cBhvr>
                                        <p:cTn id="15" dur="250" fill="hold"/>
                                        <p:tgtEl>
                                          <p:spTgt spid="51"/>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52"/>
                                        </p:tgtEl>
                                        <p:attrNameLst>
                                          <p:attrName>style.visibility</p:attrName>
                                        </p:attrNameLst>
                                      </p:cBhvr>
                                      <p:to>
                                        <p:strVal val="visible"/>
                                      </p:to>
                                    </p:set>
                                    <p:animEffect transition="in" filter="fade">
                                      <p:cBhvr>
                                        <p:cTn id="19" dur="250"/>
                                        <p:tgtEl>
                                          <p:spTgt spid="52"/>
                                        </p:tgtEl>
                                      </p:cBhvr>
                                    </p:animEffect>
                                    <p:anim calcmode="lin" valueType="num">
                                      <p:cBhvr>
                                        <p:cTn id="20" dur="250" fill="hold"/>
                                        <p:tgtEl>
                                          <p:spTgt spid="52"/>
                                        </p:tgtEl>
                                        <p:attrNameLst>
                                          <p:attrName>ppt_x</p:attrName>
                                        </p:attrNameLst>
                                      </p:cBhvr>
                                      <p:tavLst>
                                        <p:tav tm="0">
                                          <p:val>
                                            <p:strVal val="#ppt_x"/>
                                          </p:val>
                                        </p:tav>
                                        <p:tav tm="100000">
                                          <p:val>
                                            <p:strVal val="#ppt_x"/>
                                          </p:val>
                                        </p:tav>
                                      </p:tavLst>
                                    </p:anim>
                                    <p:anim calcmode="lin" valueType="num">
                                      <p:cBhvr>
                                        <p:cTn id="21" dur="250" fill="hold"/>
                                        <p:tgtEl>
                                          <p:spTgt spid="52"/>
                                        </p:tgtEl>
                                        <p:attrNameLst>
                                          <p:attrName>ppt_y</p:attrName>
                                        </p:attrNameLst>
                                      </p:cBhvr>
                                      <p:tavLst>
                                        <p:tav tm="0">
                                          <p:val>
                                            <p:strVal val="#ppt_y+.1"/>
                                          </p:val>
                                        </p:tav>
                                        <p:tav tm="100000">
                                          <p:val>
                                            <p:strVal val="#ppt_y"/>
                                          </p:val>
                                        </p:tav>
                                      </p:tavLst>
                                    </p:anim>
                                  </p:childTnLst>
                                </p:cTn>
                              </p:par>
                            </p:childTnLst>
                          </p:cTn>
                        </p:par>
                        <p:par>
                          <p:cTn id="22" fill="hold">
                            <p:stCondLst>
                              <p:cond delay="1250"/>
                            </p:stCondLst>
                            <p:childTnLst>
                              <p:par>
                                <p:cTn id="23" presetID="42" presetClass="entr" presetSubtype="0" fill="hold" grpId="0" nodeType="afterEffect">
                                  <p:stCondLst>
                                    <p:cond delay="0"/>
                                  </p:stCondLst>
                                  <p:childTnLst>
                                    <p:set>
                                      <p:cBhvr>
                                        <p:cTn id="24" dur="1" fill="hold">
                                          <p:stCondLst>
                                            <p:cond delay="0"/>
                                          </p:stCondLst>
                                        </p:cTn>
                                        <p:tgtEl>
                                          <p:spTgt spid="53"/>
                                        </p:tgtEl>
                                        <p:attrNameLst>
                                          <p:attrName>style.visibility</p:attrName>
                                        </p:attrNameLst>
                                      </p:cBhvr>
                                      <p:to>
                                        <p:strVal val="visible"/>
                                      </p:to>
                                    </p:set>
                                    <p:animEffect transition="in" filter="fade">
                                      <p:cBhvr>
                                        <p:cTn id="25" dur="250"/>
                                        <p:tgtEl>
                                          <p:spTgt spid="53"/>
                                        </p:tgtEl>
                                      </p:cBhvr>
                                    </p:animEffect>
                                    <p:anim calcmode="lin" valueType="num">
                                      <p:cBhvr>
                                        <p:cTn id="26" dur="250" fill="hold"/>
                                        <p:tgtEl>
                                          <p:spTgt spid="53"/>
                                        </p:tgtEl>
                                        <p:attrNameLst>
                                          <p:attrName>ppt_x</p:attrName>
                                        </p:attrNameLst>
                                      </p:cBhvr>
                                      <p:tavLst>
                                        <p:tav tm="0">
                                          <p:val>
                                            <p:strVal val="#ppt_x"/>
                                          </p:val>
                                        </p:tav>
                                        <p:tav tm="100000">
                                          <p:val>
                                            <p:strVal val="#ppt_x"/>
                                          </p:val>
                                        </p:tav>
                                      </p:tavLst>
                                    </p:anim>
                                    <p:anim calcmode="lin" valueType="num">
                                      <p:cBhvr>
                                        <p:cTn id="27" dur="250" fill="hold"/>
                                        <p:tgtEl>
                                          <p:spTgt spid="53"/>
                                        </p:tgtEl>
                                        <p:attrNameLst>
                                          <p:attrName>ppt_y</p:attrName>
                                        </p:attrNameLst>
                                      </p:cBhvr>
                                      <p:tavLst>
                                        <p:tav tm="0">
                                          <p:val>
                                            <p:strVal val="#ppt_y+.1"/>
                                          </p:val>
                                        </p:tav>
                                        <p:tav tm="100000">
                                          <p:val>
                                            <p:strVal val="#ppt_y"/>
                                          </p:val>
                                        </p:tav>
                                      </p:tavLst>
                                    </p:anim>
                                  </p:childTnLst>
                                </p:cTn>
                              </p:par>
                            </p:childTnLst>
                          </p:cTn>
                        </p:par>
                        <p:par>
                          <p:cTn id="28" fill="hold">
                            <p:stCondLst>
                              <p:cond delay="1500"/>
                            </p:stCondLst>
                            <p:childTnLst>
                              <p:par>
                                <p:cTn id="29" presetID="42" presetClass="entr" presetSubtype="0"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Effect transition="in" filter="fade">
                                      <p:cBhvr>
                                        <p:cTn id="31" dur="250"/>
                                        <p:tgtEl>
                                          <p:spTgt spid="54"/>
                                        </p:tgtEl>
                                      </p:cBhvr>
                                    </p:animEffect>
                                    <p:anim calcmode="lin" valueType="num">
                                      <p:cBhvr>
                                        <p:cTn id="32" dur="250" fill="hold"/>
                                        <p:tgtEl>
                                          <p:spTgt spid="54"/>
                                        </p:tgtEl>
                                        <p:attrNameLst>
                                          <p:attrName>ppt_x</p:attrName>
                                        </p:attrNameLst>
                                      </p:cBhvr>
                                      <p:tavLst>
                                        <p:tav tm="0">
                                          <p:val>
                                            <p:strVal val="#ppt_x"/>
                                          </p:val>
                                        </p:tav>
                                        <p:tav tm="100000">
                                          <p:val>
                                            <p:strVal val="#ppt_x"/>
                                          </p:val>
                                        </p:tav>
                                      </p:tavLst>
                                    </p:anim>
                                    <p:anim calcmode="lin" valueType="num">
                                      <p:cBhvr>
                                        <p:cTn id="33" dur="250" fill="hold"/>
                                        <p:tgtEl>
                                          <p:spTgt spid="54"/>
                                        </p:tgtEl>
                                        <p:attrNameLst>
                                          <p:attrName>ppt_y</p:attrName>
                                        </p:attrNameLst>
                                      </p:cBhvr>
                                      <p:tavLst>
                                        <p:tav tm="0">
                                          <p:val>
                                            <p:strVal val="#ppt_y+.1"/>
                                          </p:val>
                                        </p:tav>
                                        <p:tav tm="100000">
                                          <p:val>
                                            <p:strVal val="#ppt_y"/>
                                          </p:val>
                                        </p:tav>
                                      </p:tavLst>
                                    </p:anim>
                                  </p:childTnLst>
                                </p:cTn>
                              </p:par>
                            </p:childTnLst>
                          </p:cTn>
                        </p:par>
                        <p:par>
                          <p:cTn id="34" fill="hold">
                            <p:stCondLst>
                              <p:cond delay="1750"/>
                            </p:stCondLst>
                            <p:childTnLst>
                              <p:par>
                                <p:cTn id="35" presetID="42" presetClass="entr" presetSubtype="0" fill="hold" grpId="0" nodeType="afterEffect">
                                  <p:stCondLst>
                                    <p:cond delay="0"/>
                                  </p:stCondLst>
                                  <p:childTnLst>
                                    <p:set>
                                      <p:cBhvr>
                                        <p:cTn id="36" dur="1" fill="hold">
                                          <p:stCondLst>
                                            <p:cond delay="0"/>
                                          </p:stCondLst>
                                        </p:cTn>
                                        <p:tgtEl>
                                          <p:spTgt spid="55"/>
                                        </p:tgtEl>
                                        <p:attrNameLst>
                                          <p:attrName>style.visibility</p:attrName>
                                        </p:attrNameLst>
                                      </p:cBhvr>
                                      <p:to>
                                        <p:strVal val="visible"/>
                                      </p:to>
                                    </p:set>
                                    <p:animEffect transition="in" filter="fade">
                                      <p:cBhvr>
                                        <p:cTn id="37" dur="250"/>
                                        <p:tgtEl>
                                          <p:spTgt spid="55"/>
                                        </p:tgtEl>
                                      </p:cBhvr>
                                    </p:animEffect>
                                    <p:anim calcmode="lin" valueType="num">
                                      <p:cBhvr>
                                        <p:cTn id="38" dur="250" fill="hold"/>
                                        <p:tgtEl>
                                          <p:spTgt spid="55"/>
                                        </p:tgtEl>
                                        <p:attrNameLst>
                                          <p:attrName>ppt_x</p:attrName>
                                        </p:attrNameLst>
                                      </p:cBhvr>
                                      <p:tavLst>
                                        <p:tav tm="0">
                                          <p:val>
                                            <p:strVal val="#ppt_x"/>
                                          </p:val>
                                        </p:tav>
                                        <p:tav tm="100000">
                                          <p:val>
                                            <p:strVal val="#ppt_x"/>
                                          </p:val>
                                        </p:tav>
                                      </p:tavLst>
                                    </p:anim>
                                    <p:anim calcmode="lin" valueType="num">
                                      <p:cBhvr>
                                        <p:cTn id="39" dur="250" fill="hold"/>
                                        <p:tgtEl>
                                          <p:spTgt spid="55"/>
                                        </p:tgtEl>
                                        <p:attrNameLst>
                                          <p:attrName>ppt_y</p:attrName>
                                        </p:attrNameLst>
                                      </p:cBhvr>
                                      <p:tavLst>
                                        <p:tav tm="0">
                                          <p:val>
                                            <p:strVal val="#ppt_y+.1"/>
                                          </p:val>
                                        </p:tav>
                                        <p:tav tm="100000">
                                          <p:val>
                                            <p:strVal val="#ppt_y"/>
                                          </p:val>
                                        </p:tav>
                                      </p:tavLst>
                                    </p:anim>
                                  </p:childTnLst>
                                </p:cTn>
                              </p:par>
                            </p:childTnLst>
                          </p:cTn>
                        </p:par>
                        <p:par>
                          <p:cTn id="40" fill="hold">
                            <p:stCondLst>
                              <p:cond delay="2000"/>
                            </p:stCondLst>
                            <p:childTnLst>
                              <p:par>
                                <p:cTn id="41" presetID="42" presetClass="entr" presetSubtype="0"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fade">
                                      <p:cBhvr>
                                        <p:cTn id="43" dur="250"/>
                                        <p:tgtEl>
                                          <p:spTgt spid="56"/>
                                        </p:tgtEl>
                                      </p:cBhvr>
                                    </p:animEffect>
                                    <p:anim calcmode="lin" valueType="num">
                                      <p:cBhvr>
                                        <p:cTn id="44" dur="250" fill="hold"/>
                                        <p:tgtEl>
                                          <p:spTgt spid="56"/>
                                        </p:tgtEl>
                                        <p:attrNameLst>
                                          <p:attrName>ppt_x</p:attrName>
                                        </p:attrNameLst>
                                      </p:cBhvr>
                                      <p:tavLst>
                                        <p:tav tm="0">
                                          <p:val>
                                            <p:strVal val="#ppt_x"/>
                                          </p:val>
                                        </p:tav>
                                        <p:tav tm="100000">
                                          <p:val>
                                            <p:strVal val="#ppt_x"/>
                                          </p:val>
                                        </p:tav>
                                      </p:tavLst>
                                    </p:anim>
                                    <p:anim calcmode="lin" valueType="num">
                                      <p:cBhvr>
                                        <p:cTn id="45" dur="250" fill="hold"/>
                                        <p:tgtEl>
                                          <p:spTgt spid="56"/>
                                        </p:tgtEl>
                                        <p:attrNameLst>
                                          <p:attrName>ppt_y</p:attrName>
                                        </p:attrNameLst>
                                      </p:cBhvr>
                                      <p:tavLst>
                                        <p:tav tm="0">
                                          <p:val>
                                            <p:strVal val="#ppt_y+.1"/>
                                          </p:val>
                                        </p:tav>
                                        <p:tav tm="100000">
                                          <p:val>
                                            <p:strVal val="#ppt_y"/>
                                          </p:val>
                                        </p:tav>
                                      </p:tavLst>
                                    </p:anim>
                                  </p:childTnLst>
                                </p:cTn>
                              </p:par>
                            </p:childTnLst>
                          </p:cTn>
                        </p:par>
                        <p:par>
                          <p:cTn id="46" fill="hold">
                            <p:stCondLst>
                              <p:cond delay="2250"/>
                            </p:stCondLst>
                            <p:childTnLst>
                              <p:par>
                                <p:cTn id="47" presetID="42" presetClass="entr" presetSubtype="0" fill="hold" grpId="0" nodeType="afterEffect">
                                  <p:stCondLst>
                                    <p:cond delay="0"/>
                                  </p:stCondLst>
                                  <p:childTnLst>
                                    <p:set>
                                      <p:cBhvr>
                                        <p:cTn id="48" dur="1" fill="hold">
                                          <p:stCondLst>
                                            <p:cond delay="0"/>
                                          </p:stCondLst>
                                        </p:cTn>
                                        <p:tgtEl>
                                          <p:spTgt spid="57"/>
                                        </p:tgtEl>
                                        <p:attrNameLst>
                                          <p:attrName>style.visibility</p:attrName>
                                        </p:attrNameLst>
                                      </p:cBhvr>
                                      <p:to>
                                        <p:strVal val="visible"/>
                                      </p:to>
                                    </p:set>
                                    <p:animEffect transition="in" filter="fade">
                                      <p:cBhvr>
                                        <p:cTn id="49" dur="250"/>
                                        <p:tgtEl>
                                          <p:spTgt spid="57"/>
                                        </p:tgtEl>
                                      </p:cBhvr>
                                    </p:animEffect>
                                    <p:anim calcmode="lin" valueType="num">
                                      <p:cBhvr>
                                        <p:cTn id="50" dur="250" fill="hold"/>
                                        <p:tgtEl>
                                          <p:spTgt spid="57"/>
                                        </p:tgtEl>
                                        <p:attrNameLst>
                                          <p:attrName>ppt_x</p:attrName>
                                        </p:attrNameLst>
                                      </p:cBhvr>
                                      <p:tavLst>
                                        <p:tav tm="0">
                                          <p:val>
                                            <p:strVal val="#ppt_x"/>
                                          </p:val>
                                        </p:tav>
                                        <p:tav tm="100000">
                                          <p:val>
                                            <p:strVal val="#ppt_x"/>
                                          </p:val>
                                        </p:tav>
                                      </p:tavLst>
                                    </p:anim>
                                    <p:anim calcmode="lin" valueType="num">
                                      <p:cBhvr>
                                        <p:cTn id="51" dur="250" fill="hold"/>
                                        <p:tgtEl>
                                          <p:spTgt spid="57"/>
                                        </p:tgtEl>
                                        <p:attrNameLst>
                                          <p:attrName>ppt_y</p:attrName>
                                        </p:attrNameLst>
                                      </p:cBhvr>
                                      <p:tavLst>
                                        <p:tav tm="0">
                                          <p:val>
                                            <p:strVal val="#ppt_y+.1"/>
                                          </p:val>
                                        </p:tav>
                                        <p:tav tm="100000">
                                          <p:val>
                                            <p:strVal val="#ppt_y"/>
                                          </p:val>
                                        </p:tav>
                                      </p:tavLst>
                                    </p:anim>
                                  </p:childTnLst>
                                </p:cTn>
                              </p:par>
                            </p:childTnLst>
                          </p:cTn>
                        </p:par>
                        <p:par>
                          <p:cTn id="52" fill="hold">
                            <p:stCondLst>
                              <p:cond delay="2500"/>
                            </p:stCondLst>
                            <p:childTnLst>
                              <p:par>
                                <p:cTn id="53" presetID="42" presetClass="entr" presetSubtype="0"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250"/>
                                        <p:tgtEl>
                                          <p:spTgt spid="58"/>
                                        </p:tgtEl>
                                      </p:cBhvr>
                                    </p:animEffect>
                                    <p:anim calcmode="lin" valueType="num">
                                      <p:cBhvr>
                                        <p:cTn id="56" dur="250" fill="hold"/>
                                        <p:tgtEl>
                                          <p:spTgt spid="58"/>
                                        </p:tgtEl>
                                        <p:attrNameLst>
                                          <p:attrName>ppt_x</p:attrName>
                                        </p:attrNameLst>
                                      </p:cBhvr>
                                      <p:tavLst>
                                        <p:tav tm="0">
                                          <p:val>
                                            <p:strVal val="#ppt_x"/>
                                          </p:val>
                                        </p:tav>
                                        <p:tav tm="100000">
                                          <p:val>
                                            <p:strVal val="#ppt_x"/>
                                          </p:val>
                                        </p:tav>
                                      </p:tavLst>
                                    </p:anim>
                                    <p:anim calcmode="lin" valueType="num">
                                      <p:cBhvr>
                                        <p:cTn id="57" dur="25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3" grpId="0" animBg="1"/>
      <p:bldP spid="54" grpId="0" animBg="1"/>
      <p:bldP spid="55" grpId="0"/>
      <p:bldP spid="56" grpId="0"/>
      <p:bldP spid="57" grpId="0"/>
      <p:bldP spid="5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B6AF139C-43E6-411B-A619-7FAD1B72CCB7}"/>
              </a:ext>
            </a:extLst>
          </p:cNvPr>
          <p:cNvGrpSpPr/>
          <p:nvPr/>
        </p:nvGrpSpPr>
        <p:grpSpPr>
          <a:xfrm>
            <a:off x="4614542" y="542068"/>
            <a:ext cx="3005951" cy="646635"/>
            <a:chOff x="4614542" y="542068"/>
            <a:chExt cx="3005951" cy="646635"/>
          </a:xfrm>
        </p:grpSpPr>
        <p:sp>
          <p:nvSpPr>
            <p:cNvPr id="9" name="TextBox 2">
              <a:extLst>
                <a:ext uri="{FF2B5EF4-FFF2-40B4-BE49-F238E27FC236}">
                  <a16:creationId xmlns:a16="http://schemas.microsoft.com/office/drawing/2014/main" id="{844C6E56-4371-420A-984E-D15EE326A08C}"/>
                </a:ext>
              </a:extLst>
            </p:cNvPr>
            <p:cNvSpPr txBox="1"/>
            <p:nvPr/>
          </p:nvSpPr>
          <p:spPr>
            <a:xfrm>
              <a:off x="4614542" y="542068"/>
              <a:ext cx="3005951" cy="430887"/>
            </a:xfrm>
            <a:prstGeom prst="rect">
              <a:avLst/>
            </a:prstGeom>
            <a:noFill/>
          </p:spPr>
          <p:txBody>
            <a:bodyPr wrap="none" rtlCol="0">
              <a:spAutoFit/>
            </a:bodyPr>
            <a:lstStyle/>
            <a:p>
              <a:pPr algn="ctr"/>
              <a:r>
                <a:rPr lang="zh-CN" altLang="en-US" sz="2200" dirty="0">
                  <a:solidFill>
                    <a:srgbClr val="72AE4A"/>
                  </a:solidFill>
                  <a:latin typeface="微软雅黑" panose="020B0503020204020204" pitchFamily="34" charset="-122"/>
                  <a:ea typeface="微软雅黑" panose="020B0503020204020204" pitchFamily="34" charset="-122"/>
                </a:rPr>
                <a:t>Click the input phase</a:t>
              </a:r>
              <a:r>
                <a:rPr lang="zh-CN" altLang="en-US" sz="2200" dirty="0">
                  <a:solidFill>
                    <a:srgbClr val="92488E"/>
                  </a:solidFill>
                  <a:latin typeface="微软雅黑" panose="020B0503020204020204" pitchFamily="34" charset="-122"/>
                  <a:ea typeface="微软雅黑" panose="020B0503020204020204" pitchFamily="34" charset="-122"/>
                </a:rPr>
                <a:t>Off text title</a:t>
              </a:r>
            </a:p>
          </p:txBody>
        </p:sp>
        <p:grpSp>
          <p:nvGrpSpPr>
            <p:cNvPr id="5" name="组合 4">
              <a:extLst>
                <a:ext uri="{FF2B5EF4-FFF2-40B4-BE49-F238E27FC236}">
                  <a16:creationId xmlns:a16="http://schemas.microsoft.com/office/drawing/2014/main" id="{56D5688A-93BF-40F0-978F-63F4F1995311}"/>
                </a:ext>
              </a:extLst>
            </p:cNvPr>
            <p:cNvGrpSpPr/>
            <p:nvPr/>
          </p:nvGrpSpPr>
          <p:grpSpPr>
            <a:xfrm>
              <a:off x="4717059" y="1093449"/>
              <a:ext cx="2767715" cy="95254"/>
              <a:chOff x="1839287" y="5184146"/>
              <a:chExt cx="2767715" cy="95254"/>
            </a:xfrm>
          </p:grpSpPr>
          <p:grpSp>
            <p:nvGrpSpPr>
              <p:cNvPr id="7" name="组合 6">
                <a:extLst>
                  <a:ext uri="{FF2B5EF4-FFF2-40B4-BE49-F238E27FC236}">
                    <a16:creationId xmlns:a16="http://schemas.microsoft.com/office/drawing/2014/main" id="{C27DEE17-C96C-4E40-BFA8-638FCE1C0EF2}"/>
                  </a:ext>
                </a:extLst>
              </p:cNvPr>
              <p:cNvGrpSpPr/>
              <p:nvPr/>
            </p:nvGrpSpPr>
            <p:grpSpPr>
              <a:xfrm>
                <a:off x="2591031" y="5184150"/>
                <a:ext cx="2015971" cy="95250"/>
                <a:chOff x="2425983" y="5170170"/>
                <a:chExt cx="2015971" cy="156210"/>
              </a:xfrm>
            </p:grpSpPr>
            <p:grpSp>
              <p:nvGrpSpPr>
                <p:cNvPr id="21" name="组合 20">
                  <a:extLst>
                    <a:ext uri="{FF2B5EF4-FFF2-40B4-BE49-F238E27FC236}">
                      <a16:creationId xmlns:a16="http://schemas.microsoft.com/office/drawing/2014/main" id="{FE382F16-5693-496B-8803-16352DBF1117}"/>
                    </a:ext>
                  </a:extLst>
                </p:cNvPr>
                <p:cNvGrpSpPr/>
                <p:nvPr/>
              </p:nvGrpSpPr>
              <p:grpSpPr>
                <a:xfrm>
                  <a:off x="2425983" y="5179695"/>
                  <a:ext cx="1009343" cy="146685"/>
                  <a:chOff x="2425983" y="5179695"/>
                  <a:chExt cx="1009343" cy="146685"/>
                </a:xfrm>
              </p:grpSpPr>
              <p:grpSp>
                <p:nvGrpSpPr>
                  <p:cNvPr id="37" name="组合 36">
                    <a:extLst>
                      <a:ext uri="{FF2B5EF4-FFF2-40B4-BE49-F238E27FC236}">
                        <a16:creationId xmlns:a16="http://schemas.microsoft.com/office/drawing/2014/main" id="{26CD294B-0CFD-41D5-AAA5-8419F1384677}"/>
                      </a:ext>
                    </a:extLst>
                  </p:cNvPr>
                  <p:cNvGrpSpPr/>
                  <p:nvPr/>
                </p:nvGrpSpPr>
                <p:grpSpPr>
                  <a:xfrm>
                    <a:off x="2425983" y="5186045"/>
                    <a:ext cx="504518" cy="140335"/>
                    <a:chOff x="2425983" y="5186045"/>
                    <a:chExt cx="504518" cy="140335"/>
                  </a:xfrm>
                </p:grpSpPr>
                <p:grpSp>
                  <p:nvGrpSpPr>
                    <p:cNvPr id="45" name="组合 44">
                      <a:extLst>
                        <a:ext uri="{FF2B5EF4-FFF2-40B4-BE49-F238E27FC236}">
                          <a16:creationId xmlns:a16="http://schemas.microsoft.com/office/drawing/2014/main" id="{04498B8B-3DDC-474D-8E15-1320BCE4385E}"/>
                        </a:ext>
                      </a:extLst>
                    </p:cNvPr>
                    <p:cNvGrpSpPr/>
                    <p:nvPr/>
                  </p:nvGrpSpPr>
                  <p:grpSpPr>
                    <a:xfrm>
                      <a:off x="2425983" y="5189220"/>
                      <a:ext cx="253693" cy="137160"/>
                      <a:chOff x="2425983" y="5189220"/>
                      <a:chExt cx="253693" cy="137160"/>
                    </a:xfrm>
                  </p:grpSpPr>
                  <p:cxnSp>
                    <p:nvCxnSpPr>
                      <p:cNvPr id="49" name="直接连接符 48">
                        <a:extLst>
                          <a:ext uri="{FF2B5EF4-FFF2-40B4-BE49-F238E27FC236}">
                            <a16:creationId xmlns:a16="http://schemas.microsoft.com/office/drawing/2014/main" id="{6F838BEA-2AD7-401E-BB9A-615BDD3605DB}"/>
                          </a:ext>
                        </a:extLst>
                      </p:cNvPr>
                      <p:cNvCxnSpPr/>
                      <p:nvPr/>
                    </p:nvCxnSpPr>
                    <p:spPr>
                      <a:xfrm>
                        <a:off x="2425983"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cxnSp>
                    <p:nvCxnSpPr>
                      <p:cNvPr id="50" name="直接连接符 49">
                        <a:extLst>
                          <a:ext uri="{FF2B5EF4-FFF2-40B4-BE49-F238E27FC236}">
                            <a16:creationId xmlns:a16="http://schemas.microsoft.com/office/drawing/2014/main" id="{FB28EBFF-31FF-4BCB-B7AD-B44CB8A51999}"/>
                          </a:ext>
                        </a:extLst>
                      </p:cNvPr>
                      <p:cNvCxnSpPr>
                        <a:cxnSpLocks/>
                      </p:cNvCxnSpPr>
                      <p:nvPr/>
                    </p:nvCxnSpPr>
                    <p:spPr>
                      <a:xfrm flipH="1">
                        <a:off x="2552959"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grpSp>
                <p:grpSp>
                  <p:nvGrpSpPr>
                    <p:cNvPr id="46" name="组合 45">
                      <a:extLst>
                        <a:ext uri="{FF2B5EF4-FFF2-40B4-BE49-F238E27FC236}">
                          <a16:creationId xmlns:a16="http://schemas.microsoft.com/office/drawing/2014/main" id="{6CFD3D9D-122D-4600-B392-4BE511326AA6}"/>
                        </a:ext>
                      </a:extLst>
                    </p:cNvPr>
                    <p:cNvGrpSpPr/>
                    <p:nvPr/>
                  </p:nvGrpSpPr>
                  <p:grpSpPr>
                    <a:xfrm>
                      <a:off x="2676808" y="5186045"/>
                      <a:ext cx="253693" cy="137160"/>
                      <a:chOff x="2425983" y="5189220"/>
                      <a:chExt cx="253693" cy="137160"/>
                    </a:xfrm>
                  </p:grpSpPr>
                  <p:cxnSp>
                    <p:nvCxnSpPr>
                      <p:cNvPr id="47" name="直接连接符 46">
                        <a:extLst>
                          <a:ext uri="{FF2B5EF4-FFF2-40B4-BE49-F238E27FC236}">
                            <a16:creationId xmlns:a16="http://schemas.microsoft.com/office/drawing/2014/main" id="{282CF34B-27EC-4067-8F20-918A67CC8FC0}"/>
                          </a:ext>
                        </a:extLst>
                      </p:cNvPr>
                      <p:cNvCxnSpPr/>
                      <p:nvPr/>
                    </p:nvCxnSpPr>
                    <p:spPr>
                      <a:xfrm>
                        <a:off x="2425983"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cxnSp>
                    <p:nvCxnSpPr>
                      <p:cNvPr id="48" name="直接连接符 47">
                        <a:extLst>
                          <a:ext uri="{FF2B5EF4-FFF2-40B4-BE49-F238E27FC236}">
                            <a16:creationId xmlns:a16="http://schemas.microsoft.com/office/drawing/2014/main" id="{671D23FD-0BAE-4B6B-BB45-BE40FA258A58}"/>
                          </a:ext>
                        </a:extLst>
                      </p:cNvPr>
                      <p:cNvCxnSpPr>
                        <a:cxnSpLocks/>
                      </p:cNvCxnSpPr>
                      <p:nvPr/>
                    </p:nvCxnSpPr>
                    <p:spPr>
                      <a:xfrm flipH="1">
                        <a:off x="2552959"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grpSp>
              </p:grpSp>
              <p:grpSp>
                <p:nvGrpSpPr>
                  <p:cNvPr id="38" name="组合 37">
                    <a:extLst>
                      <a:ext uri="{FF2B5EF4-FFF2-40B4-BE49-F238E27FC236}">
                        <a16:creationId xmlns:a16="http://schemas.microsoft.com/office/drawing/2014/main" id="{C3D1C0E1-8BAB-48BC-8766-52019CF68103}"/>
                      </a:ext>
                    </a:extLst>
                  </p:cNvPr>
                  <p:cNvGrpSpPr/>
                  <p:nvPr/>
                </p:nvGrpSpPr>
                <p:grpSpPr>
                  <a:xfrm>
                    <a:off x="2930808" y="5179695"/>
                    <a:ext cx="504518" cy="140335"/>
                    <a:chOff x="2425983" y="5186045"/>
                    <a:chExt cx="504518" cy="140335"/>
                  </a:xfrm>
                </p:grpSpPr>
                <p:grpSp>
                  <p:nvGrpSpPr>
                    <p:cNvPr id="39" name="组合 38">
                      <a:extLst>
                        <a:ext uri="{FF2B5EF4-FFF2-40B4-BE49-F238E27FC236}">
                          <a16:creationId xmlns:a16="http://schemas.microsoft.com/office/drawing/2014/main" id="{6BBFB50F-473D-4DC7-A0D7-2F790CED8FF9}"/>
                        </a:ext>
                      </a:extLst>
                    </p:cNvPr>
                    <p:cNvGrpSpPr/>
                    <p:nvPr/>
                  </p:nvGrpSpPr>
                  <p:grpSpPr>
                    <a:xfrm>
                      <a:off x="2425983" y="5189220"/>
                      <a:ext cx="253693" cy="137160"/>
                      <a:chOff x="2425983" y="5189220"/>
                      <a:chExt cx="253693" cy="137160"/>
                    </a:xfrm>
                  </p:grpSpPr>
                  <p:cxnSp>
                    <p:nvCxnSpPr>
                      <p:cNvPr id="43" name="直接连接符 42">
                        <a:extLst>
                          <a:ext uri="{FF2B5EF4-FFF2-40B4-BE49-F238E27FC236}">
                            <a16:creationId xmlns:a16="http://schemas.microsoft.com/office/drawing/2014/main" id="{A74ACC12-9B02-4733-9A86-310149B6263B}"/>
                          </a:ext>
                        </a:extLst>
                      </p:cNvPr>
                      <p:cNvCxnSpPr/>
                      <p:nvPr/>
                    </p:nvCxnSpPr>
                    <p:spPr>
                      <a:xfrm>
                        <a:off x="2425983"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cxnSp>
                    <p:nvCxnSpPr>
                      <p:cNvPr id="44" name="直接连接符 43">
                        <a:extLst>
                          <a:ext uri="{FF2B5EF4-FFF2-40B4-BE49-F238E27FC236}">
                            <a16:creationId xmlns:a16="http://schemas.microsoft.com/office/drawing/2014/main" id="{015D4CF8-9F99-4DF9-A6C6-536440F02CE1}"/>
                          </a:ext>
                        </a:extLst>
                      </p:cNvPr>
                      <p:cNvCxnSpPr>
                        <a:cxnSpLocks/>
                      </p:cNvCxnSpPr>
                      <p:nvPr/>
                    </p:nvCxnSpPr>
                    <p:spPr>
                      <a:xfrm flipH="1">
                        <a:off x="2552959"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grpSp>
                <p:grpSp>
                  <p:nvGrpSpPr>
                    <p:cNvPr id="40" name="组合 39">
                      <a:extLst>
                        <a:ext uri="{FF2B5EF4-FFF2-40B4-BE49-F238E27FC236}">
                          <a16:creationId xmlns:a16="http://schemas.microsoft.com/office/drawing/2014/main" id="{0CAF391D-FB16-4134-B697-F491E88B93FB}"/>
                        </a:ext>
                      </a:extLst>
                    </p:cNvPr>
                    <p:cNvGrpSpPr/>
                    <p:nvPr/>
                  </p:nvGrpSpPr>
                  <p:grpSpPr>
                    <a:xfrm>
                      <a:off x="2676808" y="5186045"/>
                      <a:ext cx="253693" cy="137160"/>
                      <a:chOff x="2425983" y="5189220"/>
                      <a:chExt cx="253693" cy="137160"/>
                    </a:xfrm>
                  </p:grpSpPr>
                  <p:cxnSp>
                    <p:nvCxnSpPr>
                      <p:cNvPr id="41" name="直接连接符 40">
                        <a:extLst>
                          <a:ext uri="{FF2B5EF4-FFF2-40B4-BE49-F238E27FC236}">
                            <a16:creationId xmlns:a16="http://schemas.microsoft.com/office/drawing/2014/main" id="{A80DD78D-CC34-4535-A668-A494B4924532}"/>
                          </a:ext>
                        </a:extLst>
                      </p:cNvPr>
                      <p:cNvCxnSpPr/>
                      <p:nvPr/>
                    </p:nvCxnSpPr>
                    <p:spPr>
                      <a:xfrm>
                        <a:off x="2425983"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a16="http://schemas.microsoft.com/office/drawing/2014/main" id="{EDD95978-4A89-4422-A655-8D011CB10009}"/>
                          </a:ext>
                        </a:extLst>
                      </p:cNvPr>
                      <p:cNvCxnSpPr>
                        <a:cxnSpLocks/>
                      </p:cNvCxnSpPr>
                      <p:nvPr/>
                    </p:nvCxnSpPr>
                    <p:spPr>
                      <a:xfrm flipH="1">
                        <a:off x="2552959"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grpSp>
              </p:grpSp>
            </p:grpSp>
            <p:grpSp>
              <p:nvGrpSpPr>
                <p:cNvPr id="22" name="组合 21">
                  <a:extLst>
                    <a:ext uri="{FF2B5EF4-FFF2-40B4-BE49-F238E27FC236}">
                      <a16:creationId xmlns:a16="http://schemas.microsoft.com/office/drawing/2014/main" id="{925FC68A-EBA8-47B3-9E3F-B681606B440C}"/>
                    </a:ext>
                  </a:extLst>
                </p:cNvPr>
                <p:cNvGrpSpPr/>
                <p:nvPr/>
              </p:nvGrpSpPr>
              <p:grpSpPr>
                <a:xfrm>
                  <a:off x="3432611" y="5170170"/>
                  <a:ext cx="1009343" cy="146685"/>
                  <a:chOff x="2425983" y="5179695"/>
                  <a:chExt cx="1009343" cy="146685"/>
                </a:xfrm>
              </p:grpSpPr>
              <p:grpSp>
                <p:nvGrpSpPr>
                  <p:cNvPr id="23" name="组合 22">
                    <a:extLst>
                      <a:ext uri="{FF2B5EF4-FFF2-40B4-BE49-F238E27FC236}">
                        <a16:creationId xmlns:a16="http://schemas.microsoft.com/office/drawing/2014/main" id="{8C6C09A9-16BC-4620-98D2-AFAEF49B7AA8}"/>
                      </a:ext>
                    </a:extLst>
                  </p:cNvPr>
                  <p:cNvGrpSpPr/>
                  <p:nvPr/>
                </p:nvGrpSpPr>
                <p:grpSpPr>
                  <a:xfrm>
                    <a:off x="2425983" y="5186045"/>
                    <a:ext cx="504518" cy="140335"/>
                    <a:chOff x="2425983" y="5186045"/>
                    <a:chExt cx="504518" cy="140335"/>
                  </a:xfrm>
                </p:grpSpPr>
                <p:grpSp>
                  <p:nvGrpSpPr>
                    <p:cNvPr id="31" name="组合 30">
                      <a:extLst>
                        <a:ext uri="{FF2B5EF4-FFF2-40B4-BE49-F238E27FC236}">
                          <a16:creationId xmlns:a16="http://schemas.microsoft.com/office/drawing/2014/main" id="{675C59DD-7F05-4E43-85EF-5C20B12C4B68}"/>
                        </a:ext>
                      </a:extLst>
                    </p:cNvPr>
                    <p:cNvGrpSpPr/>
                    <p:nvPr/>
                  </p:nvGrpSpPr>
                  <p:grpSpPr>
                    <a:xfrm>
                      <a:off x="2425983" y="5189220"/>
                      <a:ext cx="253693" cy="137160"/>
                      <a:chOff x="2425983" y="5189220"/>
                      <a:chExt cx="253693" cy="137160"/>
                    </a:xfrm>
                  </p:grpSpPr>
                  <p:cxnSp>
                    <p:nvCxnSpPr>
                      <p:cNvPr id="35" name="直接连接符 34">
                        <a:extLst>
                          <a:ext uri="{FF2B5EF4-FFF2-40B4-BE49-F238E27FC236}">
                            <a16:creationId xmlns:a16="http://schemas.microsoft.com/office/drawing/2014/main" id="{7165276F-6AE8-476E-93E7-DFC153C2804F}"/>
                          </a:ext>
                        </a:extLst>
                      </p:cNvPr>
                      <p:cNvCxnSpPr/>
                      <p:nvPr/>
                    </p:nvCxnSpPr>
                    <p:spPr>
                      <a:xfrm>
                        <a:off x="2425983"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cxnSp>
                    <p:nvCxnSpPr>
                      <p:cNvPr id="36" name="直接连接符 35">
                        <a:extLst>
                          <a:ext uri="{FF2B5EF4-FFF2-40B4-BE49-F238E27FC236}">
                            <a16:creationId xmlns:a16="http://schemas.microsoft.com/office/drawing/2014/main" id="{CBE34CEE-C0CB-4EA1-9CCD-D80AD02FCF91}"/>
                          </a:ext>
                        </a:extLst>
                      </p:cNvPr>
                      <p:cNvCxnSpPr>
                        <a:cxnSpLocks/>
                      </p:cNvCxnSpPr>
                      <p:nvPr/>
                    </p:nvCxnSpPr>
                    <p:spPr>
                      <a:xfrm flipH="1">
                        <a:off x="2552959"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grpSp>
                <p:grpSp>
                  <p:nvGrpSpPr>
                    <p:cNvPr id="32" name="组合 31">
                      <a:extLst>
                        <a:ext uri="{FF2B5EF4-FFF2-40B4-BE49-F238E27FC236}">
                          <a16:creationId xmlns:a16="http://schemas.microsoft.com/office/drawing/2014/main" id="{C4A2E864-7925-455E-85E6-67F2B9C1B20B}"/>
                        </a:ext>
                      </a:extLst>
                    </p:cNvPr>
                    <p:cNvGrpSpPr/>
                    <p:nvPr/>
                  </p:nvGrpSpPr>
                  <p:grpSpPr>
                    <a:xfrm>
                      <a:off x="2676808" y="5186045"/>
                      <a:ext cx="253693" cy="137160"/>
                      <a:chOff x="2425983" y="5189220"/>
                      <a:chExt cx="253693" cy="137160"/>
                    </a:xfrm>
                  </p:grpSpPr>
                  <p:cxnSp>
                    <p:nvCxnSpPr>
                      <p:cNvPr id="33" name="直接连接符 32">
                        <a:extLst>
                          <a:ext uri="{FF2B5EF4-FFF2-40B4-BE49-F238E27FC236}">
                            <a16:creationId xmlns:a16="http://schemas.microsoft.com/office/drawing/2014/main" id="{17F6F445-5370-414C-801A-6E6D9CF360A4}"/>
                          </a:ext>
                        </a:extLst>
                      </p:cNvPr>
                      <p:cNvCxnSpPr/>
                      <p:nvPr/>
                    </p:nvCxnSpPr>
                    <p:spPr>
                      <a:xfrm>
                        <a:off x="2425983"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cxnSp>
                    <p:nvCxnSpPr>
                      <p:cNvPr id="34" name="直接连接符 33">
                        <a:extLst>
                          <a:ext uri="{FF2B5EF4-FFF2-40B4-BE49-F238E27FC236}">
                            <a16:creationId xmlns:a16="http://schemas.microsoft.com/office/drawing/2014/main" id="{1DD3CFB6-7248-44C7-B621-32E3997465CE}"/>
                          </a:ext>
                        </a:extLst>
                      </p:cNvPr>
                      <p:cNvCxnSpPr>
                        <a:cxnSpLocks/>
                      </p:cNvCxnSpPr>
                      <p:nvPr/>
                    </p:nvCxnSpPr>
                    <p:spPr>
                      <a:xfrm flipH="1">
                        <a:off x="2552959"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grpSp>
              </p:grpSp>
              <p:grpSp>
                <p:nvGrpSpPr>
                  <p:cNvPr id="24" name="组合 23">
                    <a:extLst>
                      <a:ext uri="{FF2B5EF4-FFF2-40B4-BE49-F238E27FC236}">
                        <a16:creationId xmlns:a16="http://schemas.microsoft.com/office/drawing/2014/main" id="{C7A33C78-0E83-4ACC-94CD-C9B34363CA2E}"/>
                      </a:ext>
                    </a:extLst>
                  </p:cNvPr>
                  <p:cNvGrpSpPr/>
                  <p:nvPr/>
                </p:nvGrpSpPr>
                <p:grpSpPr>
                  <a:xfrm>
                    <a:off x="2930808" y="5179695"/>
                    <a:ext cx="504518" cy="140335"/>
                    <a:chOff x="2425983" y="5186045"/>
                    <a:chExt cx="504518" cy="140335"/>
                  </a:xfrm>
                </p:grpSpPr>
                <p:grpSp>
                  <p:nvGrpSpPr>
                    <p:cNvPr id="25" name="组合 24">
                      <a:extLst>
                        <a:ext uri="{FF2B5EF4-FFF2-40B4-BE49-F238E27FC236}">
                          <a16:creationId xmlns:a16="http://schemas.microsoft.com/office/drawing/2014/main" id="{305E0FE4-799B-44B6-AB69-4BDEA45726A9}"/>
                        </a:ext>
                      </a:extLst>
                    </p:cNvPr>
                    <p:cNvGrpSpPr/>
                    <p:nvPr/>
                  </p:nvGrpSpPr>
                  <p:grpSpPr>
                    <a:xfrm>
                      <a:off x="2425983" y="5189220"/>
                      <a:ext cx="253693" cy="137160"/>
                      <a:chOff x="2425983" y="5189220"/>
                      <a:chExt cx="253693" cy="137160"/>
                    </a:xfrm>
                  </p:grpSpPr>
                  <p:cxnSp>
                    <p:nvCxnSpPr>
                      <p:cNvPr id="29" name="直接连接符 28">
                        <a:extLst>
                          <a:ext uri="{FF2B5EF4-FFF2-40B4-BE49-F238E27FC236}">
                            <a16:creationId xmlns:a16="http://schemas.microsoft.com/office/drawing/2014/main" id="{3066E43D-3464-4352-A432-7B050BE271B6}"/>
                          </a:ext>
                        </a:extLst>
                      </p:cNvPr>
                      <p:cNvCxnSpPr/>
                      <p:nvPr/>
                    </p:nvCxnSpPr>
                    <p:spPr>
                      <a:xfrm>
                        <a:off x="2425983"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cxnSp>
                    <p:nvCxnSpPr>
                      <p:cNvPr id="30" name="直接连接符 29">
                        <a:extLst>
                          <a:ext uri="{FF2B5EF4-FFF2-40B4-BE49-F238E27FC236}">
                            <a16:creationId xmlns:a16="http://schemas.microsoft.com/office/drawing/2014/main" id="{20C3C202-75A0-447F-9C94-C4627FE51CF9}"/>
                          </a:ext>
                        </a:extLst>
                      </p:cNvPr>
                      <p:cNvCxnSpPr>
                        <a:cxnSpLocks/>
                      </p:cNvCxnSpPr>
                      <p:nvPr/>
                    </p:nvCxnSpPr>
                    <p:spPr>
                      <a:xfrm flipH="1">
                        <a:off x="2552959"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grpSp>
                <p:grpSp>
                  <p:nvGrpSpPr>
                    <p:cNvPr id="26" name="组合 25">
                      <a:extLst>
                        <a:ext uri="{FF2B5EF4-FFF2-40B4-BE49-F238E27FC236}">
                          <a16:creationId xmlns:a16="http://schemas.microsoft.com/office/drawing/2014/main" id="{245DE4A9-C637-47F4-8E27-EB5D21AF1700}"/>
                        </a:ext>
                      </a:extLst>
                    </p:cNvPr>
                    <p:cNvGrpSpPr/>
                    <p:nvPr/>
                  </p:nvGrpSpPr>
                  <p:grpSpPr>
                    <a:xfrm>
                      <a:off x="2676808" y="5186045"/>
                      <a:ext cx="253693" cy="137160"/>
                      <a:chOff x="2425983" y="5189220"/>
                      <a:chExt cx="253693" cy="137160"/>
                    </a:xfrm>
                  </p:grpSpPr>
                  <p:cxnSp>
                    <p:nvCxnSpPr>
                      <p:cNvPr id="27" name="直接连接符 26">
                        <a:extLst>
                          <a:ext uri="{FF2B5EF4-FFF2-40B4-BE49-F238E27FC236}">
                            <a16:creationId xmlns:a16="http://schemas.microsoft.com/office/drawing/2014/main" id="{453AF694-8F9C-4A68-A82A-981B4A4AF92C}"/>
                          </a:ext>
                        </a:extLst>
                      </p:cNvPr>
                      <p:cNvCxnSpPr/>
                      <p:nvPr/>
                    </p:nvCxnSpPr>
                    <p:spPr>
                      <a:xfrm>
                        <a:off x="2425983"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cxnSp>
                    <p:nvCxnSpPr>
                      <p:cNvPr id="28" name="直接连接符 27">
                        <a:extLst>
                          <a:ext uri="{FF2B5EF4-FFF2-40B4-BE49-F238E27FC236}">
                            <a16:creationId xmlns:a16="http://schemas.microsoft.com/office/drawing/2014/main" id="{1FEFBA4E-3E3A-4C80-8E43-4908A0A0BC52}"/>
                          </a:ext>
                        </a:extLst>
                      </p:cNvPr>
                      <p:cNvCxnSpPr>
                        <a:cxnSpLocks/>
                      </p:cNvCxnSpPr>
                      <p:nvPr/>
                    </p:nvCxnSpPr>
                    <p:spPr>
                      <a:xfrm flipH="1">
                        <a:off x="2552959"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grpSp>
              </p:grpSp>
            </p:grpSp>
          </p:grpSp>
          <p:grpSp>
            <p:nvGrpSpPr>
              <p:cNvPr id="8" name="组合 7">
                <a:extLst>
                  <a:ext uri="{FF2B5EF4-FFF2-40B4-BE49-F238E27FC236}">
                    <a16:creationId xmlns:a16="http://schemas.microsoft.com/office/drawing/2014/main" id="{FC8EC533-1574-4F5C-B56F-AD843D7A5675}"/>
                  </a:ext>
                </a:extLst>
              </p:cNvPr>
              <p:cNvGrpSpPr/>
              <p:nvPr/>
            </p:nvGrpSpPr>
            <p:grpSpPr>
              <a:xfrm>
                <a:off x="1839287" y="5184146"/>
                <a:ext cx="758518" cy="87506"/>
                <a:chOff x="2676808" y="5179695"/>
                <a:chExt cx="758518" cy="143510"/>
              </a:xfrm>
            </p:grpSpPr>
            <p:grpSp>
              <p:nvGrpSpPr>
                <p:cNvPr id="11" name="组合 10">
                  <a:extLst>
                    <a:ext uri="{FF2B5EF4-FFF2-40B4-BE49-F238E27FC236}">
                      <a16:creationId xmlns:a16="http://schemas.microsoft.com/office/drawing/2014/main" id="{70C3FBBF-FA74-40CD-88AF-C1954172407F}"/>
                    </a:ext>
                  </a:extLst>
                </p:cNvPr>
                <p:cNvGrpSpPr/>
                <p:nvPr/>
              </p:nvGrpSpPr>
              <p:grpSpPr>
                <a:xfrm>
                  <a:off x="2676808" y="5186045"/>
                  <a:ext cx="253693" cy="137160"/>
                  <a:chOff x="2425983" y="5189220"/>
                  <a:chExt cx="253693" cy="137160"/>
                </a:xfrm>
              </p:grpSpPr>
              <p:cxnSp>
                <p:nvCxnSpPr>
                  <p:cNvPr id="19" name="直接连接符 18">
                    <a:extLst>
                      <a:ext uri="{FF2B5EF4-FFF2-40B4-BE49-F238E27FC236}">
                        <a16:creationId xmlns:a16="http://schemas.microsoft.com/office/drawing/2014/main" id="{922004AC-7522-496A-B3F6-EFBEBA23246E}"/>
                      </a:ext>
                    </a:extLst>
                  </p:cNvPr>
                  <p:cNvCxnSpPr/>
                  <p:nvPr/>
                </p:nvCxnSpPr>
                <p:spPr>
                  <a:xfrm>
                    <a:off x="2425983"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cxnSp>
                <p:nvCxnSpPr>
                  <p:cNvPr id="20" name="直接连接符 19">
                    <a:extLst>
                      <a:ext uri="{FF2B5EF4-FFF2-40B4-BE49-F238E27FC236}">
                        <a16:creationId xmlns:a16="http://schemas.microsoft.com/office/drawing/2014/main" id="{42ED82BF-3200-4645-A79E-52E6159B1474}"/>
                      </a:ext>
                    </a:extLst>
                  </p:cNvPr>
                  <p:cNvCxnSpPr>
                    <a:cxnSpLocks/>
                  </p:cNvCxnSpPr>
                  <p:nvPr/>
                </p:nvCxnSpPr>
                <p:spPr>
                  <a:xfrm flipH="1">
                    <a:off x="2552959"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grpSp>
            <p:grpSp>
              <p:nvGrpSpPr>
                <p:cNvPr id="12" name="组合 11">
                  <a:extLst>
                    <a:ext uri="{FF2B5EF4-FFF2-40B4-BE49-F238E27FC236}">
                      <a16:creationId xmlns:a16="http://schemas.microsoft.com/office/drawing/2014/main" id="{474AE321-2D62-4BB7-96C7-8CF36027EAC1}"/>
                    </a:ext>
                  </a:extLst>
                </p:cNvPr>
                <p:cNvGrpSpPr/>
                <p:nvPr/>
              </p:nvGrpSpPr>
              <p:grpSpPr>
                <a:xfrm>
                  <a:off x="2930808" y="5179695"/>
                  <a:ext cx="504518" cy="140335"/>
                  <a:chOff x="2425983" y="5186045"/>
                  <a:chExt cx="504518" cy="140335"/>
                </a:xfrm>
              </p:grpSpPr>
              <p:grpSp>
                <p:nvGrpSpPr>
                  <p:cNvPr id="13" name="组合 12">
                    <a:extLst>
                      <a:ext uri="{FF2B5EF4-FFF2-40B4-BE49-F238E27FC236}">
                        <a16:creationId xmlns:a16="http://schemas.microsoft.com/office/drawing/2014/main" id="{8E1F7574-EA4E-4C37-8374-0870727A14B7}"/>
                      </a:ext>
                    </a:extLst>
                  </p:cNvPr>
                  <p:cNvGrpSpPr/>
                  <p:nvPr/>
                </p:nvGrpSpPr>
                <p:grpSpPr>
                  <a:xfrm>
                    <a:off x="2425983" y="5189220"/>
                    <a:ext cx="253693" cy="137160"/>
                    <a:chOff x="2425983" y="5189220"/>
                    <a:chExt cx="253693" cy="137160"/>
                  </a:xfrm>
                </p:grpSpPr>
                <p:cxnSp>
                  <p:nvCxnSpPr>
                    <p:cNvPr id="17" name="直接连接符 16">
                      <a:extLst>
                        <a:ext uri="{FF2B5EF4-FFF2-40B4-BE49-F238E27FC236}">
                          <a16:creationId xmlns:a16="http://schemas.microsoft.com/office/drawing/2014/main" id="{6DA2AAE8-BEE5-43C8-87A0-2F7F5DC0CE70}"/>
                        </a:ext>
                      </a:extLst>
                    </p:cNvPr>
                    <p:cNvCxnSpPr/>
                    <p:nvPr/>
                  </p:nvCxnSpPr>
                  <p:spPr>
                    <a:xfrm>
                      <a:off x="2425983"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a16="http://schemas.microsoft.com/office/drawing/2014/main" id="{C628ECFF-B406-4AF0-A9F3-5B7AB915BC75}"/>
                        </a:ext>
                      </a:extLst>
                    </p:cNvPr>
                    <p:cNvCxnSpPr>
                      <a:cxnSpLocks/>
                    </p:cNvCxnSpPr>
                    <p:nvPr/>
                  </p:nvCxnSpPr>
                  <p:spPr>
                    <a:xfrm flipH="1">
                      <a:off x="2552959"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grpSp>
              <p:grpSp>
                <p:nvGrpSpPr>
                  <p:cNvPr id="14" name="组合 13">
                    <a:extLst>
                      <a:ext uri="{FF2B5EF4-FFF2-40B4-BE49-F238E27FC236}">
                        <a16:creationId xmlns:a16="http://schemas.microsoft.com/office/drawing/2014/main" id="{5679FF55-AAEC-42A5-B948-4C5A7D2CB41F}"/>
                      </a:ext>
                    </a:extLst>
                  </p:cNvPr>
                  <p:cNvGrpSpPr/>
                  <p:nvPr/>
                </p:nvGrpSpPr>
                <p:grpSpPr>
                  <a:xfrm>
                    <a:off x="2676808" y="5186045"/>
                    <a:ext cx="253693" cy="137160"/>
                    <a:chOff x="2425983" y="5189220"/>
                    <a:chExt cx="253693" cy="137160"/>
                  </a:xfrm>
                </p:grpSpPr>
                <p:cxnSp>
                  <p:nvCxnSpPr>
                    <p:cNvPr id="15" name="直接连接符 14">
                      <a:extLst>
                        <a:ext uri="{FF2B5EF4-FFF2-40B4-BE49-F238E27FC236}">
                          <a16:creationId xmlns:a16="http://schemas.microsoft.com/office/drawing/2014/main" id="{8906CE6E-A718-48BE-9430-F26AC873E044}"/>
                        </a:ext>
                      </a:extLst>
                    </p:cNvPr>
                    <p:cNvCxnSpPr/>
                    <p:nvPr/>
                  </p:nvCxnSpPr>
                  <p:spPr>
                    <a:xfrm>
                      <a:off x="2425983"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cxnSp>
                  <p:nvCxnSpPr>
                    <p:cNvPr id="16" name="直接连接符 15">
                      <a:extLst>
                        <a:ext uri="{FF2B5EF4-FFF2-40B4-BE49-F238E27FC236}">
                          <a16:creationId xmlns:a16="http://schemas.microsoft.com/office/drawing/2014/main" id="{3234D0ED-BB74-4653-AF4C-B451F9A0593D}"/>
                        </a:ext>
                      </a:extLst>
                    </p:cNvPr>
                    <p:cNvCxnSpPr>
                      <a:cxnSpLocks/>
                    </p:cNvCxnSpPr>
                    <p:nvPr/>
                  </p:nvCxnSpPr>
                  <p:spPr>
                    <a:xfrm flipH="1">
                      <a:off x="2552959"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grpSp>
            </p:grpSp>
          </p:grpSp>
        </p:grpSp>
      </p:grpSp>
      <p:grpSp>
        <p:nvGrpSpPr>
          <p:cNvPr id="51" name="组合 50">
            <a:extLst>
              <a:ext uri="{FF2B5EF4-FFF2-40B4-BE49-F238E27FC236}">
                <a16:creationId xmlns:a16="http://schemas.microsoft.com/office/drawing/2014/main" id="{44DF326D-9127-4722-BD17-04DBB21D9CAF}"/>
              </a:ext>
            </a:extLst>
          </p:cNvPr>
          <p:cNvGrpSpPr/>
          <p:nvPr/>
        </p:nvGrpSpPr>
        <p:grpSpPr>
          <a:xfrm flipH="1">
            <a:off x="1848615" y="2475741"/>
            <a:ext cx="8536626" cy="3425706"/>
            <a:chOff x="860293" y="2145948"/>
            <a:chExt cx="10503343" cy="4214939"/>
          </a:xfrm>
        </p:grpSpPr>
        <p:sp>
          <p:nvSpPr>
            <p:cNvPr id="52" name="任意多边形 5">
              <a:extLst>
                <a:ext uri="{FF2B5EF4-FFF2-40B4-BE49-F238E27FC236}">
                  <a16:creationId xmlns:a16="http://schemas.microsoft.com/office/drawing/2014/main" id="{128CA4E3-3339-4173-AB25-A6EB5216E163}"/>
                </a:ext>
              </a:extLst>
            </p:cNvPr>
            <p:cNvSpPr/>
            <p:nvPr/>
          </p:nvSpPr>
          <p:spPr>
            <a:xfrm rot="16200000" flipV="1">
              <a:off x="1074600" y="1931641"/>
              <a:ext cx="2364963" cy="2793578"/>
            </a:xfrm>
            <a:custGeom>
              <a:avLst/>
              <a:gdLst>
                <a:gd name="connsiteX0" fmla="*/ 0 w 2449284"/>
                <a:gd name="connsiteY0" fmla="*/ 0 h 1420590"/>
                <a:gd name="connsiteX1" fmla="*/ 2449284 w 2449284"/>
                <a:gd name="connsiteY1" fmla="*/ 0 h 1420590"/>
                <a:gd name="connsiteX2" fmla="*/ 2449284 w 2449284"/>
                <a:gd name="connsiteY2" fmla="*/ 653150 h 1420590"/>
                <a:gd name="connsiteX3" fmla="*/ 2449284 w 2449284"/>
                <a:gd name="connsiteY3" fmla="*/ 919843 h 1420590"/>
                <a:gd name="connsiteX4" fmla="*/ 2449284 w 2449284"/>
                <a:gd name="connsiteY4" fmla="*/ 1036870 h 1420590"/>
                <a:gd name="connsiteX5" fmla="*/ 1224642 w 2449284"/>
                <a:gd name="connsiteY5" fmla="*/ 1420590 h 1420590"/>
                <a:gd name="connsiteX6" fmla="*/ 0 w 2449284"/>
                <a:gd name="connsiteY6" fmla="*/ 1036870 h 1420590"/>
                <a:gd name="connsiteX7" fmla="*/ 0 w 2449284"/>
                <a:gd name="connsiteY7" fmla="*/ 919843 h 1420590"/>
                <a:gd name="connsiteX8" fmla="*/ 0 w 2449284"/>
                <a:gd name="connsiteY8" fmla="*/ 653150 h 1420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9284" h="1420590">
                  <a:moveTo>
                    <a:pt x="0" y="0"/>
                  </a:moveTo>
                  <a:lnTo>
                    <a:pt x="2449284" y="0"/>
                  </a:lnTo>
                  <a:lnTo>
                    <a:pt x="2449284" y="653150"/>
                  </a:lnTo>
                  <a:lnTo>
                    <a:pt x="2449284" y="919843"/>
                  </a:lnTo>
                  <a:lnTo>
                    <a:pt x="2449284" y="1036870"/>
                  </a:lnTo>
                  <a:lnTo>
                    <a:pt x="1224642" y="1420590"/>
                  </a:lnTo>
                  <a:lnTo>
                    <a:pt x="0" y="1036870"/>
                  </a:lnTo>
                  <a:lnTo>
                    <a:pt x="0" y="919843"/>
                  </a:lnTo>
                  <a:lnTo>
                    <a:pt x="0" y="653150"/>
                  </a:lnTo>
                  <a:close/>
                </a:path>
              </a:pathLst>
            </a:custGeom>
            <a:solidFill>
              <a:srgbClr val="92488E"/>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53" name="任意多边形 6">
              <a:extLst>
                <a:ext uri="{FF2B5EF4-FFF2-40B4-BE49-F238E27FC236}">
                  <a16:creationId xmlns:a16="http://schemas.microsoft.com/office/drawing/2014/main" id="{1DCE1D20-6B47-44CA-951B-A6BA86E07281}"/>
                </a:ext>
              </a:extLst>
            </p:cNvPr>
            <p:cNvSpPr/>
            <p:nvPr/>
          </p:nvSpPr>
          <p:spPr>
            <a:xfrm rot="16200000" flipV="1">
              <a:off x="3644522" y="1931641"/>
              <a:ext cx="2364963" cy="2793578"/>
            </a:xfrm>
            <a:custGeom>
              <a:avLst/>
              <a:gdLst>
                <a:gd name="connsiteX0" fmla="*/ 0 w 2449284"/>
                <a:gd name="connsiteY0" fmla="*/ 0 h 1420590"/>
                <a:gd name="connsiteX1" fmla="*/ 2449284 w 2449284"/>
                <a:gd name="connsiteY1" fmla="*/ 0 h 1420590"/>
                <a:gd name="connsiteX2" fmla="*/ 2449284 w 2449284"/>
                <a:gd name="connsiteY2" fmla="*/ 653150 h 1420590"/>
                <a:gd name="connsiteX3" fmla="*/ 2449284 w 2449284"/>
                <a:gd name="connsiteY3" fmla="*/ 919843 h 1420590"/>
                <a:gd name="connsiteX4" fmla="*/ 2449284 w 2449284"/>
                <a:gd name="connsiteY4" fmla="*/ 1036870 h 1420590"/>
                <a:gd name="connsiteX5" fmla="*/ 1224642 w 2449284"/>
                <a:gd name="connsiteY5" fmla="*/ 1420590 h 1420590"/>
                <a:gd name="connsiteX6" fmla="*/ 0 w 2449284"/>
                <a:gd name="connsiteY6" fmla="*/ 1036870 h 1420590"/>
                <a:gd name="connsiteX7" fmla="*/ 0 w 2449284"/>
                <a:gd name="connsiteY7" fmla="*/ 919843 h 1420590"/>
                <a:gd name="connsiteX8" fmla="*/ 0 w 2449284"/>
                <a:gd name="connsiteY8" fmla="*/ 653150 h 1420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9284" h="1420590">
                  <a:moveTo>
                    <a:pt x="0" y="0"/>
                  </a:moveTo>
                  <a:lnTo>
                    <a:pt x="2449284" y="0"/>
                  </a:lnTo>
                  <a:lnTo>
                    <a:pt x="2449284" y="653150"/>
                  </a:lnTo>
                  <a:lnTo>
                    <a:pt x="2449284" y="919843"/>
                  </a:lnTo>
                  <a:lnTo>
                    <a:pt x="2449284" y="1036870"/>
                  </a:lnTo>
                  <a:lnTo>
                    <a:pt x="1224642" y="1420590"/>
                  </a:lnTo>
                  <a:lnTo>
                    <a:pt x="0" y="1036870"/>
                  </a:lnTo>
                  <a:lnTo>
                    <a:pt x="0" y="919843"/>
                  </a:lnTo>
                  <a:lnTo>
                    <a:pt x="0" y="653150"/>
                  </a:lnTo>
                  <a:close/>
                </a:path>
              </a:pathLst>
            </a:custGeom>
            <a:solidFill>
              <a:srgbClr val="72AE4A"/>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54" name="任意多边形 7">
              <a:extLst>
                <a:ext uri="{FF2B5EF4-FFF2-40B4-BE49-F238E27FC236}">
                  <a16:creationId xmlns:a16="http://schemas.microsoft.com/office/drawing/2014/main" id="{71F80FBC-FBA7-4251-A3E5-655CC25648F5}"/>
                </a:ext>
              </a:extLst>
            </p:cNvPr>
            <p:cNvSpPr/>
            <p:nvPr/>
          </p:nvSpPr>
          <p:spPr>
            <a:xfrm rot="16200000" flipV="1">
              <a:off x="6214443" y="1931639"/>
              <a:ext cx="2364963" cy="2793582"/>
            </a:xfrm>
            <a:custGeom>
              <a:avLst/>
              <a:gdLst>
                <a:gd name="connsiteX0" fmla="*/ 0 w 2449284"/>
                <a:gd name="connsiteY0" fmla="*/ 0 h 1420590"/>
                <a:gd name="connsiteX1" fmla="*/ 2449284 w 2449284"/>
                <a:gd name="connsiteY1" fmla="*/ 0 h 1420590"/>
                <a:gd name="connsiteX2" fmla="*/ 2449284 w 2449284"/>
                <a:gd name="connsiteY2" fmla="*/ 653150 h 1420590"/>
                <a:gd name="connsiteX3" fmla="*/ 2449284 w 2449284"/>
                <a:gd name="connsiteY3" fmla="*/ 919843 h 1420590"/>
                <a:gd name="connsiteX4" fmla="*/ 2449284 w 2449284"/>
                <a:gd name="connsiteY4" fmla="*/ 1036870 h 1420590"/>
                <a:gd name="connsiteX5" fmla="*/ 1224642 w 2449284"/>
                <a:gd name="connsiteY5" fmla="*/ 1420590 h 1420590"/>
                <a:gd name="connsiteX6" fmla="*/ 0 w 2449284"/>
                <a:gd name="connsiteY6" fmla="*/ 1036870 h 1420590"/>
                <a:gd name="connsiteX7" fmla="*/ 0 w 2449284"/>
                <a:gd name="connsiteY7" fmla="*/ 919843 h 1420590"/>
                <a:gd name="connsiteX8" fmla="*/ 0 w 2449284"/>
                <a:gd name="connsiteY8" fmla="*/ 653150 h 1420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9284" h="1420590">
                  <a:moveTo>
                    <a:pt x="0" y="0"/>
                  </a:moveTo>
                  <a:lnTo>
                    <a:pt x="2449284" y="0"/>
                  </a:lnTo>
                  <a:lnTo>
                    <a:pt x="2449284" y="653150"/>
                  </a:lnTo>
                  <a:lnTo>
                    <a:pt x="2449284" y="919843"/>
                  </a:lnTo>
                  <a:lnTo>
                    <a:pt x="2449284" y="1036870"/>
                  </a:lnTo>
                  <a:lnTo>
                    <a:pt x="1224642" y="1420590"/>
                  </a:lnTo>
                  <a:lnTo>
                    <a:pt x="0" y="1036870"/>
                  </a:lnTo>
                  <a:lnTo>
                    <a:pt x="0" y="919843"/>
                  </a:lnTo>
                  <a:lnTo>
                    <a:pt x="0" y="653150"/>
                  </a:lnTo>
                  <a:close/>
                </a:path>
              </a:pathLst>
            </a:custGeom>
            <a:solidFill>
              <a:srgbClr val="92488E"/>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55" name="任意多边形 8">
              <a:extLst>
                <a:ext uri="{FF2B5EF4-FFF2-40B4-BE49-F238E27FC236}">
                  <a16:creationId xmlns:a16="http://schemas.microsoft.com/office/drawing/2014/main" id="{1E8BD492-3521-4E9E-90DA-4A48B03DD5F5}"/>
                </a:ext>
              </a:extLst>
            </p:cNvPr>
            <p:cNvSpPr/>
            <p:nvPr/>
          </p:nvSpPr>
          <p:spPr>
            <a:xfrm rot="16200000" flipV="1">
              <a:off x="8784365" y="1939806"/>
              <a:ext cx="2364963" cy="2793578"/>
            </a:xfrm>
            <a:custGeom>
              <a:avLst/>
              <a:gdLst>
                <a:gd name="connsiteX0" fmla="*/ 0 w 2449284"/>
                <a:gd name="connsiteY0" fmla="*/ 0 h 1420590"/>
                <a:gd name="connsiteX1" fmla="*/ 2449284 w 2449284"/>
                <a:gd name="connsiteY1" fmla="*/ 0 h 1420590"/>
                <a:gd name="connsiteX2" fmla="*/ 2449284 w 2449284"/>
                <a:gd name="connsiteY2" fmla="*/ 653150 h 1420590"/>
                <a:gd name="connsiteX3" fmla="*/ 2449284 w 2449284"/>
                <a:gd name="connsiteY3" fmla="*/ 919843 h 1420590"/>
                <a:gd name="connsiteX4" fmla="*/ 2449284 w 2449284"/>
                <a:gd name="connsiteY4" fmla="*/ 1036870 h 1420590"/>
                <a:gd name="connsiteX5" fmla="*/ 1224642 w 2449284"/>
                <a:gd name="connsiteY5" fmla="*/ 1420590 h 1420590"/>
                <a:gd name="connsiteX6" fmla="*/ 0 w 2449284"/>
                <a:gd name="connsiteY6" fmla="*/ 1036870 h 1420590"/>
                <a:gd name="connsiteX7" fmla="*/ 0 w 2449284"/>
                <a:gd name="connsiteY7" fmla="*/ 919843 h 1420590"/>
                <a:gd name="connsiteX8" fmla="*/ 0 w 2449284"/>
                <a:gd name="connsiteY8" fmla="*/ 653150 h 1420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9284" h="1420590">
                  <a:moveTo>
                    <a:pt x="0" y="0"/>
                  </a:moveTo>
                  <a:lnTo>
                    <a:pt x="2449284" y="0"/>
                  </a:lnTo>
                  <a:lnTo>
                    <a:pt x="2449284" y="653150"/>
                  </a:lnTo>
                  <a:lnTo>
                    <a:pt x="2449284" y="919843"/>
                  </a:lnTo>
                  <a:lnTo>
                    <a:pt x="2449284" y="1036870"/>
                  </a:lnTo>
                  <a:lnTo>
                    <a:pt x="1224642" y="1420590"/>
                  </a:lnTo>
                  <a:lnTo>
                    <a:pt x="0" y="1036870"/>
                  </a:lnTo>
                  <a:lnTo>
                    <a:pt x="0" y="919843"/>
                  </a:lnTo>
                  <a:lnTo>
                    <a:pt x="0" y="653150"/>
                  </a:lnTo>
                  <a:close/>
                </a:path>
              </a:pathLst>
            </a:custGeom>
            <a:solidFill>
              <a:srgbClr val="72AE4A"/>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56" name="文本框 13">
              <a:extLst>
                <a:ext uri="{FF2B5EF4-FFF2-40B4-BE49-F238E27FC236}">
                  <a16:creationId xmlns:a16="http://schemas.microsoft.com/office/drawing/2014/main" id="{9CBBACFF-1029-41DD-A7A9-409947076866}"/>
                </a:ext>
              </a:extLst>
            </p:cNvPr>
            <p:cNvSpPr txBox="1"/>
            <p:nvPr/>
          </p:nvSpPr>
          <p:spPr>
            <a:xfrm>
              <a:off x="1948180" y="4633768"/>
              <a:ext cx="1011870" cy="527741"/>
            </a:xfrm>
            <a:prstGeom prst="rect">
              <a:avLst/>
            </a:prstGeom>
            <a:noFill/>
          </p:spPr>
          <p:txBody>
            <a:bodyPr wrap="none" rtlCol="0">
              <a:spAutoFit/>
            </a:bodyPr>
            <a:lstStyle/>
            <a:p>
              <a:r>
                <a:rPr lang="en-US" altLang="zh-CN" sz="2400" b="1" dirty="0">
                  <a:solidFill>
                    <a:schemeClr val="bg1">
                      <a:lumMod val="50000"/>
                    </a:schemeClr>
                  </a:solidFill>
                  <a:latin typeface="方正姚体" pitchFamily="2" charset="-122"/>
                  <a:ea typeface="方正姚体" pitchFamily="2" charset="-122"/>
                </a:rPr>
                <a:t>1,458</a:t>
              </a:r>
              <a:endParaRPr lang="zh-CN" altLang="en-US" sz="2400" b="1" dirty="0">
                <a:solidFill>
                  <a:schemeClr val="bg1">
                    <a:lumMod val="50000"/>
                  </a:schemeClr>
                </a:solidFill>
                <a:latin typeface="方正姚体" pitchFamily="2" charset="-122"/>
                <a:ea typeface="方正姚体" pitchFamily="2" charset="-122"/>
              </a:endParaRPr>
            </a:p>
          </p:txBody>
        </p:sp>
        <p:sp>
          <p:nvSpPr>
            <p:cNvPr id="57" name="文本框 14">
              <a:extLst>
                <a:ext uri="{FF2B5EF4-FFF2-40B4-BE49-F238E27FC236}">
                  <a16:creationId xmlns:a16="http://schemas.microsoft.com/office/drawing/2014/main" id="{24DB39BD-4895-4BF6-AA1F-761E16098EC8}"/>
                </a:ext>
              </a:extLst>
            </p:cNvPr>
            <p:cNvSpPr txBox="1"/>
            <p:nvPr/>
          </p:nvSpPr>
          <p:spPr>
            <a:xfrm>
              <a:off x="9726258" y="4633768"/>
              <a:ext cx="1189616" cy="527741"/>
            </a:xfrm>
            <a:prstGeom prst="rect">
              <a:avLst/>
            </a:prstGeom>
            <a:noFill/>
          </p:spPr>
          <p:txBody>
            <a:bodyPr wrap="none" rtlCol="0">
              <a:spAutoFit/>
            </a:bodyPr>
            <a:lstStyle/>
            <a:p>
              <a:r>
                <a:rPr lang="en-US" altLang="zh-CN" sz="2400" b="1" dirty="0">
                  <a:solidFill>
                    <a:schemeClr val="bg1">
                      <a:lumMod val="50000"/>
                    </a:schemeClr>
                  </a:solidFill>
                  <a:latin typeface="方正姚体" pitchFamily="2" charset="-122"/>
                  <a:ea typeface="方正姚体" pitchFamily="2" charset="-122"/>
                </a:rPr>
                <a:t>12,591</a:t>
              </a:r>
              <a:endParaRPr lang="zh-CN" altLang="en-US" sz="2400" b="1" dirty="0">
                <a:solidFill>
                  <a:schemeClr val="bg1">
                    <a:lumMod val="50000"/>
                  </a:schemeClr>
                </a:solidFill>
                <a:latin typeface="方正姚体" pitchFamily="2" charset="-122"/>
                <a:ea typeface="方正姚体" pitchFamily="2" charset="-122"/>
              </a:endParaRPr>
            </a:p>
          </p:txBody>
        </p:sp>
        <p:sp>
          <p:nvSpPr>
            <p:cNvPr id="58" name="文本框 15">
              <a:extLst>
                <a:ext uri="{FF2B5EF4-FFF2-40B4-BE49-F238E27FC236}">
                  <a16:creationId xmlns:a16="http://schemas.microsoft.com/office/drawing/2014/main" id="{553853CA-6F11-400B-9972-96965AC92967}"/>
                </a:ext>
              </a:extLst>
            </p:cNvPr>
            <p:cNvSpPr txBox="1"/>
            <p:nvPr/>
          </p:nvSpPr>
          <p:spPr>
            <a:xfrm>
              <a:off x="7088023" y="4633768"/>
              <a:ext cx="1011870" cy="527741"/>
            </a:xfrm>
            <a:prstGeom prst="rect">
              <a:avLst/>
            </a:prstGeom>
            <a:noFill/>
          </p:spPr>
          <p:txBody>
            <a:bodyPr wrap="none" rtlCol="0">
              <a:spAutoFit/>
            </a:bodyPr>
            <a:lstStyle/>
            <a:p>
              <a:r>
                <a:rPr lang="en-US" altLang="zh-CN" sz="2400" b="1" dirty="0">
                  <a:solidFill>
                    <a:schemeClr val="bg1">
                      <a:lumMod val="50000"/>
                    </a:schemeClr>
                  </a:solidFill>
                  <a:latin typeface="方正姚体" pitchFamily="2" charset="-122"/>
                  <a:ea typeface="方正姚体" pitchFamily="2" charset="-122"/>
                </a:rPr>
                <a:t>5,674</a:t>
              </a:r>
              <a:endParaRPr lang="zh-CN" altLang="en-US" sz="2400" b="1" dirty="0">
                <a:solidFill>
                  <a:schemeClr val="bg1">
                    <a:lumMod val="50000"/>
                  </a:schemeClr>
                </a:solidFill>
                <a:latin typeface="方正姚体" pitchFamily="2" charset="-122"/>
                <a:ea typeface="方正姚体" pitchFamily="2" charset="-122"/>
              </a:endParaRPr>
            </a:p>
          </p:txBody>
        </p:sp>
        <p:sp>
          <p:nvSpPr>
            <p:cNvPr id="59" name="文本框 24">
              <a:extLst>
                <a:ext uri="{FF2B5EF4-FFF2-40B4-BE49-F238E27FC236}">
                  <a16:creationId xmlns:a16="http://schemas.microsoft.com/office/drawing/2014/main" id="{71184F06-794D-4FAB-AB3B-2CAB63DE8BFB}"/>
                </a:ext>
              </a:extLst>
            </p:cNvPr>
            <p:cNvSpPr txBox="1"/>
            <p:nvPr/>
          </p:nvSpPr>
          <p:spPr>
            <a:xfrm>
              <a:off x="4521281" y="4649402"/>
              <a:ext cx="1011870" cy="527741"/>
            </a:xfrm>
            <a:prstGeom prst="rect">
              <a:avLst/>
            </a:prstGeom>
            <a:noFill/>
          </p:spPr>
          <p:txBody>
            <a:bodyPr wrap="none" rtlCol="0">
              <a:spAutoFit/>
            </a:bodyPr>
            <a:lstStyle/>
            <a:p>
              <a:r>
                <a:rPr lang="en-US" altLang="zh-CN" sz="2400" b="1" dirty="0">
                  <a:solidFill>
                    <a:schemeClr val="bg1">
                      <a:lumMod val="50000"/>
                    </a:schemeClr>
                  </a:solidFill>
                  <a:latin typeface="方正姚体" pitchFamily="2" charset="-122"/>
                  <a:ea typeface="方正姚体" pitchFamily="2" charset="-122"/>
                </a:rPr>
                <a:t>2,345</a:t>
              </a:r>
              <a:endParaRPr lang="zh-CN" altLang="en-US" sz="2400" b="1" dirty="0">
                <a:solidFill>
                  <a:schemeClr val="bg1">
                    <a:lumMod val="50000"/>
                  </a:schemeClr>
                </a:solidFill>
                <a:latin typeface="方正姚体" pitchFamily="2" charset="-122"/>
                <a:ea typeface="方正姚体" pitchFamily="2" charset="-122"/>
              </a:endParaRPr>
            </a:p>
          </p:txBody>
        </p:sp>
        <p:sp>
          <p:nvSpPr>
            <p:cNvPr id="60" name="文本框 25">
              <a:extLst>
                <a:ext uri="{FF2B5EF4-FFF2-40B4-BE49-F238E27FC236}">
                  <a16:creationId xmlns:a16="http://schemas.microsoft.com/office/drawing/2014/main" id="{682DF487-DFD0-4ABA-BC36-65107509E205}"/>
                </a:ext>
              </a:extLst>
            </p:cNvPr>
            <p:cNvSpPr txBox="1"/>
            <p:nvPr/>
          </p:nvSpPr>
          <p:spPr>
            <a:xfrm>
              <a:off x="1471585" y="5147084"/>
              <a:ext cx="2043529" cy="1213803"/>
            </a:xfrm>
            <a:prstGeom prst="rect">
              <a:avLst/>
            </a:prstGeom>
            <a:noFill/>
            <a:effectLst/>
          </p:spPr>
          <p:txBody>
            <a:bodyPr wrap="none" rtlCol="0">
              <a:spAutoFit/>
            </a:bodyPr>
            <a:lstStyle/>
            <a:p>
              <a:r>
                <a:rPr lang="en-US" altLang="zh-CN" sz="1400" b="1" dirty="0">
                  <a:solidFill>
                    <a:schemeClr val="bg1">
                      <a:lumMod val="50000"/>
                    </a:schemeClr>
                  </a:solidFill>
                </a:rPr>
                <a:t>             </a:t>
              </a:r>
              <a:endParaRPr lang="en-US" altLang="zh-CN" b="1" dirty="0">
                <a:solidFill>
                  <a:schemeClr val="bg1">
                    <a:lumMod val="50000"/>
                  </a:schemeClr>
                </a:solidFill>
                <a:latin typeface="Agency FB" panose="020B0503020202020204" pitchFamily="34" charset="0"/>
              </a:endParaRPr>
            </a:p>
            <a:p>
              <a:r>
                <a:rPr lang="en-US" altLang="zh-CN" sz="1000" dirty="0">
                  <a:solidFill>
                    <a:schemeClr val="bg1">
                      <a:lumMod val="50000"/>
                    </a:schemeClr>
                  </a:solidFill>
                  <a:latin typeface="方正姚体" pitchFamily="2" charset="-122"/>
                  <a:ea typeface="方正姚体" pitchFamily="2" charset="-122"/>
                </a:rPr>
                <a:t>Click here to add I to the </a:t>
              </a:r>
            </a:p>
            <a:p>
              <a:r>
                <a:rPr lang="en-US" altLang="zh-CN" sz="1000" dirty="0">
                  <a:solidFill>
                    <a:schemeClr val="bg1">
                      <a:lumMod val="50000"/>
                    </a:schemeClr>
                  </a:solidFill>
                  <a:latin typeface="方正姚体" pitchFamily="2" charset="-122"/>
                  <a:ea typeface="方正姚体" pitchFamily="2" charset="-122"/>
                </a:rPr>
                <a:t>Center of the narrative thought</a:t>
              </a:r>
            </a:p>
            <a:p>
              <a:r>
                <a:rPr lang="en-US" altLang="zh-CN" sz="900" dirty="0">
                  <a:solidFill>
                    <a:schemeClr val="bg1">
                      <a:lumMod val="50000"/>
                    </a:schemeClr>
                  </a:solidFill>
                  <a:latin typeface="方正姚体" pitchFamily="2" charset="-122"/>
                  <a:ea typeface="方正姚体" pitchFamily="2" charset="-122"/>
                </a:rPr>
                <a:t>Click here to add I to the </a:t>
              </a:r>
            </a:p>
            <a:p>
              <a:r>
                <a:rPr lang="en-US" altLang="zh-CN" sz="900" dirty="0">
                  <a:solidFill>
                    <a:schemeClr val="bg1">
                      <a:lumMod val="50000"/>
                    </a:schemeClr>
                  </a:solidFill>
                  <a:latin typeface="方正姚体" pitchFamily="2" charset="-122"/>
                  <a:ea typeface="方正姚体" pitchFamily="2" charset="-122"/>
                </a:rPr>
                <a:t>Center of the narrative thought</a:t>
              </a:r>
              <a:endParaRPr lang="en-US" altLang="zh-CN" sz="800" dirty="0">
                <a:solidFill>
                  <a:schemeClr val="bg1">
                    <a:lumMod val="50000"/>
                  </a:schemeClr>
                </a:solidFill>
                <a:latin typeface="方正姚体" pitchFamily="2" charset="-122"/>
                <a:ea typeface="方正姚体" pitchFamily="2" charset="-122"/>
              </a:endParaRPr>
            </a:p>
            <a:p>
              <a:r>
                <a:rPr lang="en-US" altLang="zh-CN" sz="1050" dirty="0">
                  <a:solidFill>
                    <a:schemeClr val="bg1">
                      <a:lumMod val="50000"/>
                    </a:schemeClr>
                  </a:solidFill>
                  <a:latin typeface="Agency FB" panose="020B0503020202020204" pitchFamily="34" charset="0"/>
                  <a:ea typeface="方正姚体" pitchFamily="2" charset="-122"/>
                </a:rPr>
                <a:t> </a:t>
              </a:r>
            </a:p>
          </p:txBody>
        </p:sp>
        <p:sp>
          <p:nvSpPr>
            <p:cNvPr id="61" name="文本框 26">
              <a:extLst>
                <a:ext uri="{FF2B5EF4-FFF2-40B4-BE49-F238E27FC236}">
                  <a16:creationId xmlns:a16="http://schemas.microsoft.com/office/drawing/2014/main" id="{100E05AD-CB25-49FB-940E-C43D226B599A}"/>
                </a:ext>
              </a:extLst>
            </p:cNvPr>
            <p:cNvSpPr txBox="1"/>
            <p:nvPr/>
          </p:nvSpPr>
          <p:spPr>
            <a:xfrm>
              <a:off x="4062030" y="5023974"/>
              <a:ext cx="2043529" cy="1266578"/>
            </a:xfrm>
            <a:prstGeom prst="rect">
              <a:avLst/>
            </a:prstGeom>
            <a:noFill/>
            <a:effectLst/>
          </p:spPr>
          <p:txBody>
            <a:bodyPr wrap="none" rtlCol="0">
              <a:spAutoFit/>
            </a:bodyPr>
            <a:lstStyle/>
            <a:p>
              <a:r>
                <a:rPr lang="en-US" altLang="zh-CN" b="1" dirty="0">
                  <a:solidFill>
                    <a:schemeClr val="bg1">
                      <a:lumMod val="50000"/>
                    </a:schemeClr>
                  </a:solidFill>
                  <a:latin typeface="Agency FB" panose="020B0503020202020204" pitchFamily="34" charset="0"/>
                </a:rPr>
                <a:t>             </a:t>
              </a:r>
              <a:endParaRPr lang="en-US" altLang="zh-CN" sz="2400" b="1" dirty="0">
                <a:solidFill>
                  <a:schemeClr val="bg1">
                    <a:lumMod val="50000"/>
                  </a:schemeClr>
                </a:solidFill>
                <a:latin typeface="Agency FB" panose="020B0503020202020204" pitchFamily="34" charset="0"/>
              </a:endParaRPr>
            </a:p>
            <a:p>
              <a:r>
                <a:rPr lang="en-US" altLang="zh-CN" sz="1000" dirty="0">
                  <a:solidFill>
                    <a:schemeClr val="bg1">
                      <a:lumMod val="50000"/>
                    </a:schemeClr>
                  </a:solidFill>
                  <a:latin typeface="方正姚体" pitchFamily="2" charset="-122"/>
                  <a:ea typeface="方正姚体" pitchFamily="2" charset="-122"/>
                </a:rPr>
                <a:t>Click here to add I to the </a:t>
              </a:r>
            </a:p>
            <a:p>
              <a:r>
                <a:rPr lang="en-US" altLang="zh-CN" sz="1000" dirty="0">
                  <a:solidFill>
                    <a:schemeClr val="bg1">
                      <a:lumMod val="50000"/>
                    </a:schemeClr>
                  </a:solidFill>
                  <a:latin typeface="方正姚体" pitchFamily="2" charset="-122"/>
                  <a:ea typeface="方正姚体" pitchFamily="2" charset="-122"/>
                </a:rPr>
                <a:t>Center of the narrative thought</a:t>
              </a:r>
            </a:p>
            <a:p>
              <a:r>
                <a:rPr lang="en-US" altLang="zh-CN" sz="900" dirty="0">
                  <a:solidFill>
                    <a:schemeClr val="bg1">
                      <a:lumMod val="50000"/>
                    </a:schemeClr>
                  </a:solidFill>
                  <a:latin typeface="方正姚体" pitchFamily="2" charset="-122"/>
                  <a:ea typeface="方正姚体" pitchFamily="2" charset="-122"/>
                </a:rPr>
                <a:t>Click here to add I to the </a:t>
              </a:r>
            </a:p>
            <a:p>
              <a:r>
                <a:rPr lang="en-US" altLang="zh-CN" sz="900" dirty="0">
                  <a:solidFill>
                    <a:schemeClr val="bg1">
                      <a:lumMod val="50000"/>
                    </a:schemeClr>
                  </a:solidFill>
                  <a:latin typeface="方正姚体" pitchFamily="2" charset="-122"/>
                  <a:ea typeface="方正姚体" pitchFamily="2" charset="-122"/>
                </a:rPr>
                <a:t>Center of the narrative thought</a:t>
              </a:r>
              <a:endParaRPr lang="en-US" altLang="zh-CN" sz="800" dirty="0">
                <a:solidFill>
                  <a:schemeClr val="bg1">
                    <a:lumMod val="50000"/>
                  </a:schemeClr>
                </a:solidFill>
                <a:latin typeface="方正姚体" pitchFamily="2" charset="-122"/>
                <a:ea typeface="方正姚体" pitchFamily="2" charset="-122"/>
              </a:endParaRPr>
            </a:p>
            <a:p>
              <a:r>
                <a:rPr lang="en-US" altLang="zh-CN" sz="900" dirty="0">
                  <a:solidFill>
                    <a:schemeClr val="bg1">
                      <a:lumMod val="50000"/>
                    </a:schemeClr>
                  </a:solidFill>
                  <a:latin typeface="方正姚体" pitchFamily="2" charset="-122"/>
                  <a:ea typeface="方正姚体" pitchFamily="2" charset="-122"/>
                </a:rPr>
                <a:t> </a:t>
              </a:r>
            </a:p>
          </p:txBody>
        </p:sp>
        <p:sp>
          <p:nvSpPr>
            <p:cNvPr id="62" name="文本框 27">
              <a:extLst>
                <a:ext uri="{FF2B5EF4-FFF2-40B4-BE49-F238E27FC236}">
                  <a16:creationId xmlns:a16="http://schemas.microsoft.com/office/drawing/2014/main" id="{1DC8AA52-6AD2-4FD7-9093-0E8C59C17134}"/>
                </a:ext>
              </a:extLst>
            </p:cNvPr>
            <p:cNvSpPr txBox="1"/>
            <p:nvPr/>
          </p:nvSpPr>
          <p:spPr>
            <a:xfrm>
              <a:off x="6652479" y="5147084"/>
              <a:ext cx="2043529" cy="1196211"/>
            </a:xfrm>
            <a:prstGeom prst="rect">
              <a:avLst/>
            </a:prstGeom>
            <a:noFill/>
            <a:effectLst/>
          </p:spPr>
          <p:txBody>
            <a:bodyPr wrap="none" rtlCol="0">
              <a:spAutoFit/>
            </a:bodyPr>
            <a:lstStyle/>
            <a:p>
              <a:r>
                <a:rPr lang="en-US" altLang="zh-CN" sz="1400" b="1" dirty="0">
                  <a:solidFill>
                    <a:schemeClr val="bg1">
                      <a:lumMod val="50000"/>
                    </a:schemeClr>
                  </a:solidFill>
                </a:rPr>
                <a:t>             </a:t>
              </a:r>
              <a:endParaRPr lang="en-US" altLang="zh-CN" b="1" dirty="0">
                <a:solidFill>
                  <a:schemeClr val="bg1">
                    <a:lumMod val="50000"/>
                  </a:schemeClr>
                </a:solidFill>
                <a:latin typeface="Agency FB" panose="020B0503020202020204" pitchFamily="34" charset="0"/>
              </a:endParaRPr>
            </a:p>
            <a:p>
              <a:r>
                <a:rPr lang="en-US" altLang="zh-CN" sz="1000" dirty="0">
                  <a:solidFill>
                    <a:schemeClr val="bg1">
                      <a:lumMod val="50000"/>
                    </a:schemeClr>
                  </a:solidFill>
                  <a:latin typeface="方正姚体" pitchFamily="2" charset="-122"/>
                  <a:ea typeface="方正姚体" pitchFamily="2" charset="-122"/>
                </a:rPr>
                <a:t>Click here to add I to the </a:t>
              </a:r>
            </a:p>
            <a:p>
              <a:r>
                <a:rPr lang="en-US" altLang="zh-CN" sz="1000" dirty="0">
                  <a:solidFill>
                    <a:schemeClr val="bg1">
                      <a:lumMod val="50000"/>
                    </a:schemeClr>
                  </a:solidFill>
                  <a:latin typeface="方正姚体" pitchFamily="2" charset="-122"/>
                  <a:ea typeface="方正姚体" pitchFamily="2" charset="-122"/>
                </a:rPr>
                <a:t>Center of the narrative thought</a:t>
              </a:r>
            </a:p>
            <a:p>
              <a:r>
                <a:rPr lang="en-US" altLang="zh-CN" sz="900" dirty="0">
                  <a:solidFill>
                    <a:schemeClr val="bg1">
                      <a:lumMod val="50000"/>
                    </a:schemeClr>
                  </a:solidFill>
                  <a:latin typeface="方正姚体" pitchFamily="2" charset="-122"/>
                  <a:ea typeface="方正姚体" pitchFamily="2" charset="-122"/>
                </a:rPr>
                <a:t>Click here to add I to the </a:t>
              </a:r>
            </a:p>
            <a:p>
              <a:r>
                <a:rPr lang="en-US" altLang="zh-CN" sz="900" dirty="0">
                  <a:solidFill>
                    <a:schemeClr val="bg1">
                      <a:lumMod val="50000"/>
                    </a:schemeClr>
                  </a:solidFill>
                  <a:latin typeface="方正姚体" pitchFamily="2" charset="-122"/>
                  <a:ea typeface="方正姚体" pitchFamily="2" charset="-122"/>
                </a:rPr>
                <a:t>Center of the narrative thought</a:t>
              </a:r>
              <a:endParaRPr lang="en-US" altLang="zh-CN" sz="800" dirty="0">
                <a:solidFill>
                  <a:schemeClr val="bg1">
                    <a:lumMod val="50000"/>
                  </a:schemeClr>
                </a:solidFill>
                <a:latin typeface="方正姚体" pitchFamily="2" charset="-122"/>
                <a:ea typeface="方正姚体" pitchFamily="2" charset="-122"/>
              </a:endParaRPr>
            </a:p>
            <a:p>
              <a:r>
                <a:rPr lang="en-US" altLang="zh-CN" sz="900" dirty="0">
                  <a:solidFill>
                    <a:schemeClr val="bg1">
                      <a:lumMod val="50000"/>
                    </a:schemeClr>
                  </a:solidFill>
                  <a:latin typeface="方正姚体" pitchFamily="2" charset="-122"/>
                  <a:ea typeface="方正姚体" pitchFamily="2" charset="-122"/>
                </a:rPr>
                <a:t> </a:t>
              </a:r>
            </a:p>
          </p:txBody>
        </p:sp>
        <p:sp>
          <p:nvSpPr>
            <p:cNvPr id="63" name="文本框 28">
              <a:extLst>
                <a:ext uri="{FF2B5EF4-FFF2-40B4-BE49-F238E27FC236}">
                  <a16:creationId xmlns:a16="http://schemas.microsoft.com/office/drawing/2014/main" id="{7C160FA4-90C6-4B1C-9EE5-B503EA000A75}"/>
                </a:ext>
              </a:extLst>
            </p:cNvPr>
            <p:cNvSpPr txBox="1"/>
            <p:nvPr/>
          </p:nvSpPr>
          <p:spPr>
            <a:xfrm>
              <a:off x="9124016" y="5147085"/>
              <a:ext cx="2043529" cy="1196211"/>
            </a:xfrm>
            <a:prstGeom prst="rect">
              <a:avLst/>
            </a:prstGeom>
            <a:noFill/>
            <a:effectLst/>
          </p:spPr>
          <p:txBody>
            <a:bodyPr wrap="none" rtlCol="0">
              <a:spAutoFit/>
            </a:bodyPr>
            <a:lstStyle/>
            <a:p>
              <a:r>
                <a:rPr lang="en-US" altLang="zh-CN" sz="1400" b="1" dirty="0">
                  <a:solidFill>
                    <a:schemeClr val="bg1">
                      <a:lumMod val="50000"/>
                    </a:schemeClr>
                  </a:solidFill>
                </a:rPr>
                <a:t>             </a:t>
              </a:r>
              <a:endParaRPr lang="en-US" altLang="zh-CN" b="1" dirty="0">
                <a:solidFill>
                  <a:schemeClr val="bg1">
                    <a:lumMod val="50000"/>
                  </a:schemeClr>
                </a:solidFill>
                <a:latin typeface="Agency FB" panose="020B0503020202020204" pitchFamily="34" charset="0"/>
              </a:endParaRPr>
            </a:p>
            <a:p>
              <a:r>
                <a:rPr lang="en-US" altLang="zh-CN" sz="1000" dirty="0">
                  <a:solidFill>
                    <a:schemeClr val="bg1">
                      <a:lumMod val="50000"/>
                    </a:schemeClr>
                  </a:solidFill>
                  <a:latin typeface="方正姚体" pitchFamily="2" charset="-122"/>
                  <a:ea typeface="方正姚体" pitchFamily="2" charset="-122"/>
                </a:rPr>
                <a:t>Click here to add I to the </a:t>
              </a:r>
            </a:p>
            <a:p>
              <a:r>
                <a:rPr lang="en-US" altLang="zh-CN" sz="1000" dirty="0">
                  <a:solidFill>
                    <a:schemeClr val="bg1">
                      <a:lumMod val="50000"/>
                    </a:schemeClr>
                  </a:solidFill>
                  <a:latin typeface="方正姚体" pitchFamily="2" charset="-122"/>
                  <a:ea typeface="方正姚体" pitchFamily="2" charset="-122"/>
                </a:rPr>
                <a:t>Center of the narrative thought</a:t>
              </a:r>
            </a:p>
            <a:p>
              <a:r>
                <a:rPr lang="en-US" altLang="zh-CN" sz="900" dirty="0">
                  <a:solidFill>
                    <a:schemeClr val="bg1">
                      <a:lumMod val="50000"/>
                    </a:schemeClr>
                  </a:solidFill>
                  <a:latin typeface="方正姚体" pitchFamily="2" charset="-122"/>
                  <a:ea typeface="方正姚体" pitchFamily="2" charset="-122"/>
                </a:rPr>
                <a:t>Click here to add I to the </a:t>
              </a:r>
            </a:p>
            <a:p>
              <a:r>
                <a:rPr lang="en-US" altLang="zh-CN" sz="900" dirty="0">
                  <a:solidFill>
                    <a:schemeClr val="bg1">
                      <a:lumMod val="50000"/>
                    </a:schemeClr>
                  </a:solidFill>
                  <a:latin typeface="方正姚体" pitchFamily="2" charset="-122"/>
                  <a:ea typeface="方正姚体" pitchFamily="2" charset="-122"/>
                </a:rPr>
                <a:t>Center of the narrative thought</a:t>
              </a:r>
              <a:endParaRPr lang="en-US" altLang="zh-CN" sz="800" dirty="0">
                <a:solidFill>
                  <a:schemeClr val="bg1">
                    <a:lumMod val="50000"/>
                  </a:schemeClr>
                </a:solidFill>
                <a:latin typeface="方正姚体" pitchFamily="2" charset="-122"/>
                <a:ea typeface="方正姚体" pitchFamily="2" charset="-122"/>
              </a:endParaRPr>
            </a:p>
            <a:p>
              <a:r>
                <a:rPr lang="en-US" altLang="zh-CN" sz="900" dirty="0">
                  <a:solidFill>
                    <a:schemeClr val="bg1">
                      <a:lumMod val="50000"/>
                    </a:schemeClr>
                  </a:solidFill>
                  <a:latin typeface="方正姚体" pitchFamily="2" charset="-122"/>
                  <a:ea typeface="方正姚体" pitchFamily="2" charset="-122"/>
                </a:rPr>
                <a:t> </a:t>
              </a:r>
            </a:p>
          </p:txBody>
        </p:sp>
        <p:sp>
          <p:nvSpPr>
            <p:cNvPr id="64" name="文本框 33">
              <a:extLst>
                <a:ext uri="{FF2B5EF4-FFF2-40B4-BE49-F238E27FC236}">
                  <a16:creationId xmlns:a16="http://schemas.microsoft.com/office/drawing/2014/main" id="{A559123C-0130-41F1-AD2D-93E37EF2A683}"/>
                </a:ext>
              </a:extLst>
            </p:cNvPr>
            <p:cNvSpPr txBox="1"/>
            <p:nvPr/>
          </p:nvSpPr>
          <p:spPr>
            <a:xfrm>
              <a:off x="1800982" y="3166241"/>
              <a:ext cx="1266578" cy="422192"/>
            </a:xfrm>
            <a:prstGeom prst="rect">
              <a:avLst/>
            </a:prstGeom>
            <a:noFill/>
          </p:spPr>
          <p:txBody>
            <a:bodyPr wrap="none" rtlCol="0">
              <a:spAutoFit/>
            </a:bodyPr>
            <a:lstStyle/>
            <a:p>
              <a:r>
                <a:rPr lang="zh-CN" altLang="en-US" b="1" dirty="0">
                  <a:solidFill>
                    <a:schemeClr val="bg1"/>
                  </a:solidFill>
                  <a:latin typeface="Microsoft YaHei" pitchFamily="34" charset="-122"/>
                  <a:ea typeface="Microsoft YaHei" pitchFamily="34" charset="-122"/>
                </a:rPr>
                <a:t>Join the title</a:t>
              </a:r>
              <a:endParaRPr lang="en-US" altLang="zh-CN" b="1" dirty="0">
                <a:solidFill>
                  <a:schemeClr val="bg1"/>
                </a:solidFill>
                <a:latin typeface="Microsoft YaHei" pitchFamily="34" charset="-122"/>
                <a:ea typeface="Microsoft YaHei" pitchFamily="34" charset="-122"/>
              </a:endParaRPr>
            </a:p>
          </p:txBody>
        </p:sp>
        <p:sp>
          <p:nvSpPr>
            <p:cNvPr id="65" name="文本框 34">
              <a:extLst>
                <a:ext uri="{FF2B5EF4-FFF2-40B4-BE49-F238E27FC236}">
                  <a16:creationId xmlns:a16="http://schemas.microsoft.com/office/drawing/2014/main" id="{7200CE1E-D1D2-4EDE-8E45-2601F179F09C}"/>
                </a:ext>
              </a:extLst>
            </p:cNvPr>
            <p:cNvSpPr txBox="1"/>
            <p:nvPr/>
          </p:nvSpPr>
          <p:spPr>
            <a:xfrm>
              <a:off x="4362875" y="3166241"/>
              <a:ext cx="1266578" cy="422192"/>
            </a:xfrm>
            <a:prstGeom prst="rect">
              <a:avLst/>
            </a:prstGeom>
            <a:noFill/>
          </p:spPr>
          <p:txBody>
            <a:bodyPr wrap="none" rtlCol="0">
              <a:spAutoFit/>
            </a:bodyPr>
            <a:lstStyle/>
            <a:p>
              <a:r>
                <a:rPr lang="zh-CN" altLang="en-US" b="1" dirty="0">
                  <a:solidFill>
                    <a:schemeClr val="bg1"/>
                  </a:solidFill>
                  <a:latin typeface="Microsoft YaHei" pitchFamily="34" charset="-122"/>
                  <a:ea typeface="Microsoft YaHei" pitchFamily="34" charset="-122"/>
                </a:rPr>
                <a:t>Join the title</a:t>
              </a:r>
              <a:endParaRPr lang="en-US" altLang="zh-CN" b="1" dirty="0">
                <a:solidFill>
                  <a:schemeClr val="bg1"/>
                </a:solidFill>
                <a:latin typeface="Microsoft YaHei" pitchFamily="34" charset="-122"/>
                <a:ea typeface="Microsoft YaHei" pitchFamily="34" charset="-122"/>
              </a:endParaRPr>
            </a:p>
          </p:txBody>
        </p:sp>
        <p:sp>
          <p:nvSpPr>
            <p:cNvPr id="66" name="文本框 35">
              <a:extLst>
                <a:ext uri="{FF2B5EF4-FFF2-40B4-BE49-F238E27FC236}">
                  <a16:creationId xmlns:a16="http://schemas.microsoft.com/office/drawing/2014/main" id="{E754588B-AA6F-4131-815B-6ED1214D495B}"/>
                </a:ext>
              </a:extLst>
            </p:cNvPr>
            <p:cNvSpPr txBox="1"/>
            <p:nvPr/>
          </p:nvSpPr>
          <p:spPr>
            <a:xfrm>
              <a:off x="6961664" y="3152687"/>
              <a:ext cx="1266578" cy="422192"/>
            </a:xfrm>
            <a:prstGeom prst="rect">
              <a:avLst/>
            </a:prstGeom>
            <a:noFill/>
          </p:spPr>
          <p:txBody>
            <a:bodyPr wrap="none" rtlCol="0">
              <a:spAutoFit/>
            </a:bodyPr>
            <a:lstStyle/>
            <a:p>
              <a:r>
                <a:rPr lang="zh-CN" altLang="en-US" b="1" dirty="0">
                  <a:solidFill>
                    <a:schemeClr val="bg1"/>
                  </a:solidFill>
                  <a:latin typeface="Microsoft YaHei" pitchFamily="34" charset="-122"/>
                  <a:ea typeface="Microsoft YaHei" pitchFamily="34" charset="-122"/>
                </a:rPr>
                <a:t>Join the title</a:t>
              </a:r>
              <a:endParaRPr lang="en-US" altLang="zh-CN" b="1" dirty="0">
                <a:solidFill>
                  <a:schemeClr val="bg1"/>
                </a:solidFill>
                <a:latin typeface="Microsoft YaHei" pitchFamily="34" charset="-122"/>
                <a:ea typeface="Microsoft YaHei" pitchFamily="34" charset="-122"/>
              </a:endParaRPr>
            </a:p>
          </p:txBody>
        </p:sp>
        <p:sp>
          <p:nvSpPr>
            <p:cNvPr id="67" name="文本框 36">
              <a:extLst>
                <a:ext uri="{FF2B5EF4-FFF2-40B4-BE49-F238E27FC236}">
                  <a16:creationId xmlns:a16="http://schemas.microsoft.com/office/drawing/2014/main" id="{FA6A2BD8-EDB4-49B4-8041-FAAEEB927C8B}"/>
                </a:ext>
              </a:extLst>
            </p:cNvPr>
            <p:cNvSpPr txBox="1"/>
            <p:nvPr/>
          </p:nvSpPr>
          <p:spPr>
            <a:xfrm>
              <a:off x="9518775" y="3166241"/>
              <a:ext cx="1266578" cy="422192"/>
            </a:xfrm>
            <a:prstGeom prst="rect">
              <a:avLst/>
            </a:prstGeom>
            <a:noFill/>
          </p:spPr>
          <p:txBody>
            <a:bodyPr wrap="none" rtlCol="0">
              <a:spAutoFit/>
            </a:bodyPr>
            <a:lstStyle/>
            <a:p>
              <a:r>
                <a:rPr lang="zh-CN" altLang="en-US" b="1" dirty="0">
                  <a:solidFill>
                    <a:schemeClr val="bg1"/>
                  </a:solidFill>
                  <a:latin typeface="Microsoft YaHei" pitchFamily="34" charset="-122"/>
                  <a:ea typeface="Microsoft YaHei" pitchFamily="34" charset="-122"/>
                </a:rPr>
                <a:t>Join the title</a:t>
              </a:r>
              <a:endParaRPr lang="en-US" altLang="zh-CN" b="1" dirty="0">
                <a:solidFill>
                  <a:schemeClr val="bg1"/>
                </a:solidFill>
                <a:latin typeface="Microsoft YaHei" pitchFamily="34" charset="-122"/>
                <a:ea typeface="Microsoft YaHei" pitchFamily="34" charset="-122"/>
              </a:endParaRPr>
            </a:p>
          </p:txBody>
        </p:sp>
      </p:grpSp>
    </p:spTree>
    <p:extLst>
      <p:ext uri="{BB962C8B-B14F-4D97-AF65-F5344CB8AC3E}">
        <p14:creationId xmlns:p14="http://schemas.microsoft.com/office/powerpoint/2010/main" val="260900807"/>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a16="http://schemas.microsoft.com/office/drawing/2014/main"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ppt_x</p:attrName>
                                        </p:attrNameLst>
                                      </p:cBhvr>
                                      <p:tavLst>
                                        <p:tav tm="0">
                                          <p:val>
                                            <p:strVal val="#ppt_x"/>
                                          </p:val>
                                        </p:tav>
                                        <p:tav tm="100000">
                                          <p:val>
                                            <p:strVal val="#ppt_x"/>
                                          </p:val>
                                        </p:tav>
                                      </p:tavLst>
                                    </p:anim>
                                    <p:anim calcmode="lin" valueType="num">
                                      <p:cBhvr>
                                        <p:cTn id="9" dur="75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2" presetClass="entr" presetSubtype="8" fill="hold" nodeType="afterEffect">
                                  <p:stCondLst>
                                    <p:cond delay="0"/>
                                  </p:stCondLst>
                                  <p:childTnLst>
                                    <p:set>
                                      <p:cBhvr>
                                        <p:cTn id="12" dur="1" fill="hold">
                                          <p:stCondLst>
                                            <p:cond delay="0"/>
                                          </p:stCondLst>
                                        </p:cTn>
                                        <p:tgtEl>
                                          <p:spTgt spid="51"/>
                                        </p:tgtEl>
                                        <p:attrNameLst>
                                          <p:attrName>style.visibility</p:attrName>
                                        </p:attrNameLst>
                                      </p:cBhvr>
                                      <p:to>
                                        <p:strVal val="visible"/>
                                      </p:to>
                                    </p:set>
                                    <p:anim calcmode="lin" valueType="num">
                                      <p:cBhvr additive="base">
                                        <p:cTn id="13" dur="1000" fill="hold"/>
                                        <p:tgtEl>
                                          <p:spTgt spid="51"/>
                                        </p:tgtEl>
                                        <p:attrNameLst>
                                          <p:attrName>ppt_x</p:attrName>
                                        </p:attrNameLst>
                                      </p:cBhvr>
                                      <p:tavLst>
                                        <p:tav tm="0">
                                          <p:val>
                                            <p:strVal val="0-#ppt_w/2"/>
                                          </p:val>
                                        </p:tav>
                                        <p:tav tm="100000">
                                          <p:val>
                                            <p:strVal val="#ppt_x"/>
                                          </p:val>
                                        </p:tav>
                                      </p:tavLst>
                                    </p:anim>
                                    <p:anim calcmode="lin" valueType="num">
                                      <p:cBhvr additive="base">
                                        <p:cTn id="14" dur="1000" fill="hold"/>
                                        <p:tgtEl>
                                          <p:spTgt spid="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图片 31">
            <a:extLst>
              <a:ext uri="{FF2B5EF4-FFF2-40B4-BE49-F238E27FC236}">
                <a16:creationId xmlns:a16="http://schemas.microsoft.com/office/drawing/2014/main" id="{44806ACD-9FDB-4D2D-BD30-B65692FD93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sp>
        <p:nvSpPr>
          <p:cNvPr id="33" name="TextBox 4">
            <a:extLst>
              <a:ext uri="{FF2B5EF4-FFF2-40B4-BE49-F238E27FC236}">
                <a16:creationId xmlns:a16="http://schemas.microsoft.com/office/drawing/2014/main" id="{79B7E90C-83CC-46AA-867A-121B16E6AB42}"/>
              </a:ext>
            </a:extLst>
          </p:cNvPr>
          <p:cNvSpPr txBox="1"/>
          <p:nvPr/>
        </p:nvSpPr>
        <p:spPr>
          <a:xfrm>
            <a:off x="3692433" y="2662556"/>
            <a:ext cx="4689105" cy="1569660"/>
          </a:xfrm>
          <a:prstGeom prst="rect">
            <a:avLst/>
          </a:prstGeom>
          <a:noFill/>
        </p:spPr>
        <p:txBody>
          <a:bodyPr wrap="none" rtlCol="0">
            <a:spAutoFit/>
          </a:bodyPr>
          <a:lstStyle/>
          <a:p>
            <a:pPr algn="ctr"/>
            <a:r>
              <a:rPr lang="zh-CN" altLang="en-US" sz="9600" dirty="0">
                <a:solidFill>
                  <a:srgbClr val="72AE4A"/>
                </a:solidFill>
                <a:latin typeface="华文中宋" panose="02010600040101010101" pitchFamily="2" charset="-122"/>
                <a:ea typeface="华文中宋" panose="02010600040101010101" pitchFamily="2" charset="-122"/>
              </a:rPr>
              <a:t>Tha</a:t>
            </a:r>
            <a:r>
              <a:rPr lang="zh-CN" altLang="en-US" sz="9600" dirty="0">
                <a:solidFill>
                  <a:srgbClr val="92488E"/>
                </a:solidFill>
                <a:latin typeface="华文中宋" panose="02010600040101010101" pitchFamily="2" charset="-122"/>
                <a:ea typeface="华文中宋" panose="02010600040101010101" pitchFamily="2" charset="-122"/>
              </a:rPr>
              <a:t>nks</a:t>
            </a:r>
            <a:endParaRPr lang="en-US" altLang="zh-CN" sz="9600" dirty="0">
              <a:solidFill>
                <a:srgbClr val="92488E"/>
              </a:solidFill>
              <a:latin typeface="华文中宋" panose="02010600040101010101" pitchFamily="2" charset="-122"/>
              <a:ea typeface="华文中宋" panose="02010600040101010101" pitchFamily="2" charset="-122"/>
            </a:endParaRPr>
          </a:p>
        </p:txBody>
      </p:sp>
      <p:grpSp>
        <p:nvGrpSpPr>
          <p:cNvPr id="41" name="组合 40">
            <a:extLst>
              <a:ext uri="{FF2B5EF4-FFF2-40B4-BE49-F238E27FC236}">
                <a16:creationId xmlns:a16="http://schemas.microsoft.com/office/drawing/2014/main" id="{22DED583-DBE7-461B-AEB5-F6F49A123377}"/>
              </a:ext>
            </a:extLst>
          </p:cNvPr>
          <p:cNvGrpSpPr/>
          <p:nvPr/>
        </p:nvGrpSpPr>
        <p:grpSpPr>
          <a:xfrm>
            <a:off x="4717059" y="4924696"/>
            <a:ext cx="2767715" cy="95254"/>
            <a:chOff x="1839287" y="5184146"/>
            <a:chExt cx="2767715" cy="95254"/>
          </a:xfrm>
        </p:grpSpPr>
        <p:grpSp>
          <p:nvGrpSpPr>
            <p:cNvPr id="42" name="组合 41">
              <a:extLst>
                <a:ext uri="{FF2B5EF4-FFF2-40B4-BE49-F238E27FC236}">
                  <a16:creationId xmlns:a16="http://schemas.microsoft.com/office/drawing/2014/main" id="{32CD44FC-49BB-44DE-B913-8B0C210F882E}"/>
                </a:ext>
              </a:extLst>
            </p:cNvPr>
            <p:cNvGrpSpPr/>
            <p:nvPr/>
          </p:nvGrpSpPr>
          <p:grpSpPr>
            <a:xfrm>
              <a:off x="2591031" y="5184150"/>
              <a:ext cx="2015971" cy="95250"/>
              <a:chOff x="2425983" y="5170170"/>
              <a:chExt cx="2015971" cy="156210"/>
            </a:xfrm>
          </p:grpSpPr>
          <p:grpSp>
            <p:nvGrpSpPr>
              <p:cNvPr id="54" name="组合 53">
                <a:extLst>
                  <a:ext uri="{FF2B5EF4-FFF2-40B4-BE49-F238E27FC236}">
                    <a16:creationId xmlns:a16="http://schemas.microsoft.com/office/drawing/2014/main" id="{E6B2B83B-F8A7-4540-950D-AAA49549D3C0}"/>
                  </a:ext>
                </a:extLst>
              </p:cNvPr>
              <p:cNvGrpSpPr/>
              <p:nvPr/>
            </p:nvGrpSpPr>
            <p:grpSpPr>
              <a:xfrm>
                <a:off x="2425983" y="5179695"/>
                <a:ext cx="1009343" cy="146685"/>
                <a:chOff x="2425983" y="5179695"/>
                <a:chExt cx="1009343" cy="146685"/>
              </a:xfrm>
            </p:grpSpPr>
            <p:grpSp>
              <p:nvGrpSpPr>
                <p:cNvPr id="70" name="组合 69">
                  <a:extLst>
                    <a:ext uri="{FF2B5EF4-FFF2-40B4-BE49-F238E27FC236}">
                      <a16:creationId xmlns:a16="http://schemas.microsoft.com/office/drawing/2014/main" id="{A7431B87-AB18-4433-A2C7-5809715AB62C}"/>
                    </a:ext>
                  </a:extLst>
                </p:cNvPr>
                <p:cNvGrpSpPr/>
                <p:nvPr/>
              </p:nvGrpSpPr>
              <p:grpSpPr>
                <a:xfrm>
                  <a:off x="2425983" y="5186045"/>
                  <a:ext cx="504518" cy="140335"/>
                  <a:chOff x="2425983" y="5186045"/>
                  <a:chExt cx="504518" cy="140335"/>
                </a:xfrm>
              </p:grpSpPr>
              <p:grpSp>
                <p:nvGrpSpPr>
                  <p:cNvPr id="78" name="组合 77">
                    <a:extLst>
                      <a:ext uri="{FF2B5EF4-FFF2-40B4-BE49-F238E27FC236}">
                        <a16:creationId xmlns:a16="http://schemas.microsoft.com/office/drawing/2014/main" id="{E00444F0-7451-4500-BBAA-730CE9F544BE}"/>
                      </a:ext>
                    </a:extLst>
                  </p:cNvPr>
                  <p:cNvGrpSpPr/>
                  <p:nvPr/>
                </p:nvGrpSpPr>
                <p:grpSpPr>
                  <a:xfrm>
                    <a:off x="2425983" y="5189220"/>
                    <a:ext cx="253693" cy="137160"/>
                    <a:chOff x="2425983" y="5189220"/>
                    <a:chExt cx="253693" cy="137160"/>
                  </a:xfrm>
                </p:grpSpPr>
                <p:cxnSp>
                  <p:nvCxnSpPr>
                    <p:cNvPr id="82" name="直接连接符 81">
                      <a:extLst>
                        <a:ext uri="{FF2B5EF4-FFF2-40B4-BE49-F238E27FC236}">
                          <a16:creationId xmlns:a16="http://schemas.microsoft.com/office/drawing/2014/main" id="{34693CB2-A9CE-4B2C-B2D2-0EE9E12EEA67}"/>
                        </a:ext>
                      </a:extLst>
                    </p:cNvPr>
                    <p:cNvCxnSpPr/>
                    <p:nvPr/>
                  </p:nvCxnSpPr>
                  <p:spPr>
                    <a:xfrm>
                      <a:off x="2425983"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cxnSp>
                  <p:nvCxnSpPr>
                    <p:cNvPr id="83" name="直接连接符 82">
                      <a:extLst>
                        <a:ext uri="{FF2B5EF4-FFF2-40B4-BE49-F238E27FC236}">
                          <a16:creationId xmlns:a16="http://schemas.microsoft.com/office/drawing/2014/main" id="{AEC67A4E-1FCB-46A0-8580-259860F5B375}"/>
                        </a:ext>
                      </a:extLst>
                    </p:cNvPr>
                    <p:cNvCxnSpPr>
                      <a:cxnSpLocks/>
                    </p:cNvCxnSpPr>
                    <p:nvPr/>
                  </p:nvCxnSpPr>
                  <p:spPr>
                    <a:xfrm flipH="1">
                      <a:off x="2552959"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grpSp>
              <p:grpSp>
                <p:nvGrpSpPr>
                  <p:cNvPr id="79" name="组合 78">
                    <a:extLst>
                      <a:ext uri="{FF2B5EF4-FFF2-40B4-BE49-F238E27FC236}">
                        <a16:creationId xmlns:a16="http://schemas.microsoft.com/office/drawing/2014/main" id="{5E6A2BED-0C0A-4E45-8AE9-CD4428CE194E}"/>
                      </a:ext>
                    </a:extLst>
                  </p:cNvPr>
                  <p:cNvGrpSpPr/>
                  <p:nvPr/>
                </p:nvGrpSpPr>
                <p:grpSpPr>
                  <a:xfrm>
                    <a:off x="2676808" y="5186045"/>
                    <a:ext cx="253693" cy="137160"/>
                    <a:chOff x="2425983" y="5189220"/>
                    <a:chExt cx="253693" cy="137160"/>
                  </a:xfrm>
                </p:grpSpPr>
                <p:cxnSp>
                  <p:nvCxnSpPr>
                    <p:cNvPr id="80" name="直接连接符 79">
                      <a:extLst>
                        <a:ext uri="{FF2B5EF4-FFF2-40B4-BE49-F238E27FC236}">
                          <a16:creationId xmlns:a16="http://schemas.microsoft.com/office/drawing/2014/main" id="{988F4765-8E06-4E4C-8C04-4F62E07348D9}"/>
                        </a:ext>
                      </a:extLst>
                    </p:cNvPr>
                    <p:cNvCxnSpPr/>
                    <p:nvPr/>
                  </p:nvCxnSpPr>
                  <p:spPr>
                    <a:xfrm>
                      <a:off x="2425983"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cxnSp>
                  <p:nvCxnSpPr>
                    <p:cNvPr id="81" name="直接连接符 80">
                      <a:extLst>
                        <a:ext uri="{FF2B5EF4-FFF2-40B4-BE49-F238E27FC236}">
                          <a16:creationId xmlns:a16="http://schemas.microsoft.com/office/drawing/2014/main" id="{714798B7-E193-479F-B43F-F54A3F31AC11}"/>
                        </a:ext>
                      </a:extLst>
                    </p:cNvPr>
                    <p:cNvCxnSpPr>
                      <a:cxnSpLocks/>
                    </p:cNvCxnSpPr>
                    <p:nvPr/>
                  </p:nvCxnSpPr>
                  <p:spPr>
                    <a:xfrm flipH="1">
                      <a:off x="2552959"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grpSp>
            </p:grpSp>
            <p:grpSp>
              <p:nvGrpSpPr>
                <p:cNvPr id="71" name="组合 70">
                  <a:extLst>
                    <a:ext uri="{FF2B5EF4-FFF2-40B4-BE49-F238E27FC236}">
                      <a16:creationId xmlns:a16="http://schemas.microsoft.com/office/drawing/2014/main" id="{0DBBF692-2532-479B-B61E-99F9EF1FE380}"/>
                    </a:ext>
                  </a:extLst>
                </p:cNvPr>
                <p:cNvGrpSpPr/>
                <p:nvPr/>
              </p:nvGrpSpPr>
              <p:grpSpPr>
                <a:xfrm>
                  <a:off x="2930808" y="5179695"/>
                  <a:ext cx="504518" cy="140335"/>
                  <a:chOff x="2425983" y="5186045"/>
                  <a:chExt cx="504518" cy="140335"/>
                </a:xfrm>
              </p:grpSpPr>
              <p:grpSp>
                <p:nvGrpSpPr>
                  <p:cNvPr id="72" name="组合 71">
                    <a:extLst>
                      <a:ext uri="{FF2B5EF4-FFF2-40B4-BE49-F238E27FC236}">
                        <a16:creationId xmlns:a16="http://schemas.microsoft.com/office/drawing/2014/main" id="{8F82B5E2-4DB0-4E57-A4BF-CEDACA794094}"/>
                      </a:ext>
                    </a:extLst>
                  </p:cNvPr>
                  <p:cNvGrpSpPr/>
                  <p:nvPr/>
                </p:nvGrpSpPr>
                <p:grpSpPr>
                  <a:xfrm>
                    <a:off x="2425983" y="5189220"/>
                    <a:ext cx="253693" cy="137160"/>
                    <a:chOff x="2425983" y="5189220"/>
                    <a:chExt cx="253693" cy="137160"/>
                  </a:xfrm>
                </p:grpSpPr>
                <p:cxnSp>
                  <p:nvCxnSpPr>
                    <p:cNvPr id="76" name="直接连接符 75">
                      <a:extLst>
                        <a:ext uri="{FF2B5EF4-FFF2-40B4-BE49-F238E27FC236}">
                          <a16:creationId xmlns:a16="http://schemas.microsoft.com/office/drawing/2014/main" id="{9B4DE473-ABB6-4366-9033-749884B7E9AB}"/>
                        </a:ext>
                      </a:extLst>
                    </p:cNvPr>
                    <p:cNvCxnSpPr/>
                    <p:nvPr/>
                  </p:nvCxnSpPr>
                  <p:spPr>
                    <a:xfrm>
                      <a:off x="2425983"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cxnSp>
                  <p:nvCxnSpPr>
                    <p:cNvPr id="77" name="直接连接符 76">
                      <a:extLst>
                        <a:ext uri="{FF2B5EF4-FFF2-40B4-BE49-F238E27FC236}">
                          <a16:creationId xmlns:a16="http://schemas.microsoft.com/office/drawing/2014/main" id="{CE8FBE99-CD42-4482-9DF1-0258E6CBC304}"/>
                        </a:ext>
                      </a:extLst>
                    </p:cNvPr>
                    <p:cNvCxnSpPr>
                      <a:cxnSpLocks/>
                    </p:cNvCxnSpPr>
                    <p:nvPr/>
                  </p:nvCxnSpPr>
                  <p:spPr>
                    <a:xfrm flipH="1">
                      <a:off x="2552959"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grpSp>
              <p:grpSp>
                <p:nvGrpSpPr>
                  <p:cNvPr id="73" name="组合 72">
                    <a:extLst>
                      <a:ext uri="{FF2B5EF4-FFF2-40B4-BE49-F238E27FC236}">
                        <a16:creationId xmlns:a16="http://schemas.microsoft.com/office/drawing/2014/main" id="{61886557-028E-4C3A-B7F7-CD74AB9802F0}"/>
                      </a:ext>
                    </a:extLst>
                  </p:cNvPr>
                  <p:cNvGrpSpPr/>
                  <p:nvPr/>
                </p:nvGrpSpPr>
                <p:grpSpPr>
                  <a:xfrm>
                    <a:off x="2676808" y="5186045"/>
                    <a:ext cx="253693" cy="137160"/>
                    <a:chOff x="2425983" y="5189220"/>
                    <a:chExt cx="253693" cy="137160"/>
                  </a:xfrm>
                </p:grpSpPr>
                <p:cxnSp>
                  <p:nvCxnSpPr>
                    <p:cNvPr id="74" name="直接连接符 73">
                      <a:extLst>
                        <a:ext uri="{FF2B5EF4-FFF2-40B4-BE49-F238E27FC236}">
                          <a16:creationId xmlns:a16="http://schemas.microsoft.com/office/drawing/2014/main" id="{69A0ABCE-79CD-408B-9BF5-E4B5D1E6EAD8}"/>
                        </a:ext>
                      </a:extLst>
                    </p:cNvPr>
                    <p:cNvCxnSpPr/>
                    <p:nvPr/>
                  </p:nvCxnSpPr>
                  <p:spPr>
                    <a:xfrm>
                      <a:off x="2425983"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cxnSp>
                  <p:nvCxnSpPr>
                    <p:cNvPr id="75" name="直接连接符 74">
                      <a:extLst>
                        <a:ext uri="{FF2B5EF4-FFF2-40B4-BE49-F238E27FC236}">
                          <a16:creationId xmlns:a16="http://schemas.microsoft.com/office/drawing/2014/main" id="{F738178B-E299-48C1-ADC9-E9A79B2DE830}"/>
                        </a:ext>
                      </a:extLst>
                    </p:cNvPr>
                    <p:cNvCxnSpPr>
                      <a:cxnSpLocks/>
                    </p:cNvCxnSpPr>
                    <p:nvPr/>
                  </p:nvCxnSpPr>
                  <p:spPr>
                    <a:xfrm flipH="1">
                      <a:off x="2552959"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grpSp>
            </p:grpSp>
          </p:grpSp>
          <p:grpSp>
            <p:nvGrpSpPr>
              <p:cNvPr id="55" name="组合 54">
                <a:extLst>
                  <a:ext uri="{FF2B5EF4-FFF2-40B4-BE49-F238E27FC236}">
                    <a16:creationId xmlns:a16="http://schemas.microsoft.com/office/drawing/2014/main" id="{4B7E5880-84FF-4BB6-AD5C-7E711A6FB53B}"/>
                  </a:ext>
                </a:extLst>
              </p:cNvPr>
              <p:cNvGrpSpPr/>
              <p:nvPr/>
            </p:nvGrpSpPr>
            <p:grpSpPr>
              <a:xfrm>
                <a:off x="3432611" y="5170170"/>
                <a:ext cx="1009343" cy="146685"/>
                <a:chOff x="2425983" y="5179695"/>
                <a:chExt cx="1009343" cy="146685"/>
              </a:xfrm>
            </p:grpSpPr>
            <p:grpSp>
              <p:nvGrpSpPr>
                <p:cNvPr id="56" name="组合 55">
                  <a:extLst>
                    <a:ext uri="{FF2B5EF4-FFF2-40B4-BE49-F238E27FC236}">
                      <a16:creationId xmlns:a16="http://schemas.microsoft.com/office/drawing/2014/main" id="{27EACAD1-91FF-4148-97DC-00B488248D71}"/>
                    </a:ext>
                  </a:extLst>
                </p:cNvPr>
                <p:cNvGrpSpPr/>
                <p:nvPr/>
              </p:nvGrpSpPr>
              <p:grpSpPr>
                <a:xfrm>
                  <a:off x="2425983" y="5186045"/>
                  <a:ext cx="504518" cy="140335"/>
                  <a:chOff x="2425983" y="5186045"/>
                  <a:chExt cx="504518" cy="140335"/>
                </a:xfrm>
              </p:grpSpPr>
              <p:grpSp>
                <p:nvGrpSpPr>
                  <p:cNvPr id="64" name="组合 63">
                    <a:extLst>
                      <a:ext uri="{FF2B5EF4-FFF2-40B4-BE49-F238E27FC236}">
                        <a16:creationId xmlns:a16="http://schemas.microsoft.com/office/drawing/2014/main" id="{F9FFDE0C-689A-40A7-B76A-3F35FBBAEF51}"/>
                      </a:ext>
                    </a:extLst>
                  </p:cNvPr>
                  <p:cNvGrpSpPr/>
                  <p:nvPr/>
                </p:nvGrpSpPr>
                <p:grpSpPr>
                  <a:xfrm>
                    <a:off x="2425983" y="5189220"/>
                    <a:ext cx="253693" cy="137160"/>
                    <a:chOff x="2425983" y="5189220"/>
                    <a:chExt cx="253693" cy="137160"/>
                  </a:xfrm>
                </p:grpSpPr>
                <p:cxnSp>
                  <p:nvCxnSpPr>
                    <p:cNvPr id="68" name="直接连接符 67">
                      <a:extLst>
                        <a:ext uri="{FF2B5EF4-FFF2-40B4-BE49-F238E27FC236}">
                          <a16:creationId xmlns:a16="http://schemas.microsoft.com/office/drawing/2014/main" id="{90F2019C-69E3-4EF4-8C85-15BBBEF28ADB}"/>
                        </a:ext>
                      </a:extLst>
                    </p:cNvPr>
                    <p:cNvCxnSpPr/>
                    <p:nvPr/>
                  </p:nvCxnSpPr>
                  <p:spPr>
                    <a:xfrm>
                      <a:off x="2425983"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cxnSp>
                  <p:nvCxnSpPr>
                    <p:cNvPr id="69" name="直接连接符 68">
                      <a:extLst>
                        <a:ext uri="{FF2B5EF4-FFF2-40B4-BE49-F238E27FC236}">
                          <a16:creationId xmlns:a16="http://schemas.microsoft.com/office/drawing/2014/main" id="{447D249A-F525-49E8-B0BD-378E134779F4}"/>
                        </a:ext>
                      </a:extLst>
                    </p:cNvPr>
                    <p:cNvCxnSpPr>
                      <a:cxnSpLocks/>
                    </p:cNvCxnSpPr>
                    <p:nvPr/>
                  </p:nvCxnSpPr>
                  <p:spPr>
                    <a:xfrm flipH="1">
                      <a:off x="2552959"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grpSp>
              <p:grpSp>
                <p:nvGrpSpPr>
                  <p:cNvPr id="65" name="组合 64">
                    <a:extLst>
                      <a:ext uri="{FF2B5EF4-FFF2-40B4-BE49-F238E27FC236}">
                        <a16:creationId xmlns:a16="http://schemas.microsoft.com/office/drawing/2014/main" id="{2280CBBD-D845-4411-B8FD-C41848294386}"/>
                      </a:ext>
                    </a:extLst>
                  </p:cNvPr>
                  <p:cNvGrpSpPr/>
                  <p:nvPr/>
                </p:nvGrpSpPr>
                <p:grpSpPr>
                  <a:xfrm>
                    <a:off x="2676808" y="5186045"/>
                    <a:ext cx="253693" cy="137160"/>
                    <a:chOff x="2425983" y="5189220"/>
                    <a:chExt cx="253693" cy="137160"/>
                  </a:xfrm>
                </p:grpSpPr>
                <p:cxnSp>
                  <p:nvCxnSpPr>
                    <p:cNvPr id="66" name="直接连接符 65">
                      <a:extLst>
                        <a:ext uri="{FF2B5EF4-FFF2-40B4-BE49-F238E27FC236}">
                          <a16:creationId xmlns:a16="http://schemas.microsoft.com/office/drawing/2014/main" id="{89AB009F-73AA-4DCE-A88C-19F3DD51DD24}"/>
                        </a:ext>
                      </a:extLst>
                    </p:cNvPr>
                    <p:cNvCxnSpPr/>
                    <p:nvPr/>
                  </p:nvCxnSpPr>
                  <p:spPr>
                    <a:xfrm>
                      <a:off x="2425983"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cxnSp>
                  <p:nvCxnSpPr>
                    <p:cNvPr id="67" name="直接连接符 66">
                      <a:extLst>
                        <a:ext uri="{FF2B5EF4-FFF2-40B4-BE49-F238E27FC236}">
                          <a16:creationId xmlns:a16="http://schemas.microsoft.com/office/drawing/2014/main" id="{A85AC7E8-B441-4E16-A109-3CDCF350505B}"/>
                        </a:ext>
                      </a:extLst>
                    </p:cNvPr>
                    <p:cNvCxnSpPr>
                      <a:cxnSpLocks/>
                    </p:cNvCxnSpPr>
                    <p:nvPr/>
                  </p:nvCxnSpPr>
                  <p:spPr>
                    <a:xfrm flipH="1">
                      <a:off x="2552959"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grpSp>
            </p:grpSp>
            <p:grpSp>
              <p:nvGrpSpPr>
                <p:cNvPr id="57" name="组合 56">
                  <a:extLst>
                    <a:ext uri="{FF2B5EF4-FFF2-40B4-BE49-F238E27FC236}">
                      <a16:creationId xmlns:a16="http://schemas.microsoft.com/office/drawing/2014/main" id="{E206F1F7-E8FC-4C2D-A780-593E0DB53DE9}"/>
                    </a:ext>
                  </a:extLst>
                </p:cNvPr>
                <p:cNvGrpSpPr/>
                <p:nvPr/>
              </p:nvGrpSpPr>
              <p:grpSpPr>
                <a:xfrm>
                  <a:off x="2930808" y="5179695"/>
                  <a:ext cx="504518" cy="140335"/>
                  <a:chOff x="2425983" y="5186045"/>
                  <a:chExt cx="504518" cy="140335"/>
                </a:xfrm>
              </p:grpSpPr>
              <p:grpSp>
                <p:nvGrpSpPr>
                  <p:cNvPr id="58" name="组合 57">
                    <a:extLst>
                      <a:ext uri="{FF2B5EF4-FFF2-40B4-BE49-F238E27FC236}">
                        <a16:creationId xmlns:a16="http://schemas.microsoft.com/office/drawing/2014/main" id="{520FCE10-FA23-42FF-907F-EBAC304AE9E5}"/>
                      </a:ext>
                    </a:extLst>
                  </p:cNvPr>
                  <p:cNvGrpSpPr/>
                  <p:nvPr/>
                </p:nvGrpSpPr>
                <p:grpSpPr>
                  <a:xfrm>
                    <a:off x="2425983" y="5189220"/>
                    <a:ext cx="253693" cy="137160"/>
                    <a:chOff x="2425983" y="5189220"/>
                    <a:chExt cx="253693" cy="137160"/>
                  </a:xfrm>
                </p:grpSpPr>
                <p:cxnSp>
                  <p:nvCxnSpPr>
                    <p:cNvPr id="62" name="直接连接符 61">
                      <a:extLst>
                        <a:ext uri="{FF2B5EF4-FFF2-40B4-BE49-F238E27FC236}">
                          <a16:creationId xmlns:a16="http://schemas.microsoft.com/office/drawing/2014/main" id="{BC7DAC05-EE01-4BD2-82CB-22B5A0DA47C9}"/>
                        </a:ext>
                      </a:extLst>
                    </p:cNvPr>
                    <p:cNvCxnSpPr/>
                    <p:nvPr/>
                  </p:nvCxnSpPr>
                  <p:spPr>
                    <a:xfrm>
                      <a:off x="2425983"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cxnSp>
                  <p:nvCxnSpPr>
                    <p:cNvPr id="63" name="直接连接符 62">
                      <a:extLst>
                        <a:ext uri="{FF2B5EF4-FFF2-40B4-BE49-F238E27FC236}">
                          <a16:creationId xmlns:a16="http://schemas.microsoft.com/office/drawing/2014/main" id="{EF9CE822-DFC3-4D75-AAFB-EBA42AB4E80D}"/>
                        </a:ext>
                      </a:extLst>
                    </p:cNvPr>
                    <p:cNvCxnSpPr>
                      <a:cxnSpLocks/>
                    </p:cNvCxnSpPr>
                    <p:nvPr/>
                  </p:nvCxnSpPr>
                  <p:spPr>
                    <a:xfrm flipH="1">
                      <a:off x="2552959"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grpSp>
              <p:grpSp>
                <p:nvGrpSpPr>
                  <p:cNvPr id="59" name="组合 58">
                    <a:extLst>
                      <a:ext uri="{FF2B5EF4-FFF2-40B4-BE49-F238E27FC236}">
                        <a16:creationId xmlns:a16="http://schemas.microsoft.com/office/drawing/2014/main" id="{2E253625-849E-4D2D-B422-97C7CBA191CF}"/>
                      </a:ext>
                    </a:extLst>
                  </p:cNvPr>
                  <p:cNvGrpSpPr/>
                  <p:nvPr/>
                </p:nvGrpSpPr>
                <p:grpSpPr>
                  <a:xfrm>
                    <a:off x="2676808" y="5186045"/>
                    <a:ext cx="253693" cy="137160"/>
                    <a:chOff x="2425983" y="5189220"/>
                    <a:chExt cx="253693" cy="137160"/>
                  </a:xfrm>
                </p:grpSpPr>
                <p:cxnSp>
                  <p:nvCxnSpPr>
                    <p:cNvPr id="60" name="直接连接符 59">
                      <a:extLst>
                        <a:ext uri="{FF2B5EF4-FFF2-40B4-BE49-F238E27FC236}">
                          <a16:creationId xmlns:a16="http://schemas.microsoft.com/office/drawing/2014/main" id="{5E5ECEFD-4EA3-45B0-8960-3F66135B1203}"/>
                        </a:ext>
                      </a:extLst>
                    </p:cNvPr>
                    <p:cNvCxnSpPr/>
                    <p:nvPr/>
                  </p:nvCxnSpPr>
                  <p:spPr>
                    <a:xfrm>
                      <a:off x="2425983"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cxnSp>
                  <p:nvCxnSpPr>
                    <p:cNvPr id="61" name="直接连接符 60">
                      <a:extLst>
                        <a:ext uri="{FF2B5EF4-FFF2-40B4-BE49-F238E27FC236}">
                          <a16:creationId xmlns:a16="http://schemas.microsoft.com/office/drawing/2014/main" id="{FD24ECBB-FB4C-403F-BDB8-1620FE452E16}"/>
                        </a:ext>
                      </a:extLst>
                    </p:cNvPr>
                    <p:cNvCxnSpPr>
                      <a:cxnSpLocks/>
                    </p:cNvCxnSpPr>
                    <p:nvPr/>
                  </p:nvCxnSpPr>
                  <p:spPr>
                    <a:xfrm flipH="1">
                      <a:off x="2552959"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grpSp>
            </p:grpSp>
          </p:grpSp>
        </p:grpSp>
        <p:grpSp>
          <p:nvGrpSpPr>
            <p:cNvPr id="43" name="组合 42">
              <a:extLst>
                <a:ext uri="{FF2B5EF4-FFF2-40B4-BE49-F238E27FC236}">
                  <a16:creationId xmlns:a16="http://schemas.microsoft.com/office/drawing/2014/main" id="{2CC7C1A9-F501-46E1-AF96-E8B161393D0B}"/>
                </a:ext>
              </a:extLst>
            </p:cNvPr>
            <p:cNvGrpSpPr/>
            <p:nvPr/>
          </p:nvGrpSpPr>
          <p:grpSpPr>
            <a:xfrm>
              <a:off x="1839287" y="5184146"/>
              <a:ext cx="758518" cy="87506"/>
              <a:chOff x="2676808" y="5179695"/>
              <a:chExt cx="758518" cy="143510"/>
            </a:xfrm>
          </p:grpSpPr>
          <p:grpSp>
            <p:nvGrpSpPr>
              <p:cNvPr id="44" name="组合 43">
                <a:extLst>
                  <a:ext uri="{FF2B5EF4-FFF2-40B4-BE49-F238E27FC236}">
                    <a16:creationId xmlns:a16="http://schemas.microsoft.com/office/drawing/2014/main" id="{D7CC08F9-B4F4-4FC4-83DD-E9B37AAAF51D}"/>
                  </a:ext>
                </a:extLst>
              </p:cNvPr>
              <p:cNvGrpSpPr/>
              <p:nvPr/>
            </p:nvGrpSpPr>
            <p:grpSpPr>
              <a:xfrm>
                <a:off x="2676808" y="5186045"/>
                <a:ext cx="253693" cy="137160"/>
                <a:chOff x="2425983" y="5189220"/>
                <a:chExt cx="253693" cy="137160"/>
              </a:xfrm>
            </p:grpSpPr>
            <p:cxnSp>
              <p:nvCxnSpPr>
                <p:cNvPr id="52" name="直接连接符 51">
                  <a:extLst>
                    <a:ext uri="{FF2B5EF4-FFF2-40B4-BE49-F238E27FC236}">
                      <a16:creationId xmlns:a16="http://schemas.microsoft.com/office/drawing/2014/main" id="{FDE28095-1D9A-4A8D-B99E-7BDC293150DC}"/>
                    </a:ext>
                  </a:extLst>
                </p:cNvPr>
                <p:cNvCxnSpPr/>
                <p:nvPr/>
              </p:nvCxnSpPr>
              <p:spPr>
                <a:xfrm>
                  <a:off x="2425983"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cxnSp>
              <p:nvCxnSpPr>
                <p:cNvPr id="53" name="直接连接符 52">
                  <a:extLst>
                    <a:ext uri="{FF2B5EF4-FFF2-40B4-BE49-F238E27FC236}">
                      <a16:creationId xmlns:a16="http://schemas.microsoft.com/office/drawing/2014/main" id="{3E663974-48F2-40CF-8C4A-4114B31A6459}"/>
                    </a:ext>
                  </a:extLst>
                </p:cNvPr>
                <p:cNvCxnSpPr>
                  <a:cxnSpLocks/>
                </p:cNvCxnSpPr>
                <p:nvPr/>
              </p:nvCxnSpPr>
              <p:spPr>
                <a:xfrm flipH="1">
                  <a:off x="2552959"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grpSp>
          <p:grpSp>
            <p:nvGrpSpPr>
              <p:cNvPr id="45" name="组合 44">
                <a:extLst>
                  <a:ext uri="{FF2B5EF4-FFF2-40B4-BE49-F238E27FC236}">
                    <a16:creationId xmlns:a16="http://schemas.microsoft.com/office/drawing/2014/main" id="{78ABB74E-42C4-45E1-8434-66B203D336A0}"/>
                  </a:ext>
                </a:extLst>
              </p:cNvPr>
              <p:cNvGrpSpPr/>
              <p:nvPr/>
            </p:nvGrpSpPr>
            <p:grpSpPr>
              <a:xfrm>
                <a:off x="2930808" y="5179695"/>
                <a:ext cx="504518" cy="140335"/>
                <a:chOff x="2425983" y="5186045"/>
                <a:chExt cx="504518" cy="140335"/>
              </a:xfrm>
            </p:grpSpPr>
            <p:grpSp>
              <p:nvGrpSpPr>
                <p:cNvPr id="46" name="组合 45">
                  <a:extLst>
                    <a:ext uri="{FF2B5EF4-FFF2-40B4-BE49-F238E27FC236}">
                      <a16:creationId xmlns:a16="http://schemas.microsoft.com/office/drawing/2014/main" id="{855C3A97-AC20-442A-B46D-4E530EDFB917}"/>
                    </a:ext>
                  </a:extLst>
                </p:cNvPr>
                <p:cNvGrpSpPr/>
                <p:nvPr/>
              </p:nvGrpSpPr>
              <p:grpSpPr>
                <a:xfrm>
                  <a:off x="2425983" y="5189220"/>
                  <a:ext cx="253693" cy="137160"/>
                  <a:chOff x="2425983" y="5189220"/>
                  <a:chExt cx="253693" cy="137160"/>
                </a:xfrm>
              </p:grpSpPr>
              <p:cxnSp>
                <p:nvCxnSpPr>
                  <p:cNvPr id="50" name="直接连接符 49">
                    <a:extLst>
                      <a:ext uri="{FF2B5EF4-FFF2-40B4-BE49-F238E27FC236}">
                        <a16:creationId xmlns:a16="http://schemas.microsoft.com/office/drawing/2014/main" id="{800F7D41-5F01-40D8-9034-D1009D6C143F}"/>
                      </a:ext>
                    </a:extLst>
                  </p:cNvPr>
                  <p:cNvCxnSpPr/>
                  <p:nvPr/>
                </p:nvCxnSpPr>
                <p:spPr>
                  <a:xfrm>
                    <a:off x="2425983"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a16="http://schemas.microsoft.com/office/drawing/2014/main" id="{DEDD92F1-C3DF-4E87-A291-DA06FEE260DE}"/>
                      </a:ext>
                    </a:extLst>
                  </p:cNvPr>
                  <p:cNvCxnSpPr>
                    <a:cxnSpLocks/>
                  </p:cNvCxnSpPr>
                  <p:nvPr/>
                </p:nvCxnSpPr>
                <p:spPr>
                  <a:xfrm flipH="1">
                    <a:off x="2552959"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grpSp>
            <p:grpSp>
              <p:nvGrpSpPr>
                <p:cNvPr id="47" name="组合 46">
                  <a:extLst>
                    <a:ext uri="{FF2B5EF4-FFF2-40B4-BE49-F238E27FC236}">
                      <a16:creationId xmlns:a16="http://schemas.microsoft.com/office/drawing/2014/main" id="{C2F2962E-F94E-4A48-8512-C19AE1864ECA}"/>
                    </a:ext>
                  </a:extLst>
                </p:cNvPr>
                <p:cNvGrpSpPr/>
                <p:nvPr/>
              </p:nvGrpSpPr>
              <p:grpSpPr>
                <a:xfrm>
                  <a:off x="2676808" y="5186045"/>
                  <a:ext cx="253693" cy="137160"/>
                  <a:chOff x="2425983" y="5189220"/>
                  <a:chExt cx="253693" cy="137160"/>
                </a:xfrm>
              </p:grpSpPr>
              <p:cxnSp>
                <p:nvCxnSpPr>
                  <p:cNvPr id="48" name="直接连接符 47">
                    <a:extLst>
                      <a:ext uri="{FF2B5EF4-FFF2-40B4-BE49-F238E27FC236}">
                        <a16:creationId xmlns:a16="http://schemas.microsoft.com/office/drawing/2014/main" id="{4E6658F1-CAFE-4D6A-AFD5-B8676BBF1121}"/>
                      </a:ext>
                    </a:extLst>
                  </p:cNvPr>
                  <p:cNvCxnSpPr/>
                  <p:nvPr/>
                </p:nvCxnSpPr>
                <p:spPr>
                  <a:xfrm>
                    <a:off x="2425983"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cxnSp>
                <p:nvCxnSpPr>
                  <p:cNvPr id="49" name="直接连接符 48">
                    <a:extLst>
                      <a:ext uri="{FF2B5EF4-FFF2-40B4-BE49-F238E27FC236}">
                        <a16:creationId xmlns:a16="http://schemas.microsoft.com/office/drawing/2014/main" id="{6749361A-C902-407C-9558-08596EA3571C}"/>
                      </a:ext>
                    </a:extLst>
                  </p:cNvPr>
                  <p:cNvCxnSpPr>
                    <a:cxnSpLocks/>
                  </p:cNvCxnSpPr>
                  <p:nvPr/>
                </p:nvCxnSpPr>
                <p:spPr>
                  <a:xfrm flipH="1">
                    <a:off x="2552959"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grpSp>
          </p:grpSp>
        </p:grpSp>
      </p:grpSp>
    </p:spTree>
    <p:extLst>
      <p:ext uri="{BB962C8B-B14F-4D97-AF65-F5344CB8AC3E}">
        <p14:creationId xmlns:p14="http://schemas.microsoft.com/office/powerpoint/2010/main" val="3892404250"/>
      </p:ext>
    </p:extLst>
  </p:cSld>
  <p:clrMapOvr>
    <a:masterClrMapping/>
  </p:clrMapOvr>
  <mc:AlternateContent xmlns:mc="http://schemas.openxmlformats.org/markup-compatibility/2006" xmlns:p14="http://schemas.microsoft.com/office/powerpoint/2010/main">
    <mc:Choice Requires="p14">
      <p:transition spd="slow" p14:dur="900" advClick="0" advTm="1000">
        <p14:warp dir="in"/>
      </p:transition>
    </mc:Choice>
    <mc:Fallback xmlns:a14="http://schemas.microsoft.com/office/drawing/2010/main" xmlns:a16="http://schemas.microsoft.com/office/drawing/2014/main"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750"/>
                                        <p:tgtEl>
                                          <p:spTgt spid="32"/>
                                        </p:tgtEl>
                                      </p:cBhvr>
                                    </p:animEffect>
                                  </p:childTnLst>
                                </p:cTn>
                              </p:par>
                            </p:childTnLst>
                          </p:cTn>
                        </p:par>
                        <p:par>
                          <p:cTn id="8" fill="hold">
                            <p:stCondLst>
                              <p:cond delay="750"/>
                            </p:stCondLst>
                            <p:childTnLst>
                              <p:par>
                                <p:cTn id="9" presetID="47"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750"/>
                                        <p:tgtEl>
                                          <p:spTgt spid="33"/>
                                        </p:tgtEl>
                                      </p:cBhvr>
                                    </p:animEffect>
                                    <p:anim calcmode="lin" valueType="num">
                                      <p:cBhvr>
                                        <p:cTn id="12" dur="750" fill="hold"/>
                                        <p:tgtEl>
                                          <p:spTgt spid="33"/>
                                        </p:tgtEl>
                                        <p:attrNameLst>
                                          <p:attrName>ppt_x</p:attrName>
                                        </p:attrNameLst>
                                      </p:cBhvr>
                                      <p:tavLst>
                                        <p:tav tm="0">
                                          <p:val>
                                            <p:strVal val="#ppt_x"/>
                                          </p:val>
                                        </p:tav>
                                        <p:tav tm="100000">
                                          <p:val>
                                            <p:strVal val="#ppt_x"/>
                                          </p:val>
                                        </p:tav>
                                      </p:tavLst>
                                    </p:anim>
                                    <p:anim calcmode="lin" valueType="num">
                                      <p:cBhvr>
                                        <p:cTn id="13" dur="750" fill="hold"/>
                                        <p:tgtEl>
                                          <p:spTgt spid="3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wipe(left)">
                                      <p:cBhvr>
                                        <p:cTn id="17" dur="75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id="{FCE59E4B-AFF3-439D-8501-370F457FFD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sp>
        <p:nvSpPr>
          <p:cNvPr id="79" name="文本框 5">
            <a:extLst>
              <a:ext uri="{FF2B5EF4-FFF2-40B4-BE49-F238E27FC236}">
                <a16:creationId xmlns:a16="http://schemas.microsoft.com/office/drawing/2014/main" id="{E500282F-320C-466D-97BA-A71C94942741}"/>
              </a:ext>
            </a:extLst>
          </p:cNvPr>
          <p:cNvSpPr txBox="1"/>
          <p:nvPr/>
        </p:nvSpPr>
        <p:spPr>
          <a:xfrm>
            <a:off x="4635871" y="1752312"/>
            <a:ext cx="2842553" cy="830996"/>
          </a:xfrm>
          <a:prstGeom prst="rect">
            <a:avLst/>
          </a:prstGeom>
          <a:noFill/>
        </p:spPr>
        <p:txBody>
          <a:bodyPr wrap="square" rtlCol="0">
            <a:spAutoFit/>
          </a:bodyPr>
          <a:lstStyle/>
          <a:p>
            <a:pPr algn="ctr"/>
            <a:r>
              <a:rPr lang="en-US" altLang="zh-CN" sz="4800" dirty="0">
                <a:solidFill>
                  <a:srgbClr val="72AE4A"/>
                </a:solidFill>
                <a:latin typeface="华文中宋" panose="02010600040101010101" pitchFamily="2" charset="-122"/>
                <a:ea typeface="华文中宋" panose="02010600040101010101" pitchFamily="2" charset="-122"/>
              </a:rPr>
              <a:t>0</a:t>
            </a:r>
            <a:r>
              <a:rPr lang="en-US" altLang="zh-CN" sz="4800" dirty="0">
                <a:solidFill>
                  <a:srgbClr val="92488E"/>
                </a:solidFill>
                <a:latin typeface="华文中宋" panose="02010600040101010101" pitchFamily="2" charset="-122"/>
                <a:ea typeface="华文中宋" panose="02010600040101010101" pitchFamily="2" charset="-122"/>
              </a:rPr>
              <a:t>1</a:t>
            </a:r>
            <a:endParaRPr lang="zh-CN" altLang="en-US" sz="4800" dirty="0">
              <a:solidFill>
                <a:srgbClr val="92488E"/>
              </a:solidFill>
              <a:latin typeface="华文中宋" panose="02010600040101010101" pitchFamily="2" charset="-122"/>
              <a:ea typeface="华文中宋" panose="02010600040101010101" pitchFamily="2" charset="-122"/>
            </a:endParaRPr>
          </a:p>
        </p:txBody>
      </p:sp>
      <p:grpSp>
        <p:nvGrpSpPr>
          <p:cNvPr id="16" name="组合 15">
            <a:extLst>
              <a:ext uri="{FF2B5EF4-FFF2-40B4-BE49-F238E27FC236}">
                <a16:creationId xmlns:a16="http://schemas.microsoft.com/office/drawing/2014/main" id="{D38E8753-1E5E-4D8C-A9FF-04AFAFDC8ECB}"/>
              </a:ext>
            </a:extLst>
          </p:cNvPr>
          <p:cNvGrpSpPr/>
          <p:nvPr/>
        </p:nvGrpSpPr>
        <p:grpSpPr>
          <a:xfrm>
            <a:off x="4399681" y="1863695"/>
            <a:ext cx="3372518" cy="646331"/>
            <a:chOff x="1897781" y="4477355"/>
            <a:chExt cx="3372518" cy="646331"/>
          </a:xfrm>
        </p:grpSpPr>
        <p:sp>
          <p:nvSpPr>
            <p:cNvPr id="18" name="TextBox 4">
              <a:extLst>
                <a:ext uri="{FF2B5EF4-FFF2-40B4-BE49-F238E27FC236}">
                  <a16:creationId xmlns:a16="http://schemas.microsoft.com/office/drawing/2014/main" id="{63DC4EB7-32C7-491A-B743-D19DC0CEA8AF}"/>
                </a:ext>
              </a:extLst>
            </p:cNvPr>
            <p:cNvSpPr txBox="1"/>
            <p:nvPr/>
          </p:nvSpPr>
          <p:spPr>
            <a:xfrm>
              <a:off x="1897781" y="4477355"/>
              <a:ext cx="646331" cy="646331"/>
            </a:xfrm>
            <a:prstGeom prst="rect">
              <a:avLst/>
            </a:prstGeom>
            <a:noFill/>
          </p:spPr>
          <p:txBody>
            <a:bodyPr wrap="none" rtlCol="0">
              <a:spAutoFit/>
            </a:bodyPr>
            <a:lstStyle/>
            <a:p>
              <a:pPr algn="ctr"/>
              <a:r>
                <a:rPr lang="en-US" altLang="zh-CN" sz="3600" dirty="0">
                  <a:solidFill>
                    <a:srgbClr val="72AE4A"/>
                  </a:solidFill>
                  <a:latin typeface="华文中宋" panose="02010600040101010101" pitchFamily="2" charset="-122"/>
                  <a:ea typeface="华文中宋" panose="02010600040101010101" pitchFamily="2" charset="-122"/>
                </a:rPr>
                <a:t>《</a:t>
              </a:r>
            </a:p>
          </p:txBody>
        </p:sp>
        <p:sp>
          <p:nvSpPr>
            <p:cNvPr id="19" name="TextBox 4">
              <a:extLst>
                <a:ext uri="{FF2B5EF4-FFF2-40B4-BE49-F238E27FC236}">
                  <a16:creationId xmlns:a16="http://schemas.microsoft.com/office/drawing/2014/main" id="{5E85BC6D-D29F-4BFC-A4B4-B529F5CD5F38}"/>
                </a:ext>
              </a:extLst>
            </p:cNvPr>
            <p:cNvSpPr txBox="1"/>
            <p:nvPr/>
          </p:nvSpPr>
          <p:spPr>
            <a:xfrm flipH="1">
              <a:off x="4623967" y="4477355"/>
              <a:ext cx="646332" cy="646331"/>
            </a:xfrm>
            <a:prstGeom prst="rect">
              <a:avLst/>
            </a:prstGeom>
            <a:noFill/>
          </p:spPr>
          <p:txBody>
            <a:bodyPr wrap="none" rtlCol="0">
              <a:spAutoFit/>
            </a:bodyPr>
            <a:lstStyle/>
            <a:p>
              <a:pPr algn="ctr"/>
              <a:r>
                <a:rPr lang="en-US" altLang="zh-CN" sz="3600" dirty="0">
                  <a:solidFill>
                    <a:srgbClr val="92488E"/>
                  </a:solidFill>
                  <a:latin typeface="华文中宋" panose="02010600040101010101" pitchFamily="2" charset="-122"/>
                  <a:ea typeface="华文中宋" panose="02010600040101010101" pitchFamily="2" charset="-122"/>
                </a:rPr>
                <a:t>》</a:t>
              </a:r>
            </a:p>
          </p:txBody>
        </p:sp>
      </p:grpSp>
      <p:grpSp>
        <p:nvGrpSpPr>
          <p:cNvPr id="22" name="组合 21">
            <a:extLst>
              <a:ext uri="{FF2B5EF4-FFF2-40B4-BE49-F238E27FC236}">
                <a16:creationId xmlns:a16="http://schemas.microsoft.com/office/drawing/2014/main" id="{5AC2A6D7-BE5F-4F33-9A69-8FDAF14F4ABC}"/>
              </a:ext>
            </a:extLst>
          </p:cNvPr>
          <p:cNvGrpSpPr/>
          <p:nvPr/>
        </p:nvGrpSpPr>
        <p:grpSpPr>
          <a:xfrm>
            <a:off x="4717059" y="2619646"/>
            <a:ext cx="2767715" cy="95254"/>
            <a:chOff x="1839287" y="5184146"/>
            <a:chExt cx="2767715" cy="95254"/>
          </a:xfrm>
        </p:grpSpPr>
        <p:grpSp>
          <p:nvGrpSpPr>
            <p:cNvPr id="23" name="组合 22">
              <a:extLst>
                <a:ext uri="{FF2B5EF4-FFF2-40B4-BE49-F238E27FC236}">
                  <a16:creationId xmlns:a16="http://schemas.microsoft.com/office/drawing/2014/main" id="{436C1534-5DDA-4A3D-A271-4CFDABC0D0B9}"/>
                </a:ext>
              </a:extLst>
            </p:cNvPr>
            <p:cNvGrpSpPr/>
            <p:nvPr/>
          </p:nvGrpSpPr>
          <p:grpSpPr>
            <a:xfrm>
              <a:off x="2591031" y="5184150"/>
              <a:ext cx="2015971" cy="95250"/>
              <a:chOff x="2425983" y="5170170"/>
              <a:chExt cx="2015971" cy="156210"/>
            </a:xfrm>
          </p:grpSpPr>
          <p:grpSp>
            <p:nvGrpSpPr>
              <p:cNvPr id="47" name="组合 46">
                <a:extLst>
                  <a:ext uri="{FF2B5EF4-FFF2-40B4-BE49-F238E27FC236}">
                    <a16:creationId xmlns:a16="http://schemas.microsoft.com/office/drawing/2014/main" id="{190D061C-0745-42EE-BA91-41B94D31A229}"/>
                  </a:ext>
                </a:extLst>
              </p:cNvPr>
              <p:cNvGrpSpPr/>
              <p:nvPr/>
            </p:nvGrpSpPr>
            <p:grpSpPr>
              <a:xfrm>
                <a:off x="2425983" y="5179695"/>
                <a:ext cx="1009343" cy="146685"/>
                <a:chOff x="2425983" y="5179695"/>
                <a:chExt cx="1009343" cy="146685"/>
              </a:xfrm>
            </p:grpSpPr>
            <p:grpSp>
              <p:nvGrpSpPr>
                <p:cNvPr id="63" name="组合 62">
                  <a:extLst>
                    <a:ext uri="{FF2B5EF4-FFF2-40B4-BE49-F238E27FC236}">
                      <a16:creationId xmlns:a16="http://schemas.microsoft.com/office/drawing/2014/main" id="{0B6EC894-DB98-4476-A488-5246306CDA54}"/>
                    </a:ext>
                  </a:extLst>
                </p:cNvPr>
                <p:cNvGrpSpPr/>
                <p:nvPr/>
              </p:nvGrpSpPr>
              <p:grpSpPr>
                <a:xfrm>
                  <a:off x="2425983" y="5186045"/>
                  <a:ext cx="504518" cy="140335"/>
                  <a:chOff x="2425983" y="5186045"/>
                  <a:chExt cx="504518" cy="140335"/>
                </a:xfrm>
              </p:grpSpPr>
              <p:grpSp>
                <p:nvGrpSpPr>
                  <p:cNvPr id="71" name="组合 70">
                    <a:extLst>
                      <a:ext uri="{FF2B5EF4-FFF2-40B4-BE49-F238E27FC236}">
                        <a16:creationId xmlns:a16="http://schemas.microsoft.com/office/drawing/2014/main" id="{C50607A3-FE72-458E-91C9-51ADB3BBC750}"/>
                      </a:ext>
                    </a:extLst>
                  </p:cNvPr>
                  <p:cNvGrpSpPr/>
                  <p:nvPr/>
                </p:nvGrpSpPr>
                <p:grpSpPr>
                  <a:xfrm>
                    <a:off x="2425983" y="5189220"/>
                    <a:ext cx="253693" cy="137160"/>
                    <a:chOff x="2425983" y="5189220"/>
                    <a:chExt cx="253693" cy="137160"/>
                  </a:xfrm>
                </p:grpSpPr>
                <p:cxnSp>
                  <p:nvCxnSpPr>
                    <p:cNvPr id="75" name="直接连接符 74">
                      <a:extLst>
                        <a:ext uri="{FF2B5EF4-FFF2-40B4-BE49-F238E27FC236}">
                          <a16:creationId xmlns:a16="http://schemas.microsoft.com/office/drawing/2014/main" id="{CB37767F-1DFF-4055-84D5-912FF80793D7}"/>
                        </a:ext>
                      </a:extLst>
                    </p:cNvPr>
                    <p:cNvCxnSpPr/>
                    <p:nvPr/>
                  </p:nvCxnSpPr>
                  <p:spPr>
                    <a:xfrm>
                      <a:off x="2425983"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cxnSp>
                  <p:nvCxnSpPr>
                    <p:cNvPr id="76" name="直接连接符 75">
                      <a:extLst>
                        <a:ext uri="{FF2B5EF4-FFF2-40B4-BE49-F238E27FC236}">
                          <a16:creationId xmlns:a16="http://schemas.microsoft.com/office/drawing/2014/main" id="{81D0E612-CF28-43D7-9D66-241AA170F0C7}"/>
                        </a:ext>
                      </a:extLst>
                    </p:cNvPr>
                    <p:cNvCxnSpPr>
                      <a:cxnSpLocks/>
                    </p:cNvCxnSpPr>
                    <p:nvPr/>
                  </p:nvCxnSpPr>
                  <p:spPr>
                    <a:xfrm flipH="1">
                      <a:off x="2552959"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grpSp>
              <p:grpSp>
                <p:nvGrpSpPr>
                  <p:cNvPr id="72" name="组合 71">
                    <a:extLst>
                      <a:ext uri="{FF2B5EF4-FFF2-40B4-BE49-F238E27FC236}">
                        <a16:creationId xmlns:a16="http://schemas.microsoft.com/office/drawing/2014/main" id="{FB31409C-5477-4106-8A15-0E7618FBD122}"/>
                      </a:ext>
                    </a:extLst>
                  </p:cNvPr>
                  <p:cNvGrpSpPr/>
                  <p:nvPr/>
                </p:nvGrpSpPr>
                <p:grpSpPr>
                  <a:xfrm>
                    <a:off x="2676808" y="5186045"/>
                    <a:ext cx="253693" cy="137160"/>
                    <a:chOff x="2425983" y="5189220"/>
                    <a:chExt cx="253693" cy="137160"/>
                  </a:xfrm>
                </p:grpSpPr>
                <p:cxnSp>
                  <p:nvCxnSpPr>
                    <p:cNvPr id="73" name="直接连接符 72">
                      <a:extLst>
                        <a:ext uri="{FF2B5EF4-FFF2-40B4-BE49-F238E27FC236}">
                          <a16:creationId xmlns:a16="http://schemas.microsoft.com/office/drawing/2014/main" id="{60CC5454-ED56-40A8-8D38-8EBAA2DB1B3B}"/>
                        </a:ext>
                      </a:extLst>
                    </p:cNvPr>
                    <p:cNvCxnSpPr/>
                    <p:nvPr/>
                  </p:nvCxnSpPr>
                  <p:spPr>
                    <a:xfrm>
                      <a:off x="2425983"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cxnSp>
                  <p:nvCxnSpPr>
                    <p:cNvPr id="74" name="直接连接符 73">
                      <a:extLst>
                        <a:ext uri="{FF2B5EF4-FFF2-40B4-BE49-F238E27FC236}">
                          <a16:creationId xmlns:a16="http://schemas.microsoft.com/office/drawing/2014/main" id="{5482511E-E5AB-4685-B72A-B1D1C6739110}"/>
                        </a:ext>
                      </a:extLst>
                    </p:cNvPr>
                    <p:cNvCxnSpPr>
                      <a:cxnSpLocks/>
                    </p:cNvCxnSpPr>
                    <p:nvPr/>
                  </p:nvCxnSpPr>
                  <p:spPr>
                    <a:xfrm flipH="1">
                      <a:off x="2552959"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grpSp>
            </p:grpSp>
            <p:grpSp>
              <p:nvGrpSpPr>
                <p:cNvPr id="64" name="组合 63">
                  <a:extLst>
                    <a:ext uri="{FF2B5EF4-FFF2-40B4-BE49-F238E27FC236}">
                      <a16:creationId xmlns:a16="http://schemas.microsoft.com/office/drawing/2014/main" id="{26555EAD-2F30-4925-98AE-AAFFFB538F90}"/>
                    </a:ext>
                  </a:extLst>
                </p:cNvPr>
                <p:cNvGrpSpPr/>
                <p:nvPr/>
              </p:nvGrpSpPr>
              <p:grpSpPr>
                <a:xfrm>
                  <a:off x="2930808" y="5179695"/>
                  <a:ext cx="504518" cy="140335"/>
                  <a:chOff x="2425983" y="5186045"/>
                  <a:chExt cx="504518" cy="140335"/>
                </a:xfrm>
              </p:grpSpPr>
              <p:grpSp>
                <p:nvGrpSpPr>
                  <p:cNvPr id="65" name="组合 64">
                    <a:extLst>
                      <a:ext uri="{FF2B5EF4-FFF2-40B4-BE49-F238E27FC236}">
                        <a16:creationId xmlns:a16="http://schemas.microsoft.com/office/drawing/2014/main" id="{8701A3F3-6031-4486-9311-E205158269C9}"/>
                      </a:ext>
                    </a:extLst>
                  </p:cNvPr>
                  <p:cNvGrpSpPr/>
                  <p:nvPr/>
                </p:nvGrpSpPr>
                <p:grpSpPr>
                  <a:xfrm>
                    <a:off x="2425983" y="5189220"/>
                    <a:ext cx="253693" cy="137160"/>
                    <a:chOff x="2425983" y="5189220"/>
                    <a:chExt cx="253693" cy="137160"/>
                  </a:xfrm>
                </p:grpSpPr>
                <p:cxnSp>
                  <p:nvCxnSpPr>
                    <p:cNvPr id="69" name="直接连接符 68">
                      <a:extLst>
                        <a:ext uri="{FF2B5EF4-FFF2-40B4-BE49-F238E27FC236}">
                          <a16:creationId xmlns:a16="http://schemas.microsoft.com/office/drawing/2014/main" id="{5867AE52-243C-447F-A622-744A7BE4EB22}"/>
                        </a:ext>
                      </a:extLst>
                    </p:cNvPr>
                    <p:cNvCxnSpPr/>
                    <p:nvPr/>
                  </p:nvCxnSpPr>
                  <p:spPr>
                    <a:xfrm>
                      <a:off x="2425983"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cxnSp>
                  <p:nvCxnSpPr>
                    <p:cNvPr id="70" name="直接连接符 69">
                      <a:extLst>
                        <a:ext uri="{FF2B5EF4-FFF2-40B4-BE49-F238E27FC236}">
                          <a16:creationId xmlns:a16="http://schemas.microsoft.com/office/drawing/2014/main" id="{1BF35A35-E267-4E79-827B-18C58ED44DFC}"/>
                        </a:ext>
                      </a:extLst>
                    </p:cNvPr>
                    <p:cNvCxnSpPr>
                      <a:cxnSpLocks/>
                    </p:cNvCxnSpPr>
                    <p:nvPr/>
                  </p:nvCxnSpPr>
                  <p:spPr>
                    <a:xfrm flipH="1">
                      <a:off x="2552959"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grpSp>
              <p:grpSp>
                <p:nvGrpSpPr>
                  <p:cNvPr id="66" name="组合 65">
                    <a:extLst>
                      <a:ext uri="{FF2B5EF4-FFF2-40B4-BE49-F238E27FC236}">
                        <a16:creationId xmlns:a16="http://schemas.microsoft.com/office/drawing/2014/main" id="{66933D52-CE92-4C87-974B-71E255DFE626}"/>
                      </a:ext>
                    </a:extLst>
                  </p:cNvPr>
                  <p:cNvGrpSpPr/>
                  <p:nvPr/>
                </p:nvGrpSpPr>
                <p:grpSpPr>
                  <a:xfrm>
                    <a:off x="2676808" y="5186045"/>
                    <a:ext cx="253693" cy="137160"/>
                    <a:chOff x="2425983" y="5189220"/>
                    <a:chExt cx="253693" cy="137160"/>
                  </a:xfrm>
                </p:grpSpPr>
                <p:cxnSp>
                  <p:nvCxnSpPr>
                    <p:cNvPr id="67" name="直接连接符 66">
                      <a:extLst>
                        <a:ext uri="{FF2B5EF4-FFF2-40B4-BE49-F238E27FC236}">
                          <a16:creationId xmlns:a16="http://schemas.microsoft.com/office/drawing/2014/main" id="{2FAA0AF2-C576-4E16-9A3D-F999D2463A36}"/>
                        </a:ext>
                      </a:extLst>
                    </p:cNvPr>
                    <p:cNvCxnSpPr/>
                    <p:nvPr/>
                  </p:nvCxnSpPr>
                  <p:spPr>
                    <a:xfrm>
                      <a:off x="2425983"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cxnSp>
                  <p:nvCxnSpPr>
                    <p:cNvPr id="68" name="直接连接符 67">
                      <a:extLst>
                        <a:ext uri="{FF2B5EF4-FFF2-40B4-BE49-F238E27FC236}">
                          <a16:creationId xmlns:a16="http://schemas.microsoft.com/office/drawing/2014/main" id="{854171D4-1816-4ED7-937F-616E146850C9}"/>
                        </a:ext>
                      </a:extLst>
                    </p:cNvPr>
                    <p:cNvCxnSpPr>
                      <a:cxnSpLocks/>
                    </p:cNvCxnSpPr>
                    <p:nvPr/>
                  </p:nvCxnSpPr>
                  <p:spPr>
                    <a:xfrm flipH="1">
                      <a:off x="2552959"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grpSp>
            </p:grpSp>
          </p:grpSp>
          <p:grpSp>
            <p:nvGrpSpPr>
              <p:cNvPr id="48" name="组合 47">
                <a:extLst>
                  <a:ext uri="{FF2B5EF4-FFF2-40B4-BE49-F238E27FC236}">
                    <a16:creationId xmlns:a16="http://schemas.microsoft.com/office/drawing/2014/main" id="{8D50FE4E-E733-4B57-A3DD-50112BFCAA57}"/>
                  </a:ext>
                </a:extLst>
              </p:cNvPr>
              <p:cNvGrpSpPr/>
              <p:nvPr/>
            </p:nvGrpSpPr>
            <p:grpSpPr>
              <a:xfrm>
                <a:off x="3432611" y="5170170"/>
                <a:ext cx="1009343" cy="146685"/>
                <a:chOff x="2425983" y="5179695"/>
                <a:chExt cx="1009343" cy="146685"/>
              </a:xfrm>
            </p:grpSpPr>
            <p:grpSp>
              <p:nvGrpSpPr>
                <p:cNvPr id="49" name="组合 48">
                  <a:extLst>
                    <a:ext uri="{FF2B5EF4-FFF2-40B4-BE49-F238E27FC236}">
                      <a16:creationId xmlns:a16="http://schemas.microsoft.com/office/drawing/2014/main" id="{C3821E19-A4D9-40AD-8112-45CB2236551F}"/>
                    </a:ext>
                  </a:extLst>
                </p:cNvPr>
                <p:cNvGrpSpPr/>
                <p:nvPr/>
              </p:nvGrpSpPr>
              <p:grpSpPr>
                <a:xfrm>
                  <a:off x="2425983" y="5186045"/>
                  <a:ext cx="504518" cy="140335"/>
                  <a:chOff x="2425983" y="5186045"/>
                  <a:chExt cx="504518" cy="140335"/>
                </a:xfrm>
              </p:grpSpPr>
              <p:grpSp>
                <p:nvGrpSpPr>
                  <p:cNvPr id="57" name="组合 56">
                    <a:extLst>
                      <a:ext uri="{FF2B5EF4-FFF2-40B4-BE49-F238E27FC236}">
                        <a16:creationId xmlns:a16="http://schemas.microsoft.com/office/drawing/2014/main" id="{1629C7E7-94C0-45E4-BDD0-DB85775A03B3}"/>
                      </a:ext>
                    </a:extLst>
                  </p:cNvPr>
                  <p:cNvGrpSpPr/>
                  <p:nvPr/>
                </p:nvGrpSpPr>
                <p:grpSpPr>
                  <a:xfrm>
                    <a:off x="2425983" y="5189220"/>
                    <a:ext cx="253693" cy="137160"/>
                    <a:chOff x="2425983" y="5189220"/>
                    <a:chExt cx="253693" cy="137160"/>
                  </a:xfrm>
                </p:grpSpPr>
                <p:cxnSp>
                  <p:nvCxnSpPr>
                    <p:cNvPr id="61" name="直接连接符 60">
                      <a:extLst>
                        <a:ext uri="{FF2B5EF4-FFF2-40B4-BE49-F238E27FC236}">
                          <a16:creationId xmlns:a16="http://schemas.microsoft.com/office/drawing/2014/main" id="{863964DD-CD5E-4A05-8F0C-20761E9ABFF1}"/>
                        </a:ext>
                      </a:extLst>
                    </p:cNvPr>
                    <p:cNvCxnSpPr/>
                    <p:nvPr/>
                  </p:nvCxnSpPr>
                  <p:spPr>
                    <a:xfrm>
                      <a:off x="2425983"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cxnSp>
                  <p:nvCxnSpPr>
                    <p:cNvPr id="62" name="直接连接符 61">
                      <a:extLst>
                        <a:ext uri="{FF2B5EF4-FFF2-40B4-BE49-F238E27FC236}">
                          <a16:creationId xmlns:a16="http://schemas.microsoft.com/office/drawing/2014/main" id="{E96F02C4-2780-4DCC-8FD2-99F2601D9E62}"/>
                        </a:ext>
                      </a:extLst>
                    </p:cNvPr>
                    <p:cNvCxnSpPr>
                      <a:cxnSpLocks/>
                    </p:cNvCxnSpPr>
                    <p:nvPr/>
                  </p:nvCxnSpPr>
                  <p:spPr>
                    <a:xfrm flipH="1">
                      <a:off x="2552959"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grpSp>
              <p:grpSp>
                <p:nvGrpSpPr>
                  <p:cNvPr id="58" name="组合 57">
                    <a:extLst>
                      <a:ext uri="{FF2B5EF4-FFF2-40B4-BE49-F238E27FC236}">
                        <a16:creationId xmlns:a16="http://schemas.microsoft.com/office/drawing/2014/main" id="{DC2D96F9-C7C7-4C60-B50F-94BF7FAB39DC}"/>
                      </a:ext>
                    </a:extLst>
                  </p:cNvPr>
                  <p:cNvGrpSpPr/>
                  <p:nvPr/>
                </p:nvGrpSpPr>
                <p:grpSpPr>
                  <a:xfrm>
                    <a:off x="2676808" y="5186045"/>
                    <a:ext cx="253693" cy="137160"/>
                    <a:chOff x="2425983" y="5189220"/>
                    <a:chExt cx="253693" cy="137160"/>
                  </a:xfrm>
                </p:grpSpPr>
                <p:cxnSp>
                  <p:nvCxnSpPr>
                    <p:cNvPr id="59" name="直接连接符 58">
                      <a:extLst>
                        <a:ext uri="{FF2B5EF4-FFF2-40B4-BE49-F238E27FC236}">
                          <a16:creationId xmlns:a16="http://schemas.microsoft.com/office/drawing/2014/main" id="{9CB569DC-12AF-4F78-B5C1-C484DC55E2D6}"/>
                        </a:ext>
                      </a:extLst>
                    </p:cNvPr>
                    <p:cNvCxnSpPr/>
                    <p:nvPr/>
                  </p:nvCxnSpPr>
                  <p:spPr>
                    <a:xfrm>
                      <a:off x="2425983"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cxnSp>
                  <p:nvCxnSpPr>
                    <p:cNvPr id="60" name="直接连接符 59">
                      <a:extLst>
                        <a:ext uri="{FF2B5EF4-FFF2-40B4-BE49-F238E27FC236}">
                          <a16:creationId xmlns:a16="http://schemas.microsoft.com/office/drawing/2014/main" id="{946A5863-5EA6-4F26-8FE6-BDDFCF0424FA}"/>
                        </a:ext>
                      </a:extLst>
                    </p:cNvPr>
                    <p:cNvCxnSpPr>
                      <a:cxnSpLocks/>
                    </p:cNvCxnSpPr>
                    <p:nvPr/>
                  </p:nvCxnSpPr>
                  <p:spPr>
                    <a:xfrm flipH="1">
                      <a:off x="2552959"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grpSp>
            </p:grpSp>
            <p:grpSp>
              <p:nvGrpSpPr>
                <p:cNvPr id="50" name="组合 49">
                  <a:extLst>
                    <a:ext uri="{FF2B5EF4-FFF2-40B4-BE49-F238E27FC236}">
                      <a16:creationId xmlns:a16="http://schemas.microsoft.com/office/drawing/2014/main" id="{226D5842-42AF-4ABC-BD96-1AB643317AC7}"/>
                    </a:ext>
                  </a:extLst>
                </p:cNvPr>
                <p:cNvGrpSpPr/>
                <p:nvPr/>
              </p:nvGrpSpPr>
              <p:grpSpPr>
                <a:xfrm>
                  <a:off x="2930808" y="5179695"/>
                  <a:ext cx="504518" cy="140335"/>
                  <a:chOff x="2425983" y="5186045"/>
                  <a:chExt cx="504518" cy="140335"/>
                </a:xfrm>
              </p:grpSpPr>
              <p:grpSp>
                <p:nvGrpSpPr>
                  <p:cNvPr id="51" name="组合 50">
                    <a:extLst>
                      <a:ext uri="{FF2B5EF4-FFF2-40B4-BE49-F238E27FC236}">
                        <a16:creationId xmlns:a16="http://schemas.microsoft.com/office/drawing/2014/main" id="{F122E97F-7169-4687-BAE7-38074087C566}"/>
                      </a:ext>
                    </a:extLst>
                  </p:cNvPr>
                  <p:cNvGrpSpPr/>
                  <p:nvPr/>
                </p:nvGrpSpPr>
                <p:grpSpPr>
                  <a:xfrm>
                    <a:off x="2425983" y="5189220"/>
                    <a:ext cx="253693" cy="137160"/>
                    <a:chOff x="2425983" y="5189220"/>
                    <a:chExt cx="253693" cy="137160"/>
                  </a:xfrm>
                </p:grpSpPr>
                <p:cxnSp>
                  <p:nvCxnSpPr>
                    <p:cNvPr id="55" name="直接连接符 54">
                      <a:extLst>
                        <a:ext uri="{FF2B5EF4-FFF2-40B4-BE49-F238E27FC236}">
                          <a16:creationId xmlns:a16="http://schemas.microsoft.com/office/drawing/2014/main" id="{D02BFE4A-D1F0-4405-9F20-818CFD63A5B4}"/>
                        </a:ext>
                      </a:extLst>
                    </p:cNvPr>
                    <p:cNvCxnSpPr/>
                    <p:nvPr/>
                  </p:nvCxnSpPr>
                  <p:spPr>
                    <a:xfrm>
                      <a:off x="2425983"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cxnSp>
                  <p:nvCxnSpPr>
                    <p:cNvPr id="56" name="直接连接符 55">
                      <a:extLst>
                        <a:ext uri="{FF2B5EF4-FFF2-40B4-BE49-F238E27FC236}">
                          <a16:creationId xmlns:a16="http://schemas.microsoft.com/office/drawing/2014/main" id="{2CE5EE1E-3B84-4207-AD59-94E8BE9BC485}"/>
                        </a:ext>
                      </a:extLst>
                    </p:cNvPr>
                    <p:cNvCxnSpPr>
                      <a:cxnSpLocks/>
                    </p:cNvCxnSpPr>
                    <p:nvPr/>
                  </p:nvCxnSpPr>
                  <p:spPr>
                    <a:xfrm flipH="1">
                      <a:off x="2552959"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grpSp>
              <p:grpSp>
                <p:nvGrpSpPr>
                  <p:cNvPr id="52" name="组合 51">
                    <a:extLst>
                      <a:ext uri="{FF2B5EF4-FFF2-40B4-BE49-F238E27FC236}">
                        <a16:creationId xmlns:a16="http://schemas.microsoft.com/office/drawing/2014/main" id="{8D73A954-07D3-4843-8170-216442845BE5}"/>
                      </a:ext>
                    </a:extLst>
                  </p:cNvPr>
                  <p:cNvGrpSpPr/>
                  <p:nvPr/>
                </p:nvGrpSpPr>
                <p:grpSpPr>
                  <a:xfrm>
                    <a:off x="2676808" y="5186045"/>
                    <a:ext cx="253693" cy="137160"/>
                    <a:chOff x="2425983" y="5189220"/>
                    <a:chExt cx="253693" cy="137160"/>
                  </a:xfrm>
                </p:grpSpPr>
                <p:cxnSp>
                  <p:nvCxnSpPr>
                    <p:cNvPr id="53" name="直接连接符 52">
                      <a:extLst>
                        <a:ext uri="{FF2B5EF4-FFF2-40B4-BE49-F238E27FC236}">
                          <a16:creationId xmlns:a16="http://schemas.microsoft.com/office/drawing/2014/main" id="{A3532D19-0C26-4C77-B8B4-EC8E6657D0FC}"/>
                        </a:ext>
                      </a:extLst>
                    </p:cNvPr>
                    <p:cNvCxnSpPr/>
                    <p:nvPr/>
                  </p:nvCxnSpPr>
                  <p:spPr>
                    <a:xfrm>
                      <a:off x="2425983"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cxnSp>
                  <p:nvCxnSpPr>
                    <p:cNvPr id="54" name="直接连接符 53">
                      <a:extLst>
                        <a:ext uri="{FF2B5EF4-FFF2-40B4-BE49-F238E27FC236}">
                          <a16:creationId xmlns:a16="http://schemas.microsoft.com/office/drawing/2014/main" id="{5BCCAFEB-C461-45E7-B472-BB1102F277A5}"/>
                        </a:ext>
                      </a:extLst>
                    </p:cNvPr>
                    <p:cNvCxnSpPr>
                      <a:cxnSpLocks/>
                    </p:cNvCxnSpPr>
                    <p:nvPr/>
                  </p:nvCxnSpPr>
                  <p:spPr>
                    <a:xfrm flipH="1">
                      <a:off x="2552959"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grpSp>
            </p:grpSp>
          </p:grpSp>
        </p:grpSp>
        <p:grpSp>
          <p:nvGrpSpPr>
            <p:cNvPr id="36" name="组合 35">
              <a:extLst>
                <a:ext uri="{FF2B5EF4-FFF2-40B4-BE49-F238E27FC236}">
                  <a16:creationId xmlns:a16="http://schemas.microsoft.com/office/drawing/2014/main" id="{456D720D-EC42-447D-BA91-9C5D3CE8A2C6}"/>
                </a:ext>
              </a:extLst>
            </p:cNvPr>
            <p:cNvGrpSpPr/>
            <p:nvPr/>
          </p:nvGrpSpPr>
          <p:grpSpPr>
            <a:xfrm>
              <a:off x="1839287" y="5184146"/>
              <a:ext cx="758518" cy="87506"/>
              <a:chOff x="2676808" y="5179695"/>
              <a:chExt cx="758518" cy="143510"/>
            </a:xfrm>
          </p:grpSpPr>
          <p:grpSp>
            <p:nvGrpSpPr>
              <p:cNvPr id="37" name="组合 36">
                <a:extLst>
                  <a:ext uri="{FF2B5EF4-FFF2-40B4-BE49-F238E27FC236}">
                    <a16:creationId xmlns:a16="http://schemas.microsoft.com/office/drawing/2014/main" id="{F72BEA30-4D34-46E9-8981-210069AA19A5}"/>
                  </a:ext>
                </a:extLst>
              </p:cNvPr>
              <p:cNvGrpSpPr/>
              <p:nvPr/>
            </p:nvGrpSpPr>
            <p:grpSpPr>
              <a:xfrm>
                <a:off x="2676808" y="5186045"/>
                <a:ext cx="253693" cy="137160"/>
                <a:chOff x="2425983" y="5189220"/>
                <a:chExt cx="253693" cy="137160"/>
              </a:xfrm>
            </p:grpSpPr>
            <p:cxnSp>
              <p:nvCxnSpPr>
                <p:cNvPr id="45" name="直接连接符 44">
                  <a:extLst>
                    <a:ext uri="{FF2B5EF4-FFF2-40B4-BE49-F238E27FC236}">
                      <a16:creationId xmlns:a16="http://schemas.microsoft.com/office/drawing/2014/main" id="{733E6EB4-76D2-4865-94EE-DEE931AA7315}"/>
                    </a:ext>
                  </a:extLst>
                </p:cNvPr>
                <p:cNvCxnSpPr/>
                <p:nvPr/>
              </p:nvCxnSpPr>
              <p:spPr>
                <a:xfrm>
                  <a:off x="2425983"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cxnSp>
              <p:nvCxnSpPr>
                <p:cNvPr id="46" name="直接连接符 45">
                  <a:extLst>
                    <a:ext uri="{FF2B5EF4-FFF2-40B4-BE49-F238E27FC236}">
                      <a16:creationId xmlns:a16="http://schemas.microsoft.com/office/drawing/2014/main" id="{1B3F588F-DE58-4EA2-AB2F-9E395EA887BF}"/>
                    </a:ext>
                  </a:extLst>
                </p:cNvPr>
                <p:cNvCxnSpPr>
                  <a:cxnSpLocks/>
                </p:cNvCxnSpPr>
                <p:nvPr/>
              </p:nvCxnSpPr>
              <p:spPr>
                <a:xfrm flipH="1">
                  <a:off x="2552959"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grpSp>
          <p:grpSp>
            <p:nvGrpSpPr>
              <p:cNvPr id="38" name="组合 37">
                <a:extLst>
                  <a:ext uri="{FF2B5EF4-FFF2-40B4-BE49-F238E27FC236}">
                    <a16:creationId xmlns:a16="http://schemas.microsoft.com/office/drawing/2014/main" id="{233746F1-4281-4642-A1E3-A8F50B6E67DF}"/>
                  </a:ext>
                </a:extLst>
              </p:cNvPr>
              <p:cNvGrpSpPr/>
              <p:nvPr/>
            </p:nvGrpSpPr>
            <p:grpSpPr>
              <a:xfrm>
                <a:off x="2930808" y="5179695"/>
                <a:ext cx="504518" cy="140335"/>
                <a:chOff x="2425983" y="5186045"/>
                <a:chExt cx="504518" cy="140335"/>
              </a:xfrm>
            </p:grpSpPr>
            <p:grpSp>
              <p:nvGrpSpPr>
                <p:cNvPr id="39" name="组合 38">
                  <a:extLst>
                    <a:ext uri="{FF2B5EF4-FFF2-40B4-BE49-F238E27FC236}">
                      <a16:creationId xmlns:a16="http://schemas.microsoft.com/office/drawing/2014/main" id="{55EA6530-D51E-4BE3-BED1-CC9304B01BA2}"/>
                    </a:ext>
                  </a:extLst>
                </p:cNvPr>
                <p:cNvGrpSpPr/>
                <p:nvPr/>
              </p:nvGrpSpPr>
              <p:grpSpPr>
                <a:xfrm>
                  <a:off x="2425983" y="5189220"/>
                  <a:ext cx="253693" cy="137160"/>
                  <a:chOff x="2425983" y="5189220"/>
                  <a:chExt cx="253693" cy="137160"/>
                </a:xfrm>
              </p:grpSpPr>
              <p:cxnSp>
                <p:nvCxnSpPr>
                  <p:cNvPr id="43" name="直接连接符 42">
                    <a:extLst>
                      <a:ext uri="{FF2B5EF4-FFF2-40B4-BE49-F238E27FC236}">
                        <a16:creationId xmlns:a16="http://schemas.microsoft.com/office/drawing/2014/main" id="{F447CECA-6396-45EF-8346-AEBBF4BDE523}"/>
                      </a:ext>
                    </a:extLst>
                  </p:cNvPr>
                  <p:cNvCxnSpPr/>
                  <p:nvPr/>
                </p:nvCxnSpPr>
                <p:spPr>
                  <a:xfrm>
                    <a:off x="2425983"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cxnSp>
                <p:nvCxnSpPr>
                  <p:cNvPr id="44" name="直接连接符 43">
                    <a:extLst>
                      <a:ext uri="{FF2B5EF4-FFF2-40B4-BE49-F238E27FC236}">
                        <a16:creationId xmlns:a16="http://schemas.microsoft.com/office/drawing/2014/main" id="{AE75C0EB-116A-4FB7-AD40-7B17DB452818}"/>
                      </a:ext>
                    </a:extLst>
                  </p:cNvPr>
                  <p:cNvCxnSpPr>
                    <a:cxnSpLocks/>
                  </p:cNvCxnSpPr>
                  <p:nvPr/>
                </p:nvCxnSpPr>
                <p:spPr>
                  <a:xfrm flipH="1">
                    <a:off x="2552959"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grpSp>
            <p:grpSp>
              <p:nvGrpSpPr>
                <p:cNvPr id="40" name="组合 39">
                  <a:extLst>
                    <a:ext uri="{FF2B5EF4-FFF2-40B4-BE49-F238E27FC236}">
                      <a16:creationId xmlns:a16="http://schemas.microsoft.com/office/drawing/2014/main" id="{25E60452-068D-47E1-B780-75459C334D4B}"/>
                    </a:ext>
                  </a:extLst>
                </p:cNvPr>
                <p:cNvGrpSpPr/>
                <p:nvPr/>
              </p:nvGrpSpPr>
              <p:grpSpPr>
                <a:xfrm>
                  <a:off x="2676808" y="5186045"/>
                  <a:ext cx="253693" cy="137160"/>
                  <a:chOff x="2425983" y="5189220"/>
                  <a:chExt cx="253693" cy="137160"/>
                </a:xfrm>
              </p:grpSpPr>
              <p:cxnSp>
                <p:nvCxnSpPr>
                  <p:cNvPr id="41" name="直接连接符 40">
                    <a:extLst>
                      <a:ext uri="{FF2B5EF4-FFF2-40B4-BE49-F238E27FC236}">
                        <a16:creationId xmlns:a16="http://schemas.microsoft.com/office/drawing/2014/main" id="{DD9E9D82-E2D4-46CC-BE8B-A7F069203CEA}"/>
                      </a:ext>
                    </a:extLst>
                  </p:cNvPr>
                  <p:cNvCxnSpPr/>
                  <p:nvPr/>
                </p:nvCxnSpPr>
                <p:spPr>
                  <a:xfrm>
                    <a:off x="2425983"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a16="http://schemas.microsoft.com/office/drawing/2014/main" id="{3CD5836B-CEFB-4C1C-95C9-95A6EB4D47BC}"/>
                      </a:ext>
                    </a:extLst>
                  </p:cNvPr>
                  <p:cNvCxnSpPr>
                    <a:cxnSpLocks/>
                  </p:cNvCxnSpPr>
                  <p:nvPr/>
                </p:nvCxnSpPr>
                <p:spPr>
                  <a:xfrm flipH="1">
                    <a:off x="2552959"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grpSp>
          </p:grpSp>
        </p:grpSp>
      </p:grpSp>
      <p:grpSp>
        <p:nvGrpSpPr>
          <p:cNvPr id="82" name="组合 81">
            <a:extLst>
              <a:ext uri="{FF2B5EF4-FFF2-40B4-BE49-F238E27FC236}">
                <a16:creationId xmlns:a16="http://schemas.microsoft.com/office/drawing/2014/main" id="{BC2B3163-C32F-47F0-AA10-1127B49D9EAC}"/>
              </a:ext>
            </a:extLst>
          </p:cNvPr>
          <p:cNvGrpSpPr/>
          <p:nvPr/>
        </p:nvGrpSpPr>
        <p:grpSpPr>
          <a:xfrm>
            <a:off x="3924454" y="3017723"/>
            <a:ext cx="4396800" cy="1754259"/>
            <a:chOff x="5756295" y="2639572"/>
            <a:chExt cx="4396800" cy="1754259"/>
          </a:xfrm>
        </p:grpSpPr>
        <p:sp>
          <p:nvSpPr>
            <p:cNvPr id="83" name="矩形 82">
              <a:extLst>
                <a:ext uri="{FF2B5EF4-FFF2-40B4-BE49-F238E27FC236}">
                  <a16:creationId xmlns:a16="http://schemas.microsoft.com/office/drawing/2014/main" id="{D7281F42-0084-4A72-BFB6-5F4C3D6805F8}"/>
                </a:ext>
              </a:extLst>
            </p:cNvPr>
            <p:cNvSpPr/>
            <p:nvPr/>
          </p:nvSpPr>
          <p:spPr>
            <a:xfrm>
              <a:off x="5756295" y="2639572"/>
              <a:ext cx="4339650" cy="923330"/>
            </a:xfrm>
            <a:prstGeom prst="rect">
              <a:avLst/>
            </a:prstGeom>
          </p:spPr>
          <p:txBody>
            <a:bodyPr wrap="none">
              <a:spAutoFit/>
            </a:bodyPr>
            <a:lstStyle/>
            <a:p>
              <a:pPr algn="ctr"/>
              <a:r>
                <a:rPr kumimoji="1" lang="zh-CN" altLang="en-US" sz="5400" dirty="0">
                  <a:solidFill>
                    <a:srgbClr val="72AE4A"/>
                  </a:solidFill>
                  <a:latin typeface="华文中宋" panose="02010600040101010101" pitchFamily="2" charset="-122"/>
                  <a:ea typeface="华文中宋" panose="02010600040101010101" pitchFamily="2" charset="-122"/>
                </a:rPr>
                <a:t>Join you</a:t>
              </a:r>
              <a:r>
                <a:rPr kumimoji="1" lang="zh-CN" altLang="en-US" sz="5400" dirty="0">
                  <a:solidFill>
                    <a:srgbClr val="92488E"/>
                  </a:solidFill>
                  <a:latin typeface="华文中宋" panose="02010600040101010101" pitchFamily="2" charset="-122"/>
                  <a:ea typeface="华文中宋" panose="02010600040101010101" pitchFamily="2" charset="-122"/>
                </a:rPr>
                <a:t>The title</a:t>
              </a:r>
            </a:p>
          </p:txBody>
        </p:sp>
        <p:sp>
          <p:nvSpPr>
            <p:cNvPr id="84" name="矩形 83">
              <a:extLst>
                <a:ext uri="{FF2B5EF4-FFF2-40B4-BE49-F238E27FC236}">
                  <a16:creationId xmlns:a16="http://schemas.microsoft.com/office/drawing/2014/main" id="{A67C5E71-A7F8-49BD-8AB3-76A72731D43A}"/>
                </a:ext>
              </a:extLst>
            </p:cNvPr>
            <p:cNvSpPr/>
            <p:nvPr/>
          </p:nvSpPr>
          <p:spPr>
            <a:xfrm>
              <a:off x="5813445" y="3501471"/>
              <a:ext cx="4339650" cy="892360"/>
            </a:xfrm>
            <a:prstGeom prst="rect">
              <a:avLst/>
            </a:prstGeom>
          </p:spPr>
          <p:txBody>
            <a:bodyPr wrap="square">
              <a:spAutoFit/>
            </a:bodyPr>
            <a:lstStyle/>
            <a:p>
              <a:pPr algn="ctr">
                <a:lnSpc>
                  <a:spcPct val="130000"/>
                </a:lnSpc>
              </a:pPr>
              <a:r>
                <a:rPr lang="zh-CN" altLang="en-US" sz="1333" dirty="0">
                  <a:solidFill>
                    <a:schemeClr val="bg1">
                      <a:lumMod val="75000"/>
                    </a:schemeClr>
                  </a:solidFill>
                  <a:latin typeface="华文中宋" panose="02010600040101010101" pitchFamily="2" charset="-122"/>
                  <a:ea typeface="华文中宋" panose="02010600040101010101" pitchFamily="2" charset="-122"/>
                </a:rPr>
                <a:t>Click here to add text content, such as keywords, some brief introduction, and so on. Click here to add text content, such as keywords, some brief introduction, and so on. Click here to add text content, such as keywords, some brief introduction, and so on.</a:t>
              </a:r>
              <a:endParaRPr lang="en-US" altLang="zh-CN" sz="1333" dirty="0">
                <a:solidFill>
                  <a:schemeClr val="bg1">
                    <a:lumMod val="75000"/>
                  </a:schemeClr>
                </a:solidFill>
                <a:latin typeface="华文中宋" panose="02010600040101010101" pitchFamily="2" charset="-122"/>
                <a:ea typeface="华文中宋" panose="02010600040101010101" pitchFamily="2" charset="-122"/>
              </a:endParaRPr>
            </a:p>
          </p:txBody>
        </p:sp>
      </p:grpSp>
    </p:spTree>
    <p:extLst>
      <p:ext uri="{BB962C8B-B14F-4D97-AF65-F5344CB8AC3E}">
        <p14:creationId xmlns:p14="http://schemas.microsoft.com/office/powerpoint/2010/main" val="751631942"/>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a14="http://schemas.microsoft.com/office/drawing/2010/main" xmlns:a16="http://schemas.microsoft.com/office/drawing/2014/main"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750"/>
                                        <p:tgtEl>
                                          <p:spTgt spid="15"/>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750" fill="hold"/>
                                        <p:tgtEl>
                                          <p:spTgt spid="16"/>
                                        </p:tgtEl>
                                        <p:attrNameLst>
                                          <p:attrName>ppt_x</p:attrName>
                                        </p:attrNameLst>
                                      </p:cBhvr>
                                      <p:tavLst>
                                        <p:tav tm="0">
                                          <p:val>
                                            <p:strVal val="#ppt_x"/>
                                          </p:val>
                                        </p:tav>
                                        <p:tav tm="100000">
                                          <p:val>
                                            <p:strVal val="#ppt_x"/>
                                          </p:val>
                                        </p:tav>
                                      </p:tavLst>
                                    </p:anim>
                                    <p:anim calcmode="lin" valueType="num">
                                      <p:cBhvr additive="base">
                                        <p:cTn id="12" dur="750" fill="hold"/>
                                        <p:tgtEl>
                                          <p:spTgt spid="16"/>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2" presetClass="entr" presetSubtype="0"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fade">
                                      <p:cBhvr>
                                        <p:cTn id="16" dur="750"/>
                                        <p:tgtEl>
                                          <p:spTgt spid="79"/>
                                        </p:tgtEl>
                                      </p:cBhvr>
                                    </p:animEffect>
                                    <p:anim calcmode="lin" valueType="num">
                                      <p:cBhvr>
                                        <p:cTn id="17" dur="750" fill="hold"/>
                                        <p:tgtEl>
                                          <p:spTgt spid="79"/>
                                        </p:tgtEl>
                                        <p:attrNameLst>
                                          <p:attrName>ppt_x</p:attrName>
                                        </p:attrNameLst>
                                      </p:cBhvr>
                                      <p:tavLst>
                                        <p:tav tm="0">
                                          <p:val>
                                            <p:strVal val="#ppt_x"/>
                                          </p:val>
                                        </p:tav>
                                        <p:tav tm="100000">
                                          <p:val>
                                            <p:strVal val="#ppt_x"/>
                                          </p:val>
                                        </p:tav>
                                      </p:tavLst>
                                    </p:anim>
                                    <p:anim calcmode="lin" valueType="num">
                                      <p:cBhvr>
                                        <p:cTn id="18" dur="750" fill="hold"/>
                                        <p:tgtEl>
                                          <p:spTgt spid="79"/>
                                        </p:tgtEl>
                                        <p:attrNameLst>
                                          <p:attrName>ppt_y</p:attrName>
                                        </p:attrNameLst>
                                      </p:cBhvr>
                                      <p:tavLst>
                                        <p:tav tm="0">
                                          <p:val>
                                            <p:strVal val="#ppt_y+.1"/>
                                          </p:val>
                                        </p:tav>
                                        <p:tav tm="100000">
                                          <p:val>
                                            <p:strVal val="#ppt_y"/>
                                          </p:val>
                                        </p:tav>
                                      </p:tavLst>
                                    </p:anim>
                                  </p:childTnLst>
                                </p:cTn>
                              </p:par>
                            </p:childTnLst>
                          </p:cTn>
                        </p:par>
                        <p:par>
                          <p:cTn id="19" fill="hold">
                            <p:stCondLst>
                              <p:cond delay="2250"/>
                            </p:stCondLst>
                            <p:childTnLst>
                              <p:par>
                                <p:cTn id="20" presetID="22" presetClass="entr" presetSubtype="8" fill="hold" nodeType="after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left)">
                                      <p:cBhvr>
                                        <p:cTn id="22" dur="750"/>
                                        <p:tgtEl>
                                          <p:spTgt spid="22"/>
                                        </p:tgtEl>
                                      </p:cBhvr>
                                    </p:animEffect>
                                  </p:childTnLst>
                                </p:cTn>
                              </p:par>
                            </p:childTnLst>
                          </p:cTn>
                        </p:par>
                        <p:par>
                          <p:cTn id="23" fill="hold">
                            <p:stCondLst>
                              <p:cond delay="3000"/>
                            </p:stCondLst>
                            <p:childTnLst>
                              <p:par>
                                <p:cTn id="24" presetID="22" presetClass="entr" presetSubtype="8" fill="hold" nodeType="afterEffect">
                                  <p:stCondLst>
                                    <p:cond delay="0"/>
                                  </p:stCondLst>
                                  <p:childTnLst>
                                    <p:set>
                                      <p:cBhvr>
                                        <p:cTn id="25" dur="1" fill="hold">
                                          <p:stCondLst>
                                            <p:cond delay="0"/>
                                          </p:stCondLst>
                                        </p:cTn>
                                        <p:tgtEl>
                                          <p:spTgt spid="82"/>
                                        </p:tgtEl>
                                        <p:attrNameLst>
                                          <p:attrName>style.visibility</p:attrName>
                                        </p:attrNameLst>
                                      </p:cBhvr>
                                      <p:to>
                                        <p:strVal val="visible"/>
                                      </p:to>
                                    </p:set>
                                    <p:animEffect transition="in" filter="wipe(left)">
                                      <p:cBhvr>
                                        <p:cTn id="26" dur="75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B6AF139C-43E6-411B-A619-7FAD1B72CCB7}"/>
              </a:ext>
            </a:extLst>
          </p:cNvPr>
          <p:cNvGrpSpPr/>
          <p:nvPr/>
        </p:nvGrpSpPr>
        <p:grpSpPr>
          <a:xfrm>
            <a:off x="4614542" y="542068"/>
            <a:ext cx="3005951" cy="646635"/>
            <a:chOff x="4614542" y="542068"/>
            <a:chExt cx="3005951" cy="646635"/>
          </a:xfrm>
        </p:grpSpPr>
        <p:sp>
          <p:nvSpPr>
            <p:cNvPr id="9" name="TextBox 2">
              <a:extLst>
                <a:ext uri="{FF2B5EF4-FFF2-40B4-BE49-F238E27FC236}">
                  <a16:creationId xmlns:a16="http://schemas.microsoft.com/office/drawing/2014/main" id="{844C6E56-4371-420A-984E-D15EE326A08C}"/>
                </a:ext>
              </a:extLst>
            </p:cNvPr>
            <p:cNvSpPr txBox="1"/>
            <p:nvPr/>
          </p:nvSpPr>
          <p:spPr>
            <a:xfrm>
              <a:off x="4614542" y="542068"/>
              <a:ext cx="3005951" cy="430887"/>
            </a:xfrm>
            <a:prstGeom prst="rect">
              <a:avLst/>
            </a:prstGeom>
            <a:noFill/>
          </p:spPr>
          <p:txBody>
            <a:bodyPr wrap="none" rtlCol="0">
              <a:spAutoFit/>
            </a:bodyPr>
            <a:lstStyle/>
            <a:p>
              <a:pPr algn="ctr"/>
              <a:r>
                <a:rPr lang="zh-CN" altLang="en-US" sz="2200" dirty="0">
                  <a:solidFill>
                    <a:srgbClr val="72AE4A"/>
                  </a:solidFill>
                  <a:latin typeface="微软雅黑" panose="020B0503020204020204" pitchFamily="34" charset="-122"/>
                  <a:ea typeface="微软雅黑" panose="020B0503020204020204" pitchFamily="34" charset="-122"/>
                </a:rPr>
                <a:t>Click the input phase</a:t>
              </a:r>
              <a:r>
                <a:rPr lang="zh-CN" altLang="en-US" sz="2200" dirty="0">
                  <a:solidFill>
                    <a:srgbClr val="92488E"/>
                  </a:solidFill>
                  <a:latin typeface="微软雅黑" panose="020B0503020204020204" pitchFamily="34" charset="-122"/>
                  <a:ea typeface="微软雅黑" panose="020B0503020204020204" pitchFamily="34" charset="-122"/>
                </a:rPr>
                <a:t>Off text title</a:t>
              </a:r>
            </a:p>
          </p:txBody>
        </p:sp>
        <p:grpSp>
          <p:nvGrpSpPr>
            <p:cNvPr id="5" name="组合 4">
              <a:extLst>
                <a:ext uri="{FF2B5EF4-FFF2-40B4-BE49-F238E27FC236}">
                  <a16:creationId xmlns:a16="http://schemas.microsoft.com/office/drawing/2014/main" id="{56D5688A-93BF-40F0-978F-63F4F1995311}"/>
                </a:ext>
              </a:extLst>
            </p:cNvPr>
            <p:cNvGrpSpPr/>
            <p:nvPr/>
          </p:nvGrpSpPr>
          <p:grpSpPr>
            <a:xfrm>
              <a:off x="4717059" y="1093449"/>
              <a:ext cx="2767715" cy="95254"/>
              <a:chOff x="1839287" y="5184146"/>
              <a:chExt cx="2767715" cy="95254"/>
            </a:xfrm>
          </p:grpSpPr>
          <p:grpSp>
            <p:nvGrpSpPr>
              <p:cNvPr id="7" name="组合 6">
                <a:extLst>
                  <a:ext uri="{FF2B5EF4-FFF2-40B4-BE49-F238E27FC236}">
                    <a16:creationId xmlns:a16="http://schemas.microsoft.com/office/drawing/2014/main" id="{C27DEE17-C96C-4E40-BFA8-638FCE1C0EF2}"/>
                  </a:ext>
                </a:extLst>
              </p:cNvPr>
              <p:cNvGrpSpPr/>
              <p:nvPr/>
            </p:nvGrpSpPr>
            <p:grpSpPr>
              <a:xfrm>
                <a:off x="2591031" y="5184150"/>
                <a:ext cx="2015971" cy="95250"/>
                <a:chOff x="2425983" y="5170170"/>
                <a:chExt cx="2015971" cy="156210"/>
              </a:xfrm>
            </p:grpSpPr>
            <p:grpSp>
              <p:nvGrpSpPr>
                <p:cNvPr id="21" name="组合 20">
                  <a:extLst>
                    <a:ext uri="{FF2B5EF4-FFF2-40B4-BE49-F238E27FC236}">
                      <a16:creationId xmlns:a16="http://schemas.microsoft.com/office/drawing/2014/main" id="{FE382F16-5693-496B-8803-16352DBF1117}"/>
                    </a:ext>
                  </a:extLst>
                </p:cNvPr>
                <p:cNvGrpSpPr/>
                <p:nvPr/>
              </p:nvGrpSpPr>
              <p:grpSpPr>
                <a:xfrm>
                  <a:off x="2425983" y="5179695"/>
                  <a:ext cx="1009343" cy="146685"/>
                  <a:chOff x="2425983" y="5179695"/>
                  <a:chExt cx="1009343" cy="146685"/>
                </a:xfrm>
              </p:grpSpPr>
              <p:grpSp>
                <p:nvGrpSpPr>
                  <p:cNvPr id="37" name="组合 36">
                    <a:extLst>
                      <a:ext uri="{FF2B5EF4-FFF2-40B4-BE49-F238E27FC236}">
                        <a16:creationId xmlns:a16="http://schemas.microsoft.com/office/drawing/2014/main" id="{26CD294B-0CFD-41D5-AAA5-8419F1384677}"/>
                      </a:ext>
                    </a:extLst>
                  </p:cNvPr>
                  <p:cNvGrpSpPr/>
                  <p:nvPr/>
                </p:nvGrpSpPr>
                <p:grpSpPr>
                  <a:xfrm>
                    <a:off x="2425983" y="5186045"/>
                    <a:ext cx="504518" cy="140335"/>
                    <a:chOff x="2425983" y="5186045"/>
                    <a:chExt cx="504518" cy="140335"/>
                  </a:xfrm>
                </p:grpSpPr>
                <p:grpSp>
                  <p:nvGrpSpPr>
                    <p:cNvPr id="45" name="组合 44">
                      <a:extLst>
                        <a:ext uri="{FF2B5EF4-FFF2-40B4-BE49-F238E27FC236}">
                          <a16:creationId xmlns:a16="http://schemas.microsoft.com/office/drawing/2014/main" id="{04498B8B-3DDC-474D-8E15-1320BCE4385E}"/>
                        </a:ext>
                      </a:extLst>
                    </p:cNvPr>
                    <p:cNvGrpSpPr/>
                    <p:nvPr/>
                  </p:nvGrpSpPr>
                  <p:grpSpPr>
                    <a:xfrm>
                      <a:off x="2425983" y="5189220"/>
                      <a:ext cx="253693" cy="137160"/>
                      <a:chOff x="2425983" y="5189220"/>
                      <a:chExt cx="253693" cy="137160"/>
                    </a:xfrm>
                  </p:grpSpPr>
                  <p:cxnSp>
                    <p:nvCxnSpPr>
                      <p:cNvPr id="49" name="直接连接符 48">
                        <a:extLst>
                          <a:ext uri="{FF2B5EF4-FFF2-40B4-BE49-F238E27FC236}">
                            <a16:creationId xmlns:a16="http://schemas.microsoft.com/office/drawing/2014/main" id="{6F838BEA-2AD7-401E-BB9A-615BDD3605DB}"/>
                          </a:ext>
                        </a:extLst>
                      </p:cNvPr>
                      <p:cNvCxnSpPr/>
                      <p:nvPr/>
                    </p:nvCxnSpPr>
                    <p:spPr>
                      <a:xfrm>
                        <a:off x="2425983"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cxnSp>
                    <p:nvCxnSpPr>
                      <p:cNvPr id="50" name="直接连接符 49">
                        <a:extLst>
                          <a:ext uri="{FF2B5EF4-FFF2-40B4-BE49-F238E27FC236}">
                            <a16:creationId xmlns:a16="http://schemas.microsoft.com/office/drawing/2014/main" id="{FB28EBFF-31FF-4BCB-B7AD-B44CB8A51999}"/>
                          </a:ext>
                        </a:extLst>
                      </p:cNvPr>
                      <p:cNvCxnSpPr>
                        <a:cxnSpLocks/>
                      </p:cNvCxnSpPr>
                      <p:nvPr/>
                    </p:nvCxnSpPr>
                    <p:spPr>
                      <a:xfrm flipH="1">
                        <a:off x="2552959"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grpSp>
                <p:grpSp>
                  <p:nvGrpSpPr>
                    <p:cNvPr id="46" name="组合 45">
                      <a:extLst>
                        <a:ext uri="{FF2B5EF4-FFF2-40B4-BE49-F238E27FC236}">
                          <a16:creationId xmlns:a16="http://schemas.microsoft.com/office/drawing/2014/main" id="{6CFD3D9D-122D-4600-B392-4BE511326AA6}"/>
                        </a:ext>
                      </a:extLst>
                    </p:cNvPr>
                    <p:cNvGrpSpPr/>
                    <p:nvPr/>
                  </p:nvGrpSpPr>
                  <p:grpSpPr>
                    <a:xfrm>
                      <a:off x="2676808" y="5186045"/>
                      <a:ext cx="253693" cy="137160"/>
                      <a:chOff x="2425983" y="5189220"/>
                      <a:chExt cx="253693" cy="137160"/>
                    </a:xfrm>
                  </p:grpSpPr>
                  <p:cxnSp>
                    <p:nvCxnSpPr>
                      <p:cNvPr id="47" name="直接连接符 46">
                        <a:extLst>
                          <a:ext uri="{FF2B5EF4-FFF2-40B4-BE49-F238E27FC236}">
                            <a16:creationId xmlns:a16="http://schemas.microsoft.com/office/drawing/2014/main" id="{282CF34B-27EC-4067-8F20-918A67CC8FC0}"/>
                          </a:ext>
                        </a:extLst>
                      </p:cNvPr>
                      <p:cNvCxnSpPr/>
                      <p:nvPr/>
                    </p:nvCxnSpPr>
                    <p:spPr>
                      <a:xfrm>
                        <a:off x="2425983"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cxnSp>
                    <p:nvCxnSpPr>
                      <p:cNvPr id="48" name="直接连接符 47">
                        <a:extLst>
                          <a:ext uri="{FF2B5EF4-FFF2-40B4-BE49-F238E27FC236}">
                            <a16:creationId xmlns:a16="http://schemas.microsoft.com/office/drawing/2014/main" id="{671D23FD-0BAE-4B6B-BB45-BE40FA258A58}"/>
                          </a:ext>
                        </a:extLst>
                      </p:cNvPr>
                      <p:cNvCxnSpPr>
                        <a:cxnSpLocks/>
                      </p:cNvCxnSpPr>
                      <p:nvPr/>
                    </p:nvCxnSpPr>
                    <p:spPr>
                      <a:xfrm flipH="1">
                        <a:off x="2552959"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grpSp>
              </p:grpSp>
              <p:grpSp>
                <p:nvGrpSpPr>
                  <p:cNvPr id="38" name="组合 37">
                    <a:extLst>
                      <a:ext uri="{FF2B5EF4-FFF2-40B4-BE49-F238E27FC236}">
                        <a16:creationId xmlns:a16="http://schemas.microsoft.com/office/drawing/2014/main" id="{C3D1C0E1-8BAB-48BC-8766-52019CF68103}"/>
                      </a:ext>
                    </a:extLst>
                  </p:cNvPr>
                  <p:cNvGrpSpPr/>
                  <p:nvPr/>
                </p:nvGrpSpPr>
                <p:grpSpPr>
                  <a:xfrm>
                    <a:off x="2930808" y="5179695"/>
                    <a:ext cx="504518" cy="140335"/>
                    <a:chOff x="2425983" y="5186045"/>
                    <a:chExt cx="504518" cy="140335"/>
                  </a:xfrm>
                </p:grpSpPr>
                <p:grpSp>
                  <p:nvGrpSpPr>
                    <p:cNvPr id="39" name="组合 38">
                      <a:extLst>
                        <a:ext uri="{FF2B5EF4-FFF2-40B4-BE49-F238E27FC236}">
                          <a16:creationId xmlns:a16="http://schemas.microsoft.com/office/drawing/2014/main" id="{6BBFB50F-473D-4DC7-A0D7-2F790CED8FF9}"/>
                        </a:ext>
                      </a:extLst>
                    </p:cNvPr>
                    <p:cNvGrpSpPr/>
                    <p:nvPr/>
                  </p:nvGrpSpPr>
                  <p:grpSpPr>
                    <a:xfrm>
                      <a:off x="2425983" y="5189220"/>
                      <a:ext cx="253693" cy="137160"/>
                      <a:chOff x="2425983" y="5189220"/>
                      <a:chExt cx="253693" cy="137160"/>
                    </a:xfrm>
                  </p:grpSpPr>
                  <p:cxnSp>
                    <p:nvCxnSpPr>
                      <p:cNvPr id="43" name="直接连接符 42">
                        <a:extLst>
                          <a:ext uri="{FF2B5EF4-FFF2-40B4-BE49-F238E27FC236}">
                            <a16:creationId xmlns:a16="http://schemas.microsoft.com/office/drawing/2014/main" id="{A74ACC12-9B02-4733-9A86-310149B6263B}"/>
                          </a:ext>
                        </a:extLst>
                      </p:cNvPr>
                      <p:cNvCxnSpPr/>
                      <p:nvPr/>
                    </p:nvCxnSpPr>
                    <p:spPr>
                      <a:xfrm>
                        <a:off x="2425983"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cxnSp>
                    <p:nvCxnSpPr>
                      <p:cNvPr id="44" name="直接连接符 43">
                        <a:extLst>
                          <a:ext uri="{FF2B5EF4-FFF2-40B4-BE49-F238E27FC236}">
                            <a16:creationId xmlns:a16="http://schemas.microsoft.com/office/drawing/2014/main" id="{015D4CF8-9F99-4DF9-A6C6-536440F02CE1}"/>
                          </a:ext>
                        </a:extLst>
                      </p:cNvPr>
                      <p:cNvCxnSpPr>
                        <a:cxnSpLocks/>
                      </p:cNvCxnSpPr>
                      <p:nvPr/>
                    </p:nvCxnSpPr>
                    <p:spPr>
                      <a:xfrm flipH="1">
                        <a:off x="2552959"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grpSp>
                <p:grpSp>
                  <p:nvGrpSpPr>
                    <p:cNvPr id="40" name="组合 39">
                      <a:extLst>
                        <a:ext uri="{FF2B5EF4-FFF2-40B4-BE49-F238E27FC236}">
                          <a16:creationId xmlns:a16="http://schemas.microsoft.com/office/drawing/2014/main" id="{0CAF391D-FB16-4134-B697-F491E88B93FB}"/>
                        </a:ext>
                      </a:extLst>
                    </p:cNvPr>
                    <p:cNvGrpSpPr/>
                    <p:nvPr/>
                  </p:nvGrpSpPr>
                  <p:grpSpPr>
                    <a:xfrm>
                      <a:off x="2676808" y="5186045"/>
                      <a:ext cx="253693" cy="137160"/>
                      <a:chOff x="2425983" y="5189220"/>
                      <a:chExt cx="253693" cy="137160"/>
                    </a:xfrm>
                  </p:grpSpPr>
                  <p:cxnSp>
                    <p:nvCxnSpPr>
                      <p:cNvPr id="41" name="直接连接符 40">
                        <a:extLst>
                          <a:ext uri="{FF2B5EF4-FFF2-40B4-BE49-F238E27FC236}">
                            <a16:creationId xmlns:a16="http://schemas.microsoft.com/office/drawing/2014/main" id="{A80DD78D-CC34-4535-A668-A494B4924532}"/>
                          </a:ext>
                        </a:extLst>
                      </p:cNvPr>
                      <p:cNvCxnSpPr/>
                      <p:nvPr/>
                    </p:nvCxnSpPr>
                    <p:spPr>
                      <a:xfrm>
                        <a:off x="2425983"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a16="http://schemas.microsoft.com/office/drawing/2014/main" id="{EDD95978-4A89-4422-A655-8D011CB10009}"/>
                          </a:ext>
                        </a:extLst>
                      </p:cNvPr>
                      <p:cNvCxnSpPr>
                        <a:cxnSpLocks/>
                      </p:cNvCxnSpPr>
                      <p:nvPr/>
                    </p:nvCxnSpPr>
                    <p:spPr>
                      <a:xfrm flipH="1">
                        <a:off x="2552959"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grpSp>
              </p:grpSp>
            </p:grpSp>
            <p:grpSp>
              <p:nvGrpSpPr>
                <p:cNvPr id="22" name="组合 21">
                  <a:extLst>
                    <a:ext uri="{FF2B5EF4-FFF2-40B4-BE49-F238E27FC236}">
                      <a16:creationId xmlns:a16="http://schemas.microsoft.com/office/drawing/2014/main" id="{925FC68A-EBA8-47B3-9E3F-B681606B440C}"/>
                    </a:ext>
                  </a:extLst>
                </p:cNvPr>
                <p:cNvGrpSpPr/>
                <p:nvPr/>
              </p:nvGrpSpPr>
              <p:grpSpPr>
                <a:xfrm>
                  <a:off x="3432611" y="5170170"/>
                  <a:ext cx="1009343" cy="146685"/>
                  <a:chOff x="2425983" y="5179695"/>
                  <a:chExt cx="1009343" cy="146685"/>
                </a:xfrm>
              </p:grpSpPr>
              <p:grpSp>
                <p:nvGrpSpPr>
                  <p:cNvPr id="23" name="组合 22">
                    <a:extLst>
                      <a:ext uri="{FF2B5EF4-FFF2-40B4-BE49-F238E27FC236}">
                        <a16:creationId xmlns:a16="http://schemas.microsoft.com/office/drawing/2014/main" id="{8C6C09A9-16BC-4620-98D2-AFAEF49B7AA8}"/>
                      </a:ext>
                    </a:extLst>
                  </p:cNvPr>
                  <p:cNvGrpSpPr/>
                  <p:nvPr/>
                </p:nvGrpSpPr>
                <p:grpSpPr>
                  <a:xfrm>
                    <a:off x="2425983" y="5186045"/>
                    <a:ext cx="504518" cy="140335"/>
                    <a:chOff x="2425983" y="5186045"/>
                    <a:chExt cx="504518" cy="140335"/>
                  </a:xfrm>
                </p:grpSpPr>
                <p:grpSp>
                  <p:nvGrpSpPr>
                    <p:cNvPr id="31" name="组合 30">
                      <a:extLst>
                        <a:ext uri="{FF2B5EF4-FFF2-40B4-BE49-F238E27FC236}">
                          <a16:creationId xmlns:a16="http://schemas.microsoft.com/office/drawing/2014/main" id="{675C59DD-7F05-4E43-85EF-5C20B12C4B68}"/>
                        </a:ext>
                      </a:extLst>
                    </p:cNvPr>
                    <p:cNvGrpSpPr/>
                    <p:nvPr/>
                  </p:nvGrpSpPr>
                  <p:grpSpPr>
                    <a:xfrm>
                      <a:off x="2425983" y="5189220"/>
                      <a:ext cx="253693" cy="137160"/>
                      <a:chOff x="2425983" y="5189220"/>
                      <a:chExt cx="253693" cy="137160"/>
                    </a:xfrm>
                  </p:grpSpPr>
                  <p:cxnSp>
                    <p:nvCxnSpPr>
                      <p:cNvPr id="35" name="直接连接符 34">
                        <a:extLst>
                          <a:ext uri="{FF2B5EF4-FFF2-40B4-BE49-F238E27FC236}">
                            <a16:creationId xmlns:a16="http://schemas.microsoft.com/office/drawing/2014/main" id="{7165276F-6AE8-476E-93E7-DFC153C2804F}"/>
                          </a:ext>
                        </a:extLst>
                      </p:cNvPr>
                      <p:cNvCxnSpPr/>
                      <p:nvPr/>
                    </p:nvCxnSpPr>
                    <p:spPr>
                      <a:xfrm>
                        <a:off x="2425983"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cxnSp>
                    <p:nvCxnSpPr>
                      <p:cNvPr id="36" name="直接连接符 35">
                        <a:extLst>
                          <a:ext uri="{FF2B5EF4-FFF2-40B4-BE49-F238E27FC236}">
                            <a16:creationId xmlns:a16="http://schemas.microsoft.com/office/drawing/2014/main" id="{CBE34CEE-C0CB-4EA1-9CCD-D80AD02FCF91}"/>
                          </a:ext>
                        </a:extLst>
                      </p:cNvPr>
                      <p:cNvCxnSpPr>
                        <a:cxnSpLocks/>
                      </p:cNvCxnSpPr>
                      <p:nvPr/>
                    </p:nvCxnSpPr>
                    <p:spPr>
                      <a:xfrm flipH="1">
                        <a:off x="2552959"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grpSp>
                <p:grpSp>
                  <p:nvGrpSpPr>
                    <p:cNvPr id="32" name="组合 31">
                      <a:extLst>
                        <a:ext uri="{FF2B5EF4-FFF2-40B4-BE49-F238E27FC236}">
                          <a16:creationId xmlns:a16="http://schemas.microsoft.com/office/drawing/2014/main" id="{C4A2E864-7925-455E-85E6-67F2B9C1B20B}"/>
                        </a:ext>
                      </a:extLst>
                    </p:cNvPr>
                    <p:cNvGrpSpPr/>
                    <p:nvPr/>
                  </p:nvGrpSpPr>
                  <p:grpSpPr>
                    <a:xfrm>
                      <a:off x="2676808" y="5186045"/>
                      <a:ext cx="253693" cy="137160"/>
                      <a:chOff x="2425983" y="5189220"/>
                      <a:chExt cx="253693" cy="137160"/>
                    </a:xfrm>
                  </p:grpSpPr>
                  <p:cxnSp>
                    <p:nvCxnSpPr>
                      <p:cNvPr id="33" name="直接连接符 32">
                        <a:extLst>
                          <a:ext uri="{FF2B5EF4-FFF2-40B4-BE49-F238E27FC236}">
                            <a16:creationId xmlns:a16="http://schemas.microsoft.com/office/drawing/2014/main" id="{17F6F445-5370-414C-801A-6E6D9CF360A4}"/>
                          </a:ext>
                        </a:extLst>
                      </p:cNvPr>
                      <p:cNvCxnSpPr/>
                      <p:nvPr/>
                    </p:nvCxnSpPr>
                    <p:spPr>
                      <a:xfrm>
                        <a:off x="2425983"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cxnSp>
                    <p:nvCxnSpPr>
                      <p:cNvPr id="34" name="直接连接符 33">
                        <a:extLst>
                          <a:ext uri="{FF2B5EF4-FFF2-40B4-BE49-F238E27FC236}">
                            <a16:creationId xmlns:a16="http://schemas.microsoft.com/office/drawing/2014/main" id="{1DD3CFB6-7248-44C7-B621-32E3997465CE}"/>
                          </a:ext>
                        </a:extLst>
                      </p:cNvPr>
                      <p:cNvCxnSpPr>
                        <a:cxnSpLocks/>
                      </p:cNvCxnSpPr>
                      <p:nvPr/>
                    </p:nvCxnSpPr>
                    <p:spPr>
                      <a:xfrm flipH="1">
                        <a:off x="2552959"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grpSp>
              </p:grpSp>
              <p:grpSp>
                <p:nvGrpSpPr>
                  <p:cNvPr id="24" name="组合 23">
                    <a:extLst>
                      <a:ext uri="{FF2B5EF4-FFF2-40B4-BE49-F238E27FC236}">
                        <a16:creationId xmlns:a16="http://schemas.microsoft.com/office/drawing/2014/main" id="{C7A33C78-0E83-4ACC-94CD-C9B34363CA2E}"/>
                      </a:ext>
                    </a:extLst>
                  </p:cNvPr>
                  <p:cNvGrpSpPr/>
                  <p:nvPr/>
                </p:nvGrpSpPr>
                <p:grpSpPr>
                  <a:xfrm>
                    <a:off x="2930808" y="5179695"/>
                    <a:ext cx="504518" cy="140335"/>
                    <a:chOff x="2425983" y="5186045"/>
                    <a:chExt cx="504518" cy="140335"/>
                  </a:xfrm>
                </p:grpSpPr>
                <p:grpSp>
                  <p:nvGrpSpPr>
                    <p:cNvPr id="25" name="组合 24">
                      <a:extLst>
                        <a:ext uri="{FF2B5EF4-FFF2-40B4-BE49-F238E27FC236}">
                          <a16:creationId xmlns:a16="http://schemas.microsoft.com/office/drawing/2014/main" id="{305E0FE4-799B-44B6-AB69-4BDEA45726A9}"/>
                        </a:ext>
                      </a:extLst>
                    </p:cNvPr>
                    <p:cNvGrpSpPr/>
                    <p:nvPr/>
                  </p:nvGrpSpPr>
                  <p:grpSpPr>
                    <a:xfrm>
                      <a:off x="2425983" y="5189220"/>
                      <a:ext cx="253693" cy="137160"/>
                      <a:chOff x="2425983" y="5189220"/>
                      <a:chExt cx="253693" cy="137160"/>
                    </a:xfrm>
                  </p:grpSpPr>
                  <p:cxnSp>
                    <p:nvCxnSpPr>
                      <p:cNvPr id="29" name="直接连接符 28">
                        <a:extLst>
                          <a:ext uri="{FF2B5EF4-FFF2-40B4-BE49-F238E27FC236}">
                            <a16:creationId xmlns:a16="http://schemas.microsoft.com/office/drawing/2014/main" id="{3066E43D-3464-4352-A432-7B050BE271B6}"/>
                          </a:ext>
                        </a:extLst>
                      </p:cNvPr>
                      <p:cNvCxnSpPr/>
                      <p:nvPr/>
                    </p:nvCxnSpPr>
                    <p:spPr>
                      <a:xfrm>
                        <a:off x="2425983"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cxnSp>
                    <p:nvCxnSpPr>
                      <p:cNvPr id="30" name="直接连接符 29">
                        <a:extLst>
                          <a:ext uri="{FF2B5EF4-FFF2-40B4-BE49-F238E27FC236}">
                            <a16:creationId xmlns:a16="http://schemas.microsoft.com/office/drawing/2014/main" id="{20C3C202-75A0-447F-9C94-C4627FE51CF9}"/>
                          </a:ext>
                        </a:extLst>
                      </p:cNvPr>
                      <p:cNvCxnSpPr>
                        <a:cxnSpLocks/>
                      </p:cNvCxnSpPr>
                      <p:nvPr/>
                    </p:nvCxnSpPr>
                    <p:spPr>
                      <a:xfrm flipH="1">
                        <a:off x="2552959"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grpSp>
                <p:grpSp>
                  <p:nvGrpSpPr>
                    <p:cNvPr id="26" name="组合 25">
                      <a:extLst>
                        <a:ext uri="{FF2B5EF4-FFF2-40B4-BE49-F238E27FC236}">
                          <a16:creationId xmlns:a16="http://schemas.microsoft.com/office/drawing/2014/main" id="{245DE4A9-C637-47F4-8E27-EB5D21AF1700}"/>
                        </a:ext>
                      </a:extLst>
                    </p:cNvPr>
                    <p:cNvGrpSpPr/>
                    <p:nvPr/>
                  </p:nvGrpSpPr>
                  <p:grpSpPr>
                    <a:xfrm>
                      <a:off x="2676808" y="5186045"/>
                      <a:ext cx="253693" cy="137160"/>
                      <a:chOff x="2425983" y="5189220"/>
                      <a:chExt cx="253693" cy="137160"/>
                    </a:xfrm>
                  </p:grpSpPr>
                  <p:cxnSp>
                    <p:nvCxnSpPr>
                      <p:cNvPr id="27" name="直接连接符 26">
                        <a:extLst>
                          <a:ext uri="{FF2B5EF4-FFF2-40B4-BE49-F238E27FC236}">
                            <a16:creationId xmlns:a16="http://schemas.microsoft.com/office/drawing/2014/main" id="{453AF694-8F9C-4A68-A82A-981B4A4AF92C}"/>
                          </a:ext>
                        </a:extLst>
                      </p:cNvPr>
                      <p:cNvCxnSpPr/>
                      <p:nvPr/>
                    </p:nvCxnSpPr>
                    <p:spPr>
                      <a:xfrm>
                        <a:off x="2425983"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cxnSp>
                    <p:nvCxnSpPr>
                      <p:cNvPr id="28" name="直接连接符 27">
                        <a:extLst>
                          <a:ext uri="{FF2B5EF4-FFF2-40B4-BE49-F238E27FC236}">
                            <a16:creationId xmlns:a16="http://schemas.microsoft.com/office/drawing/2014/main" id="{1FEFBA4E-3E3A-4C80-8E43-4908A0A0BC52}"/>
                          </a:ext>
                        </a:extLst>
                      </p:cNvPr>
                      <p:cNvCxnSpPr>
                        <a:cxnSpLocks/>
                      </p:cNvCxnSpPr>
                      <p:nvPr/>
                    </p:nvCxnSpPr>
                    <p:spPr>
                      <a:xfrm flipH="1">
                        <a:off x="2552959"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grpSp>
              </p:grpSp>
            </p:grpSp>
          </p:grpSp>
          <p:grpSp>
            <p:nvGrpSpPr>
              <p:cNvPr id="8" name="组合 7">
                <a:extLst>
                  <a:ext uri="{FF2B5EF4-FFF2-40B4-BE49-F238E27FC236}">
                    <a16:creationId xmlns:a16="http://schemas.microsoft.com/office/drawing/2014/main" id="{FC8EC533-1574-4F5C-B56F-AD843D7A5675}"/>
                  </a:ext>
                </a:extLst>
              </p:cNvPr>
              <p:cNvGrpSpPr/>
              <p:nvPr/>
            </p:nvGrpSpPr>
            <p:grpSpPr>
              <a:xfrm>
                <a:off x="1839287" y="5184146"/>
                <a:ext cx="758518" cy="87506"/>
                <a:chOff x="2676808" y="5179695"/>
                <a:chExt cx="758518" cy="143510"/>
              </a:xfrm>
            </p:grpSpPr>
            <p:grpSp>
              <p:nvGrpSpPr>
                <p:cNvPr id="11" name="组合 10">
                  <a:extLst>
                    <a:ext uri="{FF2B5EF4-FFF2-40B4-BE49-F238E27FC236}">
                      <a16:creationId xmlns:a16="http://schemas.microsoft.com/office/drawing/2014/main" id="{70C3FBBF-FA74-40CD-88AF-C1954172407F}"/>
                    </a:ext>
                  </a:extLst>
                </p:cNvPr>
                <p:cNvGrpSpPr/>
                <p:nvPr/>
              </p:nvGrpSpPr>
              <p:grpSpPr>
                <a:xfrm>
                  <a:off x="2676808" y="5186045"/>
                  <a:ext cx="253693" cy="137160"/>
                  <a:chOff x="2425983" y="5189220"/>
                  <a:chExt cx="253693" cy="137160"/>
                </a:xfrm>
              </p:grpSpPr>
              <p:cxnSp>
                <p:nvCxnSpPr>
                  <p:cNvPr id="19" name="直接连接符 18">
                    <a:extLst>
                      <a:ext uri="{FF2B5EF4-FFF2-40B4-BE49-F238E27FC236}">
                        <a16:creationId xmlns:a16="http://schemas.microsoft.com/office/drawing/2014/main" id="{922004AC-7522-496A-B3F6-EFBEBA23246E}"/>
                      </a:ext>
                    </a:extLst>
                  </p:cNvPr>
                  <p:cNvCxnSpPr/>
                  <p:nvPr/>
                </p:nvCxnSpPr>
                <p:spPr>
                  <a:xfrm>
                    <a:off x="2425983"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cxnSp>
                <p:nvCxnSpPr>
                  <p:cNvPr id="20" name="直接连接符 19">
                    <a:extLst>
                      <a:ext uri="{FF2B5EF4-FFF2-40B4-BE49-F238E27FC236}">
                        <a16:creationId xmlns:a16="http://schemas.microsoft.com/office/drawing/2014/main" id="{42ED82BF-3200-4645-A79E-52E6159B1474}"/>
                      </a:ext>
                    </a:extLst>
                  </p:cNvPr>
                  <p:cNvCxnSpPr>
                    <a:cxnSpLocks/>
                  </p:cNvCxnSpPr>
                  <p:nvPr/>
                </p:nvCxnSpPr>
                <p:spPr>
                  <a:xfrm flipH="1">
                    <a:off x="2552959"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grpSp>
            <p:grpSp>
              <p:nvGrpSpPr>
                <p:cNvPr id="12" name="组合 11">
                  <a:extLst>
                    <a:ext uri="{FF2B5EF4-FFF2-40B4-BE49-F238E27FC236}">
                      <a16:creationId xmlns:a16="http://schemas.microsoft.com/office/drawing/2014/main" id="{474AE321-2D62-4BB7-96C7-8CF36027EAC1}"/>
                    </a:ext>
                  </a:extLst>
                </p:cNvPr>
                <p:cNvGrpSpPr/>
                <p:nvPr/>
              </p:nvGrpSpPr>
              <p:grpSpPr>
                <a:xfrm>
                  <a:off x="2930808" y="5179695"/>
                  <a:ext cx="504518" cy="140335"/>
                  <a:chOff x="2425983" y="5186045"/>
                  <a:chExt cx="504518" cy="140335"/>
                </a:xfrm>
              </p:grpSpPr>
              <p:grpSp>
                <p:nvGrpSpPr>
                  <p:cNvPr id="13" name="组合 12">
                    <a:extLst>
                      <a:ext uri="{FF2B5EF4-FFF2-40B4-BE49-F238E27FC236}">
                        <a16:creationId xmlns:a16="http://schemas.microsoft.com/office/drawing/2014/main" id="{8E1F7574-EA4E-4C37-8374-0870727A14B7}"/>
                      </a:ext>
                    </a:extLst>
                  </p:cNvPr>
                  <p:cNvGrpSpPr/>
                  <p:nvPr/>
                </p:nvGrpSpPr>
                <p:grpSpPr>
                  <a:xfrm>
                    <a:off x="2425983" y="5189220"/>
                    <a:ext cx="253693" cy="137160"/>
                    <a:chOff x="2425983" y="5189220"/>
                    <a:chExt cx="253693" cy="137160"/>
                  </a:xfrm>
                </p:grpSpPr>
                <p:cxnSp>
                  <p:nvCxnSpPr>
                    <p:cNvPr id="17" name="直接连接符 16">
                      <a:extLst>
                        <a:ext uri="{FF2B5EF4-FFF2-40B4-BE49-F238E27FC236}">
                          <a16:creationId xmlns:a16="http://schemas.microsoft.com/office/drawing/2014/main" id="{6DA2AAE8-BEE5-43C8-87A0-2F7F5DC0CE70}"/>
                        </a:ext>
                      </a:extLst>
                    </p:cNvPr>
                    <p:cNvCxnSpPr/>
                    <p:nvPr/>
                  </p:nvCxnSpPr>
                  <p:spPr>
                    <a:xfrm>
                      <a:off x="2425983"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a16="http://schemas.microsoft.com/office/drawing/2014/main" id="{C628ECFF-B406-4AF0-A9F3-5B7AB915BC75}"/>
                        </a:ext>
                      </a:extLst>
                    </p:cNvPr>
                    <p:cNvCxnSpPr>
                      <a:cxnSpLocks/>
                    </p:cNvCxnSpPr>
                    <p:nvPr/>
                  </p:nvCxnSpPr>
                  <p:spPr>
                    <a:xfrm flipH="1">
                      <a:off x="2552959"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grpSp>
              <p:grpSp>
                <p:nvGrpSpPr>
                  <p:cNvPr id="14" name="组合 13">
                    <a:extLst>
                      <a:ext uri="{FF2B5EF4-FFF2-40B4-BE49-F238E27FC236}">
                        <a16:creationId xmlns:a16="http://schemas.microsoft.com/office/drawing/2014/main" id="{5679FF55-AAEC-42A5-B948-4C5A7D2CB41F}"/>
                      </a:ext>
                    </a:extLst>
                  </p:cNvPr>
                  <p:cNvGrpSpPr/>
                  <p:nvPr/>
                </p:nvGrpSpPr>
                <p:grpSpPr>
                  <a:xfrm>
                    <a:off x="2676808" y="5186045"/>
                    <a:ext cx="253693" cy="137160"/>
                    <a:chOff x="2425983" y="5189220"/>
                    <a:chExt cx="253693" cy="137160"/>
                  </a:xfrm>
                </p:grpSpPr>
                <p:cxnSp>
                  <p:nvCxnSpPr>
                    <p:cNvPr id="15" name="直接连接符 14">
                      <a:extLst>
                        <a:ext uri="{FF2B5EF4-FFF2-40B4-BE49-F238E27FC236}">
                          <a16:creationId xmlns:a16="http://schemas.microsoft.com/office/drawing/2014/main" id="{8906CE6E-A718-48BE-9430-F26AC873E044}"/>
                        </a:ext>
                      </a:extLst>
                    </p:cNvPr>
                    <p:cNvCxnSpPr/>
                    <p:nvPr/>
                  </p:nvCxnSpPr>
                  <p:spPr>
                    <a:xfrm>
                      <a:off x="2425983"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cxnSp>
                  <p:nvCxnSpPr>
                    <p:cNvPr id="16" name="直接连接符 15">
                      <a:extLst>
                        <a:ext uri="{FF2B5EF4-FFF2-40B4-BE49-F238E27FC236}">
                          <a16:creationId xmlns:a16="http://schemas.microsoft.com/office/drawing/2014/main" id="{3234D0ED-BB74-4653-AF4C-B451F9A0593D}"/>
                        </a:ext>
                      </a:extLst>
                    </p:cNvPr>
                    <p:cNvCxnSpPr>
                      <a:cxnSpLocks/>
                    </p:cNvCxnSpPr>
                    <p:nvPr/>
                  </p:nvCxnSpPr>
                  <p:spPr>
                    <a:xfrm flipH="1">
                      <a:off x="2552959"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grpSp>
            </p:grpSp>
          </p:grpSp>
        </p:grpSp>
      </p:grpSp>
      <p:grpSp>
        <p:nvGrpSpPr>
          <p:cNvPr id="51" name="组合 50">
            <a:extLst>
              <a:ext uri="{FF2B5EF4-FFF2-40B4-BE49-F238E27FC236}">
                <a16:creationId xmlns:a16="http://schemas.microsoft.com/office/drawing/2014/main" id="{2619260A-2B67-4EB1-BFA9-6093D9EEF088}"/>
              </a:ext>
            </a:extLst>
          </p:cNvPr>
          <p:cNvGrpSpPr/>
          <p:nvPr/>
        </p:nvGrpSpPr>
        <p:grpSpPr>
          <a:xfrm>
            <a:off x="757582" y="2169575"/>
            <a:ext cx="10903414" cy="3884974"/>
            <a:chOff x="827584" y="1563326"/>
            <a:chExt cx="7488832" cy="2668331"/>
          </a:xfrm>
        </p:grpSpPr>
        <p:sp>
          <p:nvSpPr>
            <p:cNvPr id="52" name="矩形 51">
              <a:extLst>
                <a:ext uri="{FF2B5EF4-FFF2-40B4-BE49-F238E27FC236}">
                  <a16:creationId xmlns:a16="http://schemas.microsoft.com/office/drawing/2014/main" id="{F1F0434B-31D5-4605-9087-FB245C421ADB}"/>
                </a:ext>
              </a:extLst>
            </p:cNvPr>
            <p:cNvSpPr/>
            <p:nvPr/>
          </p:nvSpPr>
          <p:spPr>
            <a:xfrm>
              <a:off x="827584" y="1563327"/>
              <a:ext cx="3384376" cy="266511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1">
                    <a:lumMod val="50000"/>
                  </a:schemeClr>
                </a:solidFill>
              </a:endParaRPr>
            </a:p>
          </p:txBody>
        </p:sp>
        <p:sp>
          <p:nvSpPr>
            <p:cNvPr id="53" name="矩形 52">
              <a:extLst>
                <a:ext uri="{FF2B5EF4-FFF2-40B4-BE49-F238E27FC236}">
                  <a16:creationId xmlns:a16="http://schemas.microsoft.com/office/drawing/2014/main" id="{A843A711-D891-4F7F-A22A-B4578ECF4B05}"/>
                </a:ext>
              </a:extLst>
            </p:cNvPr>
            <p:cNvSpPr/>
            <p:nvPr/>
          </p:nvSpPr>
          <p:spPr>
            <a:xfrm>
              <a:off x="4572000" y="3799476"/>
              <a:ext cx="432048" cy="432181"/>
            </a:xfrm>
            <a:prstGeom prst="rect">
              <a:avLst/>
            </a:prstGeom>
            <a:solidFill>
              <a:srgbClr val="72AE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1">
                    <a:lumMod val="50000"/>
                  </a:schemeClr>
                </a:solidFill>
              </a:endParaRPr>
            </a:p>
          </p:txBody>
        </p:sp>
        <p:sp>
          <p:nvSpPr>
            <p:cNvPr id="54" name="矩形 53">
              <a:extLst>
                <a:ext uri="{FF2B5EF4-FFF2-40B4-BE49-F238E27FC236}">
                  <a16:creationId xmlns:a16="http://schemas.microsoft.com/office/drawing/2014/main" id="{A21680AE-EC1C-4A75-8A4E-BF2EF136BCF4}"/>
                </a:ext>
              </a:extLst>
            </p:cNvPr>
            <p:cNvSpPr/>
            <p:nvPr/>
          </p:nvSpPr>
          <p:spPr>
            <a:xfrm>
              <a:off x="5004049" y="3799476"/>
              <a:ext cx="3312367" cy="432181"/>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1">
                    <a:lumMod val="50000"/>
                  </a:schemeClr>
                </a:solidFill>
              </a:endParaRPr>
            </a:p>
          </p:txBody>
        </p:sp>
        <p:sp>
          <p:nvSpPr>
            <p:cNvPr id="55" name="Rectangle 24">
              <a:extLst>
                <a:ext uri="{FF2B5EF4-FFF2-40B4-BE49-F238E27FC236}">
                  <a16:creationId xmlns:a16="http://schemas.microsoft.com/office/drawing/2014/main" id="{81468F6B-B5DC-4F24-A211-884A1511FE54}"/>
                </a:ext>
              </a:extLst>
            </p:cNvPr>
            <p:cNvSpPr>
              <a:spLocks noChangeArrowheads="1"/>
            </p:cNvSpPr>
            <p:nvPr/>
          </p:nvSpPr>
          <p:spPr bwMode="auto">
            <a:xfrm>
              <a:off x="4572000" y="1563326"/>
              <a:ext cx="3744416" cy="483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en-US" sz="1400" b="1" dirty="0">
                  <a:solidFill>
                    <a:schemeClr val="bg1">
                      <a:lumMod val="50000"/>
                    </a:schemeClr>
                  </a:solidFill>
                </a:rPr>
                <a:t>TOPIC HEADER HERE</a:t>
              </a:r>
              <a:endParaRPr lang="zh-CN" altLang="en-US" sz="1400" dirty="0">
                <a:solidFill>
                  <a:schemeClr val="bg1">
                    <a:lumMod val="50000"/>
                  </a:schemeClr>
                </a:solidFill>
              </a:endParaRPr>
            </a:p>
            <a:p>
              <a:pPr>
                <a:lnSpc>
                  <a:spcPct val="120000"/>
                </a:lnSpc>
                <a:spcBef>
                  <a:spcPts val="300"/>
                </a:spcBef>
              </a:pPr>
              <a:r>
                <a:rPr lang="en-US" altLang="zh-CN" sz="1100" dirty="0">
                  <a:solidFill>
                    <a:schemeClr val="bg1">
                      <a:lumMod val="50000"/>
                    </a:schemeClr>
                  </a:solidFill>
                </a:rPr>
                <a:t>We have many PowerPoint templates-has been specifically designed to help anyone s is stepping into the world of Po WerPoint for the very.</a:t>
              </a:r>
            </a:p>
          </p:txBody>
        </p:sp>
        <p:sp>
          <p:nvSpPr>
            <p:cNvPr id="56" name="Rectangle 24">
              <a:extLst>
                <a:ext uri="{FF2B5EF4-FFF2-40B4-BE49-F238E27FC236}">
                  <a16:creationId xmlns:a16="http://schemas.microsoft.com/office/drawing/2014/main" id="{79659238-005D-4E4D-ABAB-AA4E3934199A}"/>
                </a:ext>
              </a:extLst>
            </p:cNvPr>
            <p:cNvSpPr>
              <a:spLocks noChangeArrowheads="1"/>
            </p:cNvSpPr>
            <p:nvPr/>
          </p:nvSpPr>
          <p:spPr bwMode="auto">
            <a:xfrm>
              <a:off x="4991743" y="2286837"/>
              <a:ext cx="3324673" cy="1144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1800"/>
                </a:spcBef>
              </a:pPr>
              <a:r>
                <a:rPr lang="en-US" altLang="zh-CN" sz="1100" dirty="0">
                  <a:solidFill>
                    <a:schemeClr val="bg1">
                      <a:lumMod val="50000"/>
                    </a:schemeClr>
                  </a:solidFill>
                </a:rPr>
                <a:t>We have many PowerPoint templates-has been specifically designed to help anyone s is stepping into the world of Po WerPoint for the very.</a:t>
              </a:r>
            </a:p>
            <a:p>
              <a:pPr>
                <a:lnSpc>
                  <a:spcPct val="120000"/>
                </a:lnSpc>
                <a:spcBef>
                  <a:spcPts val="1800"/>
                </a:spcBef>
              </a:pPr>
              <a:r>
                <a:rPr lang="en-US" altLang="zh-CN" sz="1100" dirty="0">
                  <a:solidFill>
                    <a:schemeClr val="bg1">
                      <a:lumMod val="50000"/>
                    </a:schemeClr>
                  </a:solidFill>
                </a:rPr>
                <a:t>We have many PowerPoint templates-has been specifically designed to help anyone s is stepping into the world of Po WerPoint for the very.</a:t>
              </a:r>
            </a:p>
            <a:p>
              <a:pPr>
                <a:lnSpc>
                  <a:spcPct val="120000"/>
                </a:lnSpc>
                <a:spcBef>
                  <a:spcPts val="1800"/>
                </a:spcBef>
              </a:pPr>
              <a:r>
                <a:rPr lang="en-US" altLang="zh-CN" sz="1100" dirty="0">
                  <a:solidFill>
                    <a:schemeClr val="bg1">
                      <a:lumMod val="50000"/>
                    </a:schemeClr>
                  </a:solidFill>
                </a:rPr>
                <a:t>We have many PowerPoint templates-has been specifically designed to help anyone s is stepping into the world of Po  WerPoint for the very.</a:t>
              </a:r>
            </a:p>
          </p:txBody>
        </p:sp>
        <p:sp>
          <p:nvSpPr>
            <p:cNvPr id="57" name="Rectangle 24">
              <a:extLst>
                <a:ext uri="{FF2B5EF4-FFF2-40B4-BE49-F238E27FC236}">
                  <a16:creationId xmlns:a16="http://schemas.microsoft.com/office/drawing/2014/main" id="{72C8FC50-6C56-4B8B-A4A8-B71F0C88AF92}"/>
                </a:ext>
              </a:extLst>
            </p:cNvPr>
            <p:cNvSpPr>
              <a:spLocks noChangeArrowheads="1"/>
            </p:cNvSpPr>
            <p:nvPr/>
          </p:nvSpPr>
          <p:spPr bwMode="auto">
            <a:xfrm>
              <a:off x="5148064" y="3867788"/>
              <a:ext cx="3024337" cy="130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en-US" altLang="zh-CN" sz="1100" dirty="0">
                  <a:solidFill>
                    <a:schemeClr val="bg1">
                      <a:lumMod val="50000"/>
                    </a:schemeClr>
                  </a:solidFill>
                </a:rPr>
                <a:t>We have many PowerPoint templates-has been specifically designed.</a:t>
              </a:r>
            </a:p>
          </p:txBody>
        </p:sp>
        <p:sp>
          <p:nvSpPr>
            <p:cNvPr id="58" name="任意多边形 17">
              <a:extLst>
                <a:ext uri="{FF2B5EF4-FFF2-40B4-BE49-F238E27FC236}">
                  <a16:creationId xmlns:a16="http://schemas.microsoft.com/office/drawing/2014/main" id="{0A77880F-68EC-4116-B353-3E419F197AD4}"/>
                </a:ext>
              </a:extLst>
            </p:cNvPr>
            <p:cNvSpPr/>
            <p:nvPr/>
          </p:nvSpPr>
          <p:spPr>
            <a:xfrm>
              <a:off x="4652964" y="2382239"/>
              <a:ext cx="214313" cy="138156"/>
            </a:xfrm>
            <a:custGeom>
              <a:avLst/>
              <a:gdLst>
                <a:gd name="connsiteX0" fmla="*/ 0 w 214313"/>
                <a:gd name="connsiteY0" fmla="*/ 61913 h 138113"/>
                <a:gd name="connsiteX1" fmla="*/ 76200 w 214313"/>
                <a:gd name="connsiteY1" fmla="*/ 138113 h 138113"/>
                <a:gd name="connsiteX2" fmla="*/ 214313 w 214313"/>
                <a:gd name="connsiteY2" fmla="*/ 0 h 138113"/>
              </a:gdLst>
              <a:ahLst/>
              <a:cxnLst>
                <a:cxn ang="0">
                  <a:pos x="connsiteX0" y="connsiteY0"/>
                </a:cxn>
                <a:cxn ang="0">
                  <a:pos x="connsiteX1" y="connsiteY1"/>
                </a:cxn>
                <a:cxn ang="0">
                  <a:pos x="connsiteX2" y="connsiteY2"/>
                </a:cxn>
              </a:cxnLst>
              <a:rect l="l" t="t" r="r" b="b"/>
              <a:pathLst>
                <a:path w="214313" h="138113">
                  <a:moveTo>
                    <a:pt x="0" y="61913"/>
                  </a:moveTo>
                  <a:lnTo>
                    <a:pt x="76200" y="138113"/>
                  </a:lnTo>
                  <a:lnTo>
                    <a:pt x="214313" y="0"/>
                  </a:lnTo>
                </a:path>
              </a:pathLst>
            </a:custGeom>
            <a:noFill/>
            <a:ln cap="rnd">
              <a:solidFill>
                <a:srgbClr val="9248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1">
                    <a:lumMod val="50000"/>
                  </a:schemeClr>
                </a:solidFill>
              </a:endParaRPr>
            </a:p>
          </p:txBody>
        </p:sp>
        <p:sp>
          <p:nvSpPr>
            <p:cNvPr id="59" name="任意多边形 18">
              <a:extLst>
                <a:ext uri="{FF2B5EF4-FFF2-40B4-BE49-F238E27FC236}">
                  <a16:creationId xmlns:a16="http://schemas.microsoft.com/office/drawing/2014/main" id="{67EBFC65-C0A2-4312-8325-7FAEF030C113}"/>
                </a:ext>
              </a:extLst>
            </p:cNvPr>
            <p:cNvSpPr/>
            <p:nvPr/>
          </p:nvSpPr>
          <p:spPr>
            <a:xfrm>
              <a:off x="4652964" y="2901513"/>
              <a:ext cx="214313" cy="138156"/>
            </a:xfrm>
            <a:custGeom>
              <a:avLst/>
              <a:gdLst>
                <a:gd name="connsiteX0" fmla="*/ 0 w 214313"/>
                <a:gd name="connsiteY0" fmla="*/ 61913 h 138113"/>
                <a:gd name="connsiteX1" fmla="*/ 76200 w 214313"/>
                <a:gd name="connsiteY1" fmla="*/ 138113 h 138113"/>
                <a:gd name="connsiteX2" fmla="*/ 214313 w 214313"/>
                <a:gd name="connsiteY2" fmla="*/ 0 h 138113"/>
              </a:gdLst>
              <a:ahLst/>
              <a:cxnLst>
                <a:cxn ang="0">
                  <a:pos x="connsiteX0" y="connsiteY0"/>
                </a:cxn>
                <a:cxn ang="0">
                  <a:pos x="connsiteX1" y="connsiteY1"/>
                </a:cxn>
                <a:cxn ang="0">
                  <a:pos x="connsiteX2" y="connsiteY2"/>
                </a:cxn>
              </a:cxnLst>
              <a:rect l="l" t="t" r="r" b="b"/>
              <a:pathLst>
                <a:path w="214313" h="138113">
                  <a:moveTo>
                    <a:pt x="0" y="61913"/>
                  </a:moveTo>
                  <a:lnTo>
                    <a:pt x="76200" y="138113"/>
                  </a:lnTo>
                  <a:lnTo>
                    <a:pt x="214313" y="0"/>
                  </a:lnTo>
                </a:path>
              </a:pathLst>
            </a:custGeom>
            <a:noFill/>
            <a:ln cap="rnd">
              <a:solidFill>
                <a:srgbClr val="72AE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1">
                    <a:lumMod val="50000"/>
                  </a:schemeClr>
                </a:solidFill>
              </a:endParaRPr>
            </a:p>
          </p:txBody>
        </p:sp>
        <p:sp>
          <p:nvSpPr>
            <p:cNvPr id="60" name="任意多边形 19">
              <a:extLst>
                <a:ext uri="{FF2B5EF4-FFF2-40B4-BE49-F238E27FC236}">
                  <a16:creationId xmlns:a16="http://schemas.microsoft.com/office/drawing/2014/main" id="{A2C5D203-0CF0-4C72-AEAB-B244B5EA4E96}"/>
                </a:ext>
              </a:extLst>
            </p:cNvPr>
            <p:cNvSpPr/>
            <p:nvPr/>
          </p:nvSpPr>
          <p:spPr>
            <a:xfrm>
              <a:off x="4652964" y="3416021"/>
              <a:ext cx="214313" cy="138156"/>
            </a:xfrm>
            <a:custGeom>
              <a:avLst/>
              <a:gdLst>
                <a:gd name="connsiteX0" fmla="*/ 0 w 214313"/>
                <a:gd name="connsiteY0" fmla="*/ 61913 h 138113"/>
                <a:gd name="connsiteX1" fmla="*/ 76200 w 214313"/>
                <a:gd name="connsiteY1" fmla="*/ 138113 h 138113"/>
                <a:gd name="connsiteX2" fmla="*/ 214313 w 214313"/>
                <a:gd name="connsiteY2" fmla="*/ 0 h 138113"/>
              </a:gdLst>
              <a:ahLst/>
              <a:cxnLst>
                <a:cxn ang="0">
                  <a:pos x="connsiteX0" y="connsiteY0"/>
                </a:cxn>
                <a:cxn ang="0">
                  <a:pos x="connsiteX1" y="connsiteY1"/>
                </a:cxn>
                <a:cxn ang="0">
                  <a:pos x="connsiteX2" y="connsiteY2"/>
                </a:cxn>
              </a:cxnLst>
              <a:rect l="l" t="t" r="r" b="b"/>
              <a:pathLst>
                <a:path w="214313" h="138113">
                  <a:moveTo>
                    <a:pt x="0" y="61913"/>
                  </a:moveTo>
                  <a:lnTo>
                    <a:pt x="76200" y="138113"/>
                  </a:lnTo>
                  <a:lnTo>
                    <a:pt x="214313" y="0"/>
                  </a:lnTo>
                </a:path>
              </a:pathLst>
            </a:custGeom>
            <a:noFill/>
            <a:ln cap="rnd">
              <a:solidFill>
                <a:srgbClr val="9248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1">
                    <a:lumMod val="50000"/>
                  </a:schemeClr>
                </a:solidFill>
              </a:endParaRPr>
            </a:p>
          </p:txBody>
        </p:sp>
        <p:sp>
          <p:nvSpPr>
            <p:cNvPr id="61" name="Freeform 10">
              <a:extLst>
                <a:ext uri="{FF2B5EF4-FFF2-40B4-BE49-F238E27FC236}">
                  <a16:creationId xmlns:a16="http://schemas.microsoft.com/office/drawing/2014/main" id="{75504916-0670-4316-8266-FFEA7D04C51F}"/>
                </a:ext>
              </a:extLst>
            </p:cNvPr>
            <p:cNvSpPr>
              <a:spLocks noEditPoints="1"/>
            </p:cNvSpPr>
            <p:nvPr/>
          </p:nvSpPr>
          <p:spPr bwMode="auto">
            <a:xfrm>
              <a:off x="4699248" y="3896247"/>
              <a:ext cx="177552" cy="238640"/>
            </a:xfrm>
            <a:custGeom>
              <a:avLst/>
              <a:gdLst>
                <a:gd name="T0" fmla="*/ 96 w 145"/>
                <a:gd name="T1" fmla="*/ 71 h 195"/>
                <a:gd name="T2" fmla="*/ 72 w 145"/>
                <a:gd name="T3" fmla="*/ 81 h 195"/>
                <a:gd name="T4" fmla="*/ 60 w 145"/>
                <a:gd name="T5" fmla="*/ 79 h 195"/>
                <a:gd name="T6" fmla="*/ 49 w 145"/>
                <a:gd name="T7" fmla="*/ 71 h 195"/>
                <a:gd name="T8" fmla="*/ 43 w 145"/>
                <a:gd name="T9" fmla="*/ 71 h 195"/>
                <a:gd name="T10" fmla="*/ 43 w 145"/>
                <a:gd name="T11" fmla="*/ 78 h 195"/>
                <a:gd name="T12" fmla="*/ 56 w 145"/>
                <a:gd name="T13" fmla="*/ 87 h 195"/>
                <a:gd name="T14" fmla="*/ 72 w 145"/>
                <a:gd name="T15" fmla="*/ 90 h 195"/>
                <a:gd name="T16" fmla="*/ 102 w 145"/>
                <a:gd name="T17" fmla="*/ 78 h 195"/>
                <a:gd name="T18" fmla="*/ 102 w 145"/>
                <a:gd name="T19" fmla="*/ 71 h 195"/>
                <a:gd name="T20" fmla="*/ 96 w 145"/>
                <a:gd name="T21" fmla="*/ 71 h 195"/>
                <a:gd name="T22" fmla="*/ 106 w 145"/>
                <a:gd name="T23" fmla="*/ 170 h 195"/>
                <a:gd name="T24" fmla="*/ 106 w 145"/>
                <a:gd name="T25" fmla="*/ 170 h 195"/>
                <a:gd name="T26" fmla="*/ 39 w 145"/>
                <a:gd name="T27" fmla="*/ 170 h 195"/>
                <a:gd name="T28" fmla="*/ 34 w 145"/>
                <a:gd name="T29" fmla="*/ 174 h 195"/>
                <a:gd name="T30" fmla="*/ 39 w 145"/>
                <a:gd name="T31" fmla="*/ 179 h 195"/>
                <a:gd name="T32" fmla="*/ 106 w 145"/>
                <a:gd name="T33" fmla="*/ 179 h 195"/>
                <a:gd name="T34" fmla="*/ 111 w 145"/>
                <a:gd name="T35" fmla="*/ 174 h 195"/>
                <a:gd name="T36" fmla="*/ 106 w 145"/>
                <a:gd name="T37" fmla="*/ 170 h 195"/>
                <a:gd name="T38" fmla="*/ 145 w 145"/>
                <a:gd name="T39" fmla="*/ 75 h 195"/>
                <a:gd name="T40" fmla="*/ 145 w 145"/>
                <a:gd name="T41" fmla="*/ 75 h 195"/>
                <a:gd name="T42" fmla="*/ 124 w 145"/>
                <a:gd name="T43" fmla="*/ 22 h 195"/>
                <a:gd name="T44" fmla="*/ 72 w 145"/>
                <a:gd name="T45" fmla="*/ 0 h 195"/>
                <a:gd name="T46" fmla="*/ 21 w 145"/>
                <a:gd name="T47" fmla="*/ 22 h 195"/>
                <a:gd name="T48" fmla="*/ 0 w 145"/>
                <a:gd name="T49" fmla="*/ 75 h 195"/>
                <a:gd name="T50" fmla="*/ 9 w 145"/>
                <a:gd name="T51" fmla="*/ 112 h 195"/>
                <a:gd name="T52" fmla="*/ 9 w 145"/>
                <a:gd name="T53" fmla="*/ 112 h 195"/>
                <a:gd name="T54" fmla="*/ 31 w 145"/>
                <a:gd name="T55" fmla="*/ 137 h 195"/>
                <a:gd name="T56" fmla="*/ 31 w 145"/>
                <a:gd name="T57" fmla="*/ 158 h 195"/>
                <a:gd name="T58" fmla="*/ 39 w 145"/>
                <a:gd name="T59" fmla="*/ 166 h 195"/>
                <a:gd name="T60" fmla="*/ 106 w 145"/>
                <a:gd name="T61" fmla="*/ 166 h 195"/>
                <a:gd name="T62" fmla="*/ 114 w 145"/>
                <a:gd name="T63" fmla="*/ 158 h 195"/>
                <a:gd name="T64" fmla="*/ 114 w 145"/>
                <a:gd name="T65" fmla="*/ 137 h 195"/>
                <a:gd name="T66" fmla="*/ 136 w 145"/>
                <a:gd name="T67" fmla="*/ 112 h 195"/>
                <a:gd name="T68" fmla="*/ 136 w 145"/>
                <a:gd name="T69" fmla="*/ 112 h 195"/>
                <a:gd name="T70" fmla="*/ 145 w 145"/>
                <a:gd name="T71" fmla="*/ 75 h 195"/>
                <a:gd name="T72" fmla="*/ 123 w 145"/>
                <a:gd name="T73" fmla="*/ 104 h 195"/>
                <a:gd name="T74" fmla="*/ 123 w 145"/>
                <a:gd name="T75" fmla="*/ 104 h 195"/>
                <a:gd name="T76" fmla="*/ 123 w 145"/>
                <a:gd name="T77" fmla="*/ 104 h 195"/>
                <a:gd name="T78" fmla="*/ 123 w 145"/>
                <a:gd name="T79" fmla="*/ 104 h 195"/>
                <a:gd name="T80" fmla="*/ 102 w 145"/>
                <a:gd name="T81" fmla="*/ 126 h 195"/>
                <a:gd name="T82" fmla="*/ 99 w 145"/>
                <a:gd name="T83" fmla="*/ 133 h 195"/>
                <a:gd name="T84" fmla="*/ 99 w 145"/>
                <a:gd name="T85" fmla="*/ 133 h 195"/>
                <a:gd name="T86" fmla="*/ 99 w 145"/>
                <a:gd name="T87" fmla="*/ 150 h 195"/>
                <a:gd name="T88" fmla="*/ 46 w 145"/>
                <a:gd name="T89" fmla="*/ 150 h 195"/>
                <a:gd name="T90" fmla="*/ 46 w 145"/>
                <a:gd name="T91" fmla="*/ 133 h 195"/>
                <a:gd name="T92" fmla="*/ 42 w 145"/>
                <a:gd name="T93" fmla="*/ 126 h 195"/>
                <a:gd name="T94" fmla="*/ 22 w 145"/>
                <a:gd name="T95" fmla="*/ 104 h 195"/>
                <a:gd name="T96" fmla="*/ 22 w 145"/>
                <a:gd name="T97" fmla="*/ 104 h 195"/>
                <a:gd name="T98" fmla="*/ 14 w 145"/>
                <a:gd name="T99" fmla="*/ 75 h 195"/>
                <a:gd name="T100" fmla="*/ 31 w 145"/>
                <a:gd name="T101" fmla="*/ 33 h 195"/>
                <a:gd name="T102" fmla="*/ 72 w 145"/>
                <a:gd name="T103" fmla="*/ 15 h 195"/>
                <a:gd name="T104" fmla="*/ 113 w 145"/>
                <a:gd name="T105" fmla="*/ 33 h 195"/>
                <a:gd name="T106" fmla="*/ 130 w 145"/>
                <a:gd name="T107" fmla="*/ 75 h 195"/>
                <a:gd name="T108" fmla="*/ 123 w 145"/>
                <a:gd name="T109" fmla="*/ 104 h 195"/>
                <a:gd name="T110" fmla="*/ 92 w 145"/>
                <a:gd name="T111" fmla="*/ 186 h 195"/>
                <a:gd name="T112" fmla="*/ 92 w 145"/>
                <a:gd name="T113" fmla="*/ 186 h 195"/>
                <a:gd name="T114" fmla="*/ 53 w 145"/>
                <a:gd name="T115" fmla="*/ 186 h 195"/>
                <a:gd name="T116" fmla="*/ 48 w 145"/>
                <a:gd name="T117" fmla="*/ 190 h 195"/>
                <a:gd name="T118" fmla="*/ 53 w 145"/>
                <a:gd name="T119" fmla="*/ 195 h 195"/>
                <a:gd name="T120" fmla="*/ 92 w 145"/>
                <a:gd name="T121" fmla="*/ 195 h 195"/>
                <a:gd name="T122" fmla="*/ 96 w 145"/>
                <a:gd name="T123" fmla="*/ 190 h 195"/>
                <a:gd name="T124" fmla="*/ 92 w 145"/>
                <a:gd name="T125" fmla="*/ 186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5" h="195">
                  <a:moveTo>
                    <a:pt x="96" y="71"/>
                  </a:moveTo>
                  <a:cubicBezTo>
                    <a:pt x="90" y="77"/>
                    <a:pt x="82" y="81"/>
                    <a:pt x="72" y="81"/>
                  </a:cubicBezTo>
                  <a:cubicBezTo>
                    <a:pt x="68" y="81"/>
                    <a:pt x="63" y="80"/>
                    <a:pt x="60" y="79"/>
                  </a:cubicBezTo>
                  <a:cubicBezTo>
                    <a:pt x="56" y="77"/>
                    <a:pt x="52" y="74"/>
                    <a:pt x="49" y="71"/>
                  </a:cubicBezTo>
                  <a:cubicBezTo>
                    <a:pt x="47" y="69"/>
                    <a:pt x="44" y="69"/>
                    <a:pt x="43" y="71"/>
                  </a:cubicBezTo>
                  <a:cubicBezTo>
                    <a:pt x="41" y="73"/>
                    <a:pt x="41" y="76"/>
                    <a:pt x="43" y="78"/>
                  </a:cubicBezTo>
                  <a:cubicBezTo>
                    <a:pt x="46" y="82"/>
                    <a:pt x="51" y="85"/>
                    <a:pt x="56" y="87"/>
                  </a:cubicBezTo>
                  <a:cubicBezTo>
                    <a:pt x="61" y="89"/>
                    <a:pt x="67" y="90"/>
                    <a:pt x="72" y="90"/>
                  </a:cubicBezTo>
                  <a:cubicBezTo>
                    <a:pt x="84" y="90"/>
                    <a:pt x="95" y="85"/>
                    <a:pt x="102" y="78"/>
                  </a:cubicBezTo>
                  <a:cubicBezTo>
                    <a:pt x="104" y="76"/>
                    <a:pt x="104" y="73"/>
                    <a:pt x="102" y="71"/>
                  </a:cubicBezTo>
                  <a:cubicBezTo>
                    <a:pt x="100" y="69"/>
                    <a:pt x="98" y="69"/>
                    <a:pt x="96" y="71"/>
                  </a:cubicBezTo>
                  <a:close/>
                  <a:moveTo>
                    <a:pt x="106" y="170"/>
                  </a:moveTo>
                  <a:cubicBezTo>
                    <a:pt x="106" y="170"/>
                    <a:pt x="106" y="170"/>
                    <a:pt x="106" y="170"/>
                  </a:cubicBezTo>
                  <a:cubicBezTo>
                    <a:pt x="39" y="170"/>
                    <a:pt x="39" y="170"/>
                    <a:pt x="39" y="170"/>
                  </a:cubicBezTo>
                  <a:cubicBezTo>
                    <a:pt x="36" y="170"/>
                    <a:pt x="34" y="172"/>
                    <a:pt x="34" y="174"/>
                  </a:cubicBezTo>
                  <a:cubicBezTo>
                    <a:pt x="34" y="177"/>
                    <a:pt x="36" y="179"/>
                    <a:pt x="39" y="179"/>
                  </a:cubicBezTo>
                  <a:cubicBezTo>
                    <a:pt x="106" y="179"/>
                    <a:pt x="106" y="179"/>
                    <a:pt x="106" y="179"/>
                  </a:cubicBezTo>
                  <a:cubicBezTo>
                    <a:pt x="109" y="179"/>
                    <a:pt x="111" y="177"/>
                    <a:pt x="111" y="174"/>
                  </a:cubicBezTo>
                  <a:cubicBezTo>
                    <a:pt x="111" y="172"/>
                    <a:pt x="109" y="170"/>
                    <a:pt x="106" y="170"/>
                  </a:cubicBezTo>
                  <a:close/>
                  <a:moveTo>
                    <a:pt x="145" y="75"/>
                  </a:moveTo>
                  <a:cubicBezTo>
                    <a:pt x="145" y="75"/>
                    <a:pt x="145" y="75"/>
                    <a:pt x="145" y="75"/>
                  </a:cubicBezTo>
                  <a:cubicBezTo>
                    <a:pt x="145" y="54"/>
                    <a:pt x="137" y="36"/>
                    <a:pt x="124" y="22"/>
                  </a:cubicBezTo>
                  <a:cubicBezTo>
                    <a:pt x="111" y="9"/>
                    <a:pt x="92" y="0"/>
                    <a:pt x="72" y="0"/>
                  </a:cubicBezTo>
                  <a:cubicBezTo>
                    <a:pt x="52" y="0"/>
                    <a:pt x="34" y="9"/>
                    <a:pt x="21" y="22"/>
                  </a:cubicBezTo>
                  <a:cubicBezTo>
                    <a:pt x="8" y="36"/>
                    <a:pt x="0" y="54"/>
                    <a:pt x="0" y="75"/>
                  </a:cubicBezTo>
                  <a:cubicBezTo>
                    <a:pt x="0" y="88"/>
                    <a:pt x="3" y="101"/>
                    <a:pt x="9" y="112"/>
                  </a:cubicBezTo>
                  <a:cubicBezTo>
                    <a:pt x="9" y="112"/>
                    <a:pt x="9" y="112"/>
                    <a:pt x="9" y="112"/>
                  </a:cubicBezTo>
                  <a:cubicBezTo>
                    <a:pt x="14" y="122"/>
                    <a:pt x="22" y="130"/>
                    <a:pt x="31" y="137"/>
                  </a:cubicBezTo>
                  <a:cubicBezTo>
                    <a:pt x="31" y="158"/>
                    <a:pt x="31" y="158"/>
                    <a:pt x="31" y="158"/>
                  </a:cubicBezTo>
                  <a:cubicBezTo>
                    <a:pt x="31" y="162"/>
                    <a:pt x="34" y="166"/>
                    <a:pt x="39" y="166"/>
                  </a:cubicBezTo>
                  <a:cubicBezTo>
                    <a:pt x="106" y="166"/>
                    <a:pt x="106" y="166"/>
                    <a:pt x="106" y="166"/>
                  </a:cubicBezTo>
                  <a:cubicBezTo>
                    <a:pt x="110" y="166"/>
                    <a:pt x="114" y="162"/>
                    <a:pt x="114" y="158"/>
                  </a:cubicBezTo>
                  <a:cubicBezTo>
                    <a:pt x="114" y="137"/>
                    <a:pt x="114" y="137"/>
                    <a:pt x="114" y="137"/>
                  </a:cubicBezTo>
                  <a:cubicBezTo>
                    <a:pt x="123" y="130"/>
                    <a:pt x="130" y="122"/>
                    <a:pt x="136" y="112"/>
                  </a:cubicBezTo>
                  <a:cubicBezTo>
                    <a:pt x="136" y="112"/>
                    <a:pt x="136" y="112"/>
                    <a:pt x="136" y="112"/>
                  </a:cubicBezTo>
                  <a:cubicBezTo>
                    <a:pt x="142" y="101"/>
                    <a:pt x="145" y="88"/>
                    <a:pt x="145" y="75"/>
                  </a:cubicBezTo>
                  <a:close/>
                  <a:moveTo>
                    <a:pt x="123" y="104"/>
                  </a:moveTo>
                  <a:cubicBezTo>
                    <a:pt x="123" y="104"/>
                    <a:pt x="123" y="104"/>
                    <a:pt x="123" y="104"/>
                  </a:cubicBezTo>
                  <a:cubicBezTo>
                    <a:pt x="123" y="104"/>
                    <a:pt x="123" y="104"/>
                    <a:pt x="123" y="104"/>
                  </a:cubicBezTo>
                  <a:cubicBezTo>
                    <a:pt x="123" y="104"/>
                    <a:pt x="123" y="104"/>
                    <a:pt x="123" y="104"/>
                  </a:cubicBezTo>
                  <a:cubicBezTo>
                    <a:pt x="118" y="114"/>
                    <a:pt x="111" y="121"/>
                    <a:pt x="102" y="126"/>
                  </a:cubicBezTo>
                  <a:cubicBezTo>
                    <a:pt x="100" y="128"/>
                    <a:pt x="99" y="130"/>
                    <a:pt x="99" y="133"/>
                  </a:cubicBezTo>
                  <a:cubicBezTo>
                    <a:pt x="99" y="133"/>
                    <a:pt x="99" y="133"/>
                    <a:pt x="99" y="133"/>
                  </a:cubicBezTo>
                  <a:cubicBezTo>
                    <a:pt x="99" y="150"/>
                    <a:pt x="99" y="150"/>
                    <a:pt x="99" y="150"/>
                  </a:cubicBezTo>
                  <a:cubicBezTo>
                    <a:pt x="46" y="150"/>
                    <a:pt x="46" y="150"/>
                    <a:pt x="46" y="150"/>
                  </a:cubicBezTo>
                  <a:cubicBezTo>
                    <a:pt x="46" y="133"/>
                    <a:pt x="46" y="133"/>
                    <a:pt x="46" y="133"/>
                  </a:cubicBezTo>
                  <a:cubicBezTo>
                    <a:pt x="46" y="130"/>
                    <a:pt x="44" y="127"/>
                    <a:pt x="42" y="126"/>
                  </a:cubicBezTo>
                  <a:cubicBezTo>
                    <a:pt x="33" y="121"/>
                    <a:pt x="27" y="113"/>
                    <a:pt x="22" y="104"/>
                  </a:cubicBezTo>
                  <a:cubicBezTo>
                    <a:pt x="22" y="104"/>
                    <a:pt x="22" y="104"/>
                    <a:pt x="22" y="104"/>
                  </a:cubicBezTo>
                  <a:cubicBezTo>
                    <a:pt x="17" y="96"/>
                    <a:pt x="14" y="86"/>
                    <a:pt x="14" y="75"/>
                  </a:cubicBezTo>
                  <a:cubicBezTo>
                    <a:pt x="14" y="59"/>
                    <a:pt x="21" y="44"/>
                    <a:pt x="31" y="33"/>
                  </a:cubicBezTo>
                  <a:cubicBezTo>
                    <a:pt x="42" y="22"/>
                    <a:pt x="56" y="15"/>
                    <a:pt x="72" y="15"/>
                  </a:cubicBezTo>
                  <a:cubicBezTo>
                    <a:pt x="88" y="15"/>
                    <a:pt x="103" y="22"/>
                    <a:pt x="113" y="33"/>
                  </a:cubicBezTo>
                  <a:cubicBezTo>
                    <a:pt x="124" y="44"/>
                    <a:pt x="130" y="59"/>
                    <a:pt x="130" y="75"/>
                  </a:cubicBezTo>
                  <a:cubicBezTo>
                    <a:pt x="130" y="86"/>
                    <a:pt x="128" y="96"/>
                    <a:pt x="123" y="104"/>
                  </a:cubicBezTo>
                  <a:close/>
                  <a:moveTo>
                    <a:pt x="92" y="186"/>
                  </a:moveTo>
                  <a:cubicBezTo>
                    <a:pt x="92" y="186"/>
                    <a:pt x="92" y="186"/>
                    <a:pt x="92" y="186"/>
                  </a:cubicBezTo>
                  <a:cubicBezTo>
                    <a:pt x="53" y="186"/>
                    <a:pt x="53" y="186"/>
                    <a:pt x="53" y="186"/>
                  </a:cubicBezTo>
                  <a:cubicBezTo>
                    <a:pt x="50" y="186"/>
                    <a:pt x="48" y="188"/>
                    <a:pt x="48" y="190"/>
                  </a:cubicBezTo>
                  <a:cubicBezTo>
                    <a:pt x="48" y="193"/>
                    <a:pt x="50" y="195"/>
                    <a:pt x="53" y="195"/>
                  </a:cubicBezTo>
                  <a:cubicBezTo>
                    <a:pt x="92" y="195"/>
                    <a:pt x="92" y="195"/>
                    <a:pt x="92" y="195"/>
                  </a:cubicBezTo>
                  <a:cubicBezTo>
                    <a:pt x="94" y="195"/>
                    <a:pt x="96" y="193"/>
                    <a:pt x="96" y="190"/>
                  </a:cubicBezTo>
                  <a:cubicBezTo>
                    <a:pt x="96" y="188"/>
                    <a:pt x="94" y="186"/>
                    <a:pt x="92" y="186"/>
                  </a:cubicBezTo>
                  <a:close/>
                </a:path>
              </a:pathLst>
            </a:custGeom>
            <a:solidFill>
              <a:schemeClr val="bg1"/>
            </a:solidFill>
            <a:ln>
              <a:noFill/>
            </a:ln>
          </p:spPr>
          <p:txBody>
            <a:bodyPr vert="horz" wrap="square" lIns="91440" tIns="45720" rIns="91440" bIns="45720" numCol="1" anchor="t" anchorCtr="0" compatLnSpc="1"/>
            <a:lstStyle/>
            <a:p>
              <a:endParaRPr lang="zh-CN" altLang="en-US" sz="3200">
                <a:solidFill>
                  <a:schemeClr val="bg1">
                    <a:lumMod val="50000"/>
                  </a:schemeClr>
                </a:solidFill>
              </a:endParaRPr>
            </a:p>
          </p:txBody>
        </p:sp>
      </p:grpSp>
    </p:spTree>
    <p:extLst>
      <p:ext uri="{BB962C8B-B14F-4D97-AF65-F5344CB8AC3E}">
        <p14:creationId xmlns:p14="http://schemas.microsoft.com/office/powerpoint/2010/main" val="2013290940"/>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a14="http://schemas.microsoft.com/office/drawing/2010/main" xmlns:a16="http://schemas.microsoft.com/office/drawing/2014/main"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ppt_x</p:attrName>
                                        </p:attrNameLst>
                                      </p:cBhvr>
                                      <p:tavLst>
                                        <p:tav tm="0">
                                          <p:val>
                                            <p:strVal val="#ppt_x"/>
                                          </p:val>
                                        </p:tav>
                                        <p:tav tm="100000">
                                          <p:val>
                                            <p:strVal val="#ppt_x"/>
                                          </p:val>
                                        </p:tav>
                                      </p:tavLst>
                                    </p:anim>
                                    <p:anim calcmode="lin" valueType="num">
                                      <p:cBhvr>
                                        <p:cTn id="9" dur="75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2" presetClass="entr" presetSubtype="8" fill="hold" nodeType="afterEffect">
                                  <p:stCondLst>
                                    <p:cond delay="0"/>
                                  </p:stCondLst>
                                  <p:childTnLst>
                                    <p:set>
                                      <p:cBhvr>
                                        <p:cTn id="12" dur="1" fill="hold">
                                          <p:stCondLst>
                                            <p:cond delay="0"/>
                                          </p:stCondLst>
                                        </p:cTn>
                                        <p:tgtEl>
                                          <p:spTgt spid="51"/>
                                        </p:tgtEl>
                                        <p:attrNameLst>
                                          <p:attrName>style.visibility</p:attrName>
                                        </p:attrNameLst>
                                      </p:cBhvr>
                                      <p:to>
                                        <p:strVal val="visible"/>
                                      </p:to>
                                    </p:set>
                                    <p:anim calcmode="lin" valueType="num">
                                      <p:cBhvr additive="base">
                                        <p:cTn id="13" dur="1000" fill="hold"/>
                                        <p:tgtEl>
                                          <p:spTgt spid="51"/>
                                        </p:tgtEl>
                                        <p:attrNameLst>
                                          <p:attrName>ppt_x</p:attrName>
                                        </p:attrNameLst>
                                      </p:cBhvr>
                                      <p:tavLst>
                                        <p:tav tm="0">
                                          <p:val>
                                            <p:strVal val="0-#ppt_w/2"/>
                                          </p:val>
                                        </p:tav>
                                        <p:tav tm="100000">
                                          <p:val>
                                            <p:strVal val="#ppt_x"/>
                                          </p:val>
                                        </p:tav>
                                      </p:tavLst>
                                    </p:anim>
                                    <p:anim calcmode="lin" valueType="num">
                                      <p:cBhvr additive="base">
                                        <p:cTn id="14" dur="1000" fill="hold"/>
                                        <p:tgtEl>
                                          <p:spTgt spid="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B6AF139C-43E6-411B-A619-7FAD1B72CCB7}"/>
              </a:ext>
            </a:extLst>
          </p:cNvPr>
          <p:cNvGrpSpPr/>
          <p:nvPr/>
        </p:nvGrpSpPr>
        <p:grpSpPr>
          <a:xfrm>
            <a:off x="4614542" y="542068"/>
            <a:ext cx="3005951" cy="646635"/>
            <a:chOff x="4614542" y="542068"/>
            <a:chExt cx="3005951" cy="646635"/>
          </a:xfrm>
        </p:grpSpPr>
        <p:sp>
          <p:nvSpPr>
            <p:cNvPr id="9" name="TextBox 2">
              <a:extLst>
                <a:ext uri="{FF2B5EF4-FFF2-40B4-BE49-F238E27FC236}">
                  <a16:creationId xmlns:a16="http://schemas.microsoft.com/office/drawing/2014/main" id="{844C6E56-4371-420A-984E-D15EE326A08C}"/>
                </a:ext>
              </a:extLst>
            </p:cNvPr>
            <p:cNvSpPr txBox="1"/>
            <p:nvPr/>
          </p:nvSpPr>
          <p:spPr>
            <a:xfrm>
              <a:off x="4614542" y="542068"/>
              <a:ext cx="3005951" cy="430887"/>
            </a:xfrm>
            <a:prstGeom prst="rect">
              <a:avLst/>
            </a:prstGeom>
            <a:noFill/>
          </p:spPr>
          <p:txBody>
            <a:bodyPr wrap="none" rtlCol="0">
              <a:spAutoFit/>
            </a:bodyPr>
            <a:lstStyle/>
            <a:p>
              <a:pPr algn="ctr"/>
              <a:r>
                <a:rPr lang="zh-CN" altLang="en-US" sz="2200" dirty="0">
                  <a:solidFill>
                    <a:srgbClr val="72AE4A"/>
                  </a:solidFill>
                  <a:latin typeface="微软雅黑" panose="020B0503020204020204" pitchFamily="34" charset="-122"/>
                  <a:ea typeface="微软雅黑" panose="020B0503020204020204" pitchFamily="34" charset="-122"/>
                </a:rPr>
                <a:t>Click the input phase</a:t>
              </a:r>
              <a:r>
                <a:rPr lang="zh-CN" altLang="en-US" sz="2200" dirty="0">
                  <a:solidFill>
                    <a:srgbClr val="92488E"/>
                  </a:solidFill>
                  <a:latin typeface="微软雅黑" panose="020B0503020204020204" pitchFamily="34" charset="-122"/>
                  <a:ea typeface="微软雅黑" panose="020B0503020204020204" pitchFamily="34" charset="-122"/>
                </a:rPr>
                <a:t>Off text title</a:t>
              </a:r>
            </a:p>
          </p:txBody>
        </p:sp>
        <p:grpSp>
          <p:nvGrpSpPr>
            <p:cNvPr id="5" name="组合 4">
              <a:extLst>
                <a:ext uri="{FF2B5EF4-FFF2-40B4-BE49-F238E27FC236}">
                  <a16:creationId xmlns:a16="http://schemas.microsoft.com/office/drawing/2014/main" id="{56D5688A-93BF-40F0-978F-63F4F1995311}"/>
                </a:ext>
              </a:extLst>
            </p:cNvPr>
            <p:cNvGrpSpPr/>
            <p:nvPr/>
          </p:nvGrpSpPr>
          <p:grpSpPr>
            <a:xfrm>
              <a:off x="4717059" y="1093449"/>
              <a:ext cx="2767715" cy="95254"/>
              <a:chOff x="1839287" y="5184146"/>
              <a:chExt cx="2767715" cy="95254"/>
            </a:xfrm>
          </p:grpSpPr>
          <p:grpSp>
            <p:nvGrpSpPr>
              <p:cNvPr id="7" name="组合 6">
                <a:extLst>
                  <a:ext uri="{FF2B5EF4-FFF2-40B4-BE49-F238E27FC236}">
                    <a16:creationId xmlns:a16="http://schemas.microsoft.com/office/drawing/2014/main" id="{C27DEE17-C96C-4E40-BFA8-638FCE1C0EF2}"/>
                  </a:ext>
                </a:extLst>
              </p:cNvPr>
              <p:cNvGrpSpPr/>
              <p:nvPr/>
            </p:nvGrpSpPr>
            <p:grpSpPr>
              <a:xfrm>
                <a:off x="2591031" y="5184150"/>
                <a:ext cx="2015971" cy="95250"/>
                <a:chOff x="2425983" y="5170170"/>
                <a:chExt cx="2015971" cy="156210"/>
              </a:xfrm>
            </p:grpSpPr>
            <p:grpSp>
              <p:nvGrpSpPr>
                <p:cNvPr id="21" name="组合 20">
                  <a:extLst>
                    <a:ext uri="{FF2B5EF4-FFF2-40B4-BE49-F238E27FC236}">
                      <a16:creationId xmlns:a16="http://schemas.microsoft.com/office/drawing/2014/main" id="{FE382F16-5693-496B-8803-16352DBF1117}"/>
                    </a:ext>
                  </a:extLst>
                </p:cNvPr>
                <p:cNvGrpSpPr/>
                <p:nvPr/>
              </p:nvGrpSpPr>
              <p:grpSpPr>
                <a:xfrm>
                  <a:off x="2425983" y="5179695"/>
                  <a:ext cx="1009343" cy="146685"/>
                  <a:chOff x="2425983" y="5179695"/>
                  <a:chExt cx="1009343" cy="146685"/>
                </a:xfrm>
              </p:grpSpPr>
              <p:grpSp>
                <p:nvGrpSpPr>
                  <p:cNvPr id="37" name="组合 36">
                    <a:extLst>
                      <a:ext uri="{FF2B5EF4-FFF2-40B4-BE49-F238E27FC236}">
                        <a16:creationId xmlns:a16="http://schemas.microsoft.com/office/drawing/2014/main" id="{26CD294B-0CFD-41D5-AAA5-8419F1384677}"/>
                      </a:ext>
                    </a:extLst>
                  </p:cNvPr>
                  <p:cNvGrpSpPr/>
                  <p:nvPr/>
                </p:nvGrpSpPr>
                <p:grpSpPr>
                  <a:xfrm>
                    <a:off x="2425983" y="5186045"/>
                    <a:ext cx="504518" cy="140335"/>
                    <a:chOff x="2425983" y="5186045"/>
                    <a:chExt cx="504518" cy="140335"/>
                  </a:xfrm>
                </p:grpSpPr>
                <p:grpSp>
                  <p:nvGrpSpPr>
                    <p:cNvPr id="45" name="组合 44">
                      <a:extLst>
                        <a:ext uri="{FF2B5EF4-FFF2-40B4-BE49-F238E27FC236}">
                          <a16:creationId xmlns:a16="http://schemas.microsoft.com/office/drawing/2014/main" id="{04498B8B-3DDC-474D-8E15-1320BCE4385E}"/>
                        </a:ext>
                      </a:extLst>
                    </p:cNvPr>
                    <p:cNvGrpSpPr/>
                    <p:nvPr/>
                  </p:nvGrpSpPr>
                  <p:grpSpPr>
                    <a:xfrm>
                      <a:off x="2425983" y="5189220"/>
                      <a:ext cx="253693" cy="137160"/>
                      <a:chOff x="2425983" y="5189220"/>
                      <a:chExt cx="253693" cy="137160"/>
                    </a:xfrm>
                  </p:grpSpPr>
                  <p:cxnSp>
                    <p:nvCxnSpPr>
                      <p:cNvPr id="49" name="直接连接符 48">
                        <a:extLst>
                          <a:ext uri="{FF2B5EF4-FFF2-40B4-BE49-F238E27FC236}">
                            <a16:creationId xmlns:a16="http://schemas.microsoft.com/office/drawing/2014/main" id="{6F838BEA-2AD7-401E-BB9A-615BDD3605DB}"/>
                          </a:ext>
                        </a:extLst>
                      </p:cNvPr>
                      <p:cNvCxnSpPr/>
                      <p:nvPr/>
                    </p:nvCxnSpPr>
                    <p:spPr>
                      <a:xfrm>
                        <a:off x="2425983"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cxnSp>
                    <p:nvCxnSpPr>
                      <p:cNvPr id="50" name="直接连接符 49">
                        <a:extLst>
                          <a:ext uri="{FF2B5EF4-FFF2-40B4-BE49-F238E27FC236}">
                            <a16:creationId xmlns:a16="http://schemas.microsoft.com/office/drawing/2014/main" id="{FB28EBFF-31FF-4BCB-B7AD-B44CB8A51999}"/>
                          </a:ext>
                        </a:extLst>
                      </p:cNvPr>
                      <p:cNvCxnSpPr>
                        <a:cxnSpLocks/>
                      </p:cNvCxnSpPr>
                      <p:nvPr/>
                    </p:nvCxnSpPr>
                    <p:spPr>
                      <a:xfrm flipH="1">
                        <a:off x="2552959"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grpSp>
                <p:grpSp>
                  <p:nvGrpSpPr>
                    <p:cNvPr id="46" name="组合 45">
                      <a:extLst>
                        <a:ext uri="{FF2B5EF4-FFF2-40B4-BE49-F238E27FC236}">
                          <a16:creationId xmlns:a16="http://schemas.microsoft.com/office/drawing/2014/main" id="{6CFD3D9D-122D-4600-B392-4BE511326AA6}"/>
                        </a:ext>
                      </a:extLst>
                    </p:cNvPr>
                    <p:cNvGrpSpPr/>
                    <p:nvPr/>
                  </p:nvGrpSpPr>
                  <p:grpSpPr>
                    <a:xfrm>
                      <a:off x="2676808" y="5186045"/>
                      <a:ext cx="253693" cy="137160"/>
                      <a:chOff x="2425983" y="5189220"/>
                      <a:chExt cx="253693" cy="137160"/>
                    </a:xfrm>
                  </p:grpSpPr>
                  <p:cxnSp>
                    <p:nvCxnSpPr>
                      <p:cNvPr id="47" name="直接连接符 46">
                        <a:extLst>
                          <a:ext uri="{FF2B5EF4-FFF2-40B4-BE49-F238E27FC236}">
                            <a16:creationId xmlns:a16="http://schemas.microsoft.com/office/drawing/2014/main" id="{282CF34B-27EC-4067-8F20-918A67CC8FC0}"/>
                          </a:ext>
                        </a:extLst>
                      </p:cNvPr>
                      <p:cNvCxnSpPr/>
                      <p:nvPr/>
                    </p:nvCxnSpPr>
                    <p:spPr>
                      <a:xfrm>
                        <a:off x="2425983"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cxnSp>
                    <p:nvCxnSpPr>
                      <p:cNvPr id="48" name="直接连接符 47">
                        <a:extLst>
                          <a:ext uri="{FF2B5EF4-FFF2-40B4-BE49-F238E27FC236}">
                            <a16:creationId xmlns:a16="http://schemas.microsoft.com/office/drawing/2014/main" id="{671D23FD-0BAE-4B6B-BB45-BE40FA258A58}"/>
                          </a:ext>
                        </a:extLst>
                      </p:cNvPr>
                      <p:cNvCxnSpPr>
                        <a:cxnSpLocks/>
                      </p:cNvCxnSpPr>
                      <p:nvPr/>
                    </p:nvCxnSpPr>
                    <p:spPr>
                      <a:xfrm flipH="1">
                        <a:off x="2552959"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grpSp>
              </p:grpSp>
              <p:grpSp>
                <p:nvGrpSpPr>
                  <p:cNvPr id="38" name="组合 37">
                    <a:extLst>
                      <a:ext uri="{FF2B5EF4-FFF2-40B4-BE49-F238E27FC236}">
                        <a16:creationId xmlns:a16="http://schemas.microsoft.com/office/drawing/2014/main" id="{C3D1C0E1-8BAB-48BC-8766-52019CF68103}"/>
                      </a:ext>
                    </a:extLst>
                  </p:cNvPr>
                  <p:cNvGrpSpPr/>
                  <p:nvPr/>
                </p:nvGrpSpPr>
                <p:grpSpPr>
                  <a:xfrm>
                    <a:off x="2930808" y="5179695"/>
                    <a:ext cx="504518" cy="140335"/>
                    <a:chOff x="2425983" y="5186045"/>
                    <a:chExt cx="504518" cy="140335"/>
                  </a:xfrm>
                </p:grpSpPr>
                <p:grpSp>
                  <p:nvGrpSpPr>
                    <p:cNvPr id="39" name="组合 38">
                      <a:extLst>
                        <a:ext uri="{FF2B5EF4-FFF2-40B4-BE49-F238E27FC236}">
                          <a16:creationId xmlns:a16="http://schemas.microsoft.com/office/drawing/2014/main" id="{6BBFB50F-473D-4DC7-A0D7-2F790CED8FF9}"/>
                        </a:ext>
                      </a:extLst>
                    </p:cNvPr>
                    <p:cNvGrpSpPr/>
                    <p:nvPr/>
                  </p:nvGrpSpPr>
                  <p:grpSpPr>
                    <a:xfrm>
                      <a:off x="2425983" y="5189220"/>
                      <a:ext cx="253693" cy="137160"/>
                      <a:chOff x="2425983" y="5189220"/>
                      <a:chExt cx="253693" cy="137160"/>
                    </a:xfrm>
                  </p:grpSpPr>
                  <p:cxnSp>
                    <p:nvCxnSpPr>
                      <p:cNvPr id="43" name="直接连接符 42">
                        <a:extLst>
                          <a:ext uri="{FF2B5EF4-FFF2-40B4-BE49-F238E27FC236}">
                            <a16:creationId xmlns:a16="http://schemas.microsoft.com/office/drawing/2014/main" id="{A74ACC12-9B02-4733-9A86-310149B6263B}"/>
                          </a:ext>
                        </a:extLst>
                      </p:cNvPr>
                      <p:cNvCxnSpPr/>
                      <p:nvPr/>
                    </p:nvCxnSpPr>
                    <p:spPr>
                      <a:xfrm>
                        <a:off x="2425983"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cxnSp>
                    <p:nvCxnSpPr>
                      <p:cNvPr id="44" name="直接连接符 43">
                        <a:extLst>
                          <a:ext uri="{FF2B5EF4-FFF2-40B4-BE49-F238E27FC236}">
                            <a16:creationId xmlns:a16="http://schemas.microsoft.com/office/drawing/2014/main" id="{015D4CF8-9F99-4DF9-A6C6-536440F02CE1}"/>
                          </a:ext>
                        </a:extLst>
                      </p:cNvPr>
                      <p:cNvCxnSpPr>
                        <a:cxnSpLocks/>
                      </p:cNvCxnSpPr>
                      <p:nvPr/>
                    </p:nvCxnSpPr>
                    <p:spPr>
                      <a:xfrm flipH="1">
                        <a:off x="2552959"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grpSp>
                <p:grpSp>
                  <p:nvGrpSpPr>
                    <p:cNvPr id="40" name="组合 39">
                      <a:extLst>
                        <a:ext uri="{FF2B5EF4-FFF2-40B4-BE49-F238E27FC236}">
                          <a16:creationId xmlns:a16="http://schemas.microsoft.com/office/drawing/2014/main" id="{0CAF391D-FB16-4134-B697-F491E88B93FB}"/>
                        </a:ext>
                      </a:extLst>
                    </p:cNvPr>
                    <p:cNvGrpSpPr/>
                    <p:nvPr/>
                  </p:nvGrpSpPr>
                  <p:grpSpPr>
                    <a:xfrm>
                      <a:off x="2676808" y="5186045"/>
                      <a:ext cx="253693" cy="137160"/>
                      <a:chOff x="2425983" y="5189220"/>
                      <a:chExt cx="253693" cy="137160"/>
                    </a:xfrm>
                  </p:grpSpPr>
                  <p:cxnSp>
                    <p:nvCxnSpPr>
                      <p:cNvPr id="41" name="直接连接符 40">
                        <a:extLst>
                          <a:ext uri="{FF2B5EF4-FFF2-40B4-BE49-F238E27FC236}">
                            <a16:creationId xmlns:a16="http://schemas.microsoft.com/office/drawing/2014/main" id="{A80DD78D-CC34-4535-A668-A494B4924532}"/>
                          </a:ext>
                        </a:extLst>
                      </p:cNvPr>
                      <p:cNvCxnSpPr/>
                      <p:nvPr/>
                    </p:nvCxnSpPr>
                    <p:spPr>
                      <a:xfrm>
                        <a:off x="2425983"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a16="http://schemas.microsoft.com/office/drawing/2014/main" id="{EDD95978-4A89-4422-A655-8D011CB10009}"/>
                          </a:ext>
                        </a:extLst>
                      </p:cNvPr>
                      <p:cNvCxnSpPr>
                        <a:cxnSpLocks/>
                      </p:cNvCxnSpPr>
                      <p:nvPr/>
                    </p:nvCxnSpPr>
                    <p:spPr>
                      <a:xfrm flipH="1">
                        <a:off x="2552959"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grpSp>
              </p:grpSp>
            </p:grpSp>
            <p:grpSp>
              <p:nvGrpSpPr>
                <p:cNvPr id="22" name="组合 21">
                  <a:extLst>
                    <a:ext uri="{FF2B5EF4-FFF2-40B4-BE49-F238E27FC236}">
                      <a16:creationId xmlns:a16="http://schemas.microsoft.com/office/drawing/2014/main" id="{925FC68A-EBA8-47B3-9E3F-B681606B440C}"/>
                    </a:ext>
                  </a:extLst>
                </p:cNvPr>
                <p:cNvGrpSpPr/>
                <p:nvPr/>
              </p:nvGrpSpPr>
              <p:grpSpPr>
                <a:xfrm>
                  <a:off x="3432611" y="5170170"/>
                  <a:ext cx="1009343" cy="146685"/>
                  <a:chOff x="2425983" y="5179695"/>
                  <a:chExt cx="1009343" cy="146685"/>
                </a:xfrm>
              </p:grpSpPr>
              <p:grpSp>
                <p:nvGrpSpPr>
                  <p:cNvPr id="23" name="组合 22">
                    <a:extLst>
                      <a:ext uri="{FF2B5EF4-FFF2-40B4-BE49-F238E27FC236}">
                        <a16:creationId xmlns:a16="http://schemas.microsoft.com/office/drawing/2014/main" id="{8C6C09A9-16BC-4620-98D2-AFAEF49B7AA8}"/>
                      </a:ext>
                    </a:extLst>
                  </p:cNvPr>
                  <p:cNvGrpSpPr/>
                  <p:nvPr/>
                </p:nvGrpSpPr>
                <p:grpSpPr>
                  <a:xfrm>
                    <a:off x="2425983" y="5186045"/>
                    <a:ext cx="504518" cy="140335"/>
                    <a:chOff x="2425983" y="5186045"/>
                    <a:chExt cx="504518" cy="140335"/>
                  </a:xfrm>
                </p:grpSpPr>
                <p:grpSp>
                  <p:nvGrpSpPr>
                    <p:cNvPr id="31" name="组合 30">
                      <a:extLst>
                        <a:ext uri="{FF2B5EF4-FFF2-40B4-BE49-F238E27FC236}">
                          <a16:creationId xmlns:a16="http://schemas.microsoft.com/office/drawing/2014/main" id="{675C59DD-7F05-4E43-85EF-5C20B12C4B68}"/>
                        </a:ext>
                      </a:extLst>
                    </p:cNvPr>
                    <p:cNvGrpSpPr/>
                    <p:nvPr/>
                  </p:nvGrpSpPr>
                  <p:grpSpPr>
                    <a:xfrm>
                      <a:off x="2425983" y="5189220"/>
                      <a:ext cx="253693" cy="137160"/>
                      <a:chOff x="2425983" y="5189220"/>
                      <a:chExt cx="253693" cy="137160"/>
                    </a:xfrm>
                  </p:grpSpPr>
                  <p:cxnSp>
                    <p:nvCxnSpPr>
                      <p:cNvPr id="35" name="直接连接符 34">
                        <a:extLst>
                          <a:ext uri="{FF2B5EF4-FFF2-40B4-BE49-F238E27FC236}">
                            <a16:creationId xmlns:a16="http://schemas.microsoft.com/office/drawing/2014/main" id="{7165276F-6AE8-476E-93E7-DFC153C2804F}"/>
                          </a:ext>
                        </a:extLst>
                      </p:cNvPr>
                      <p:cNvCxnSpPr/>
                      <p:nvPr/>
                    </p:nvCxnSpPr>
                    <p:spPr>
                      <a:xfrm>
                        <a:off x="2425983"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cxnSp>
                    <p:nvCxnSpPr>
                      <p:cNvPr id="36" name="直接连接符 35">
                        <a:extLst>
                          <a:ext uri="{FF2B5EF4-FFF2-40B4-BE49-F238E27FC236}">
                            <a16:creationId xmlns:a16="http://schemas.microsoft.com/office/drawing/2014/main" id="{CBE34CEE-C0CB-4EA1-9CCD-D80AD02FCF91}"/>
                          </a:ext>
                        </a:extLst>
                      </p:cNvPr>
                      <p:cNvCxnSpPr>
                        <a:cxnSpLocks/>
                      </p:cNvCxnSpPr>
                      <p:nvPr/>
                    </p:nvCxnSpPr>
                    <p:spPr>
                      <a:xfrm flipH="1">
                        <a:off x="2552959"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grpSp>
                <p:grpSp>
                  <p:nvGrpSpPr>
                    <p:cNvPr id="32" name="组合 31">
                      <a:extLst>
                        <a:ext uri="{FF2B5EF4-FFF2-40B4-BE49-F238E27FC236}">
                          <a16:creationId xmlns:a16="http://schemas.microsoft.com/office/drawing/2014/main" id="{C4A2E864-7925-455E-85E6-67F2B9C1B20B}"/>
                        </a:ext>
                      </a:extLst>
                    </p:cNvPr>
                    <p:cNvGrpSpPr/>
                    <p:nvPr/>
                  </p:nvGrpSpPr>
                  <p:grpSpPr>
                    <a:xfrm>
                      <a:off x="2676808" y="5186045"/>
                      <a:ext cx="253693" cy="137160"/>
                      <a:chOff x="2425983" y="5189220"/>
                      <a:chExt cx="253693" cy="137160"/>
                    </a:xfrm>
                  </p:grpSpPr>
                  <p:cxnSp>
                    <p:nvCxnSpPr>
                      <p:cNvPr id="33" name="直接连接符 32">
                        <a:extLst>
                          <a:ext uri="{FF2B5EF4-FFF2-40B4-BE49-F238E27FC236}">
                            <a16:creationId xmlns:a16="http://schemas.microsoft.com/office/drawing/2014/main" id="{17F6F445-5370-414C-801A-6E6D9CF360A4}"/>
                          </a:ext>
                        </a:extLst>
                      </p:cNvPr>
                      <p:cNvCxnSpPr/>
                      <p:nvPr/>
                    </p:nvCxnSpPr>
                    <p:spPr>
                      <a:xfrm>
                        <a:off x="2425983"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cxnSp>
                    <p:nvCxnSpPr>
                      <p:cNvPr id="34" name="直接连接符 33">
                        <a:extLst>
                          <a:ext uri="{FF2B5EF4-FFF2-40B4-BE49-F238E27FC236}">
                            <a16:creationId xmlns:a16="http://schemas.microsoft.com/office/drawing/2014/main" id="{1DD3CFB6-7248-44C7-B621-32E3997465CE}"/>
                          </a:ext>
                        </a:extLst>
                      </p:cNvPr>
                      <p:cNvCxnSpPr>
                        <a:cxnSpLocks/>
                      </p:cNvCxnSpPr>
                      <p:nvPr/>
                    </p:nvCxnSpPr>
                    <p:spPr>
                      <a:xfrm flipH="1">
                        <a:off x="2552959"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grpSp>
              </p:grpSp>
              <p:grpSp>
                <p:nvGrpSpPr>
                  <p:cNvPr id="24" name="组合 23">
                    <a:extLst>
                      <a:ext uri="{FF2B5EF4-FFF2-40B4-BE49-F238E27FC236}">
                        <a16:creationId xmlns:a16="http://schemas.microsoft.com/office/drawing/2014/main" id="{C7A33C78-0E83-4ACC-94CD-C9B34363CA2E}"/>
                      </a:ext>
                    </a:extLst>
                  </p:cNvPr>
                  <p:cNvGrpSpPr/>
                  <p:nvPr/>
                </p:nvGrpSpPr>
                <p:grpSpPr>
                  <a:xfrm>
                    <a:off x="2930808" y="5179695"/>
                    <a:ext cx="504518" cy="140335"/>
                    <a:chOff x="2425983" y="5186045"/>
                    <a:chExt cx="504518" cy="140335"/>
                  </a:xfrm>
                </p:grpSpPr>
                <p:grpSp>
                  <p:nvGrpSpPr>
                    <p:cNvPr id="25" name="组合 24">
                      <a:extLst>
                        <a:ext uri="{FF2B5EF4-FFF2-40B4-BE49-F238E27FC236}">
                          <a16:creationId xmlns:a16="http://schemas.microsoft.com/office/drawing/2014/main" id="{305E0FE4-799B-44B6-AB69-4BDEA45726A9}"/>
                        </a:ext>
                      </a:extLst>
                    </p:cNvPr>
                    <p:cNvGrpSpPr/>
                    <p:nvPr/>
                  </p:nvGrpSpPr>
                  <p:grpSpPr>
                    <a:xfrm>
                      <a:off x="2425983" y="5189220"/>
                      <a:ext cx="253693" cy="137160"/>
                      <a:chOff x="2425983" y="5189220"/>
                      <a:chExt cx="253693" cy="137160"/>
                    </a:xfrm>
                  </p:grpSpPr>
                  <p:cxnSp>
                    <p:nvCxnSpPr>
                      <p:cNvPr id="29" name="直接连接符 28">
                        <a:extLst>
                          <a:ext uri="{FF2B5EF4-FFF2-40B4-BE49-F238E27FC236}">
                            <a16:creationId xmlns:a16="http://schemas.microsoft.com/office/drawing/2014/main" id="{3066E43D-3464-4352-A432-7B050BE271B6}"/>
                          </a:ext>
                        </a:extLst>
                      </p:cNvPr>
                      <p:cNvCxnSpPr/>
                      <p:nvPr/>
                    </p:nvCxnSpPr>
                    <p:spPr>
                      <a:xfrm>
                        <a:off x="2425983"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cxnSp>
                    <p:nvCxnSpPr>
                      <p:cNvPr id="30" name="直接连接符 29">
                        <a:extLst>
                          <a:ext uri="{FF2B5EF4-FFF2-40B4-BE49-F238E27FC236}">
                            <a16:creationId xmlns:a16="http://schemas.microsoft.com/office/drawing/2014/main" id="{20C3C202-75A0-447F-9C94-C4627FE51CF9}"/>
                          </a:ext>
                        </a:extLst>
                      </p:cNvPr>
                      <p:cNvCxnSpPr>
                        <a:cxnSpLocks/>
                      </p:cNvCxnSpPr>
                      <p:nvPr/>
                    </p:nvCxnSpPr>
                    <p:spPr>
                      <a:xfrm flipH="1">
                        <a:off x="2552959"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grpSp>
                <p:grpSp>
                  <p:nvGrpSpPr>
                    <p:cNvPr id="26" name="组合 25">
                      <a:extLst>
                        <a:ext uri="{FF2B5EF4-FFF2-40B4-BE49-F238E27FC236}">
                          <a16:creationId xmlns:a16="http://schemas.microsoft.com/office/drawing/2014/main" id="{245DE4A9-C637-47F4-8E27-EB5D21AF1700}"/>
                        </a:ext>
                      </a:extLst>
                    </p:cNvPr>
                    <p:cNvGrpSpPr/>
                    <p:nvPr/>
                  </p:nvGrpSpPr>
                  <p:grpSpPr>
                    <a:xfrm>
                      <a:off x="2676808" y="5186045"/>
                      <a:ext cx="253693" cy="137160"/>
                      <a:chOff x="2425983" y="5189220"/>
                      <a:chExt cx="253693" cy="137160"/>
                    </a:xfrm>
                  </p:grpSpPr>
                  <p:cxnSp>
                    <p:nvCxnSpPr>
                      <p:cNvPr id="27" name="直接连接符 26">
                        <a:extLst>
                          <a:ext uri="{FF2B5EF4-FFF2-40B4-BE49-F238E27FC236}">
                            <a16:creationId xmlns:a16="http://schemas.microsoft.com/office/drawing/2014/main" id="{453AF694-8F9C-4A68-A82A-981B4A4AF92C}"/>
                          </a:ext>
                        </a:extLst>
                      </p:cNvPr>
                      <p:cNvCxnSpPr/>
                      <p:nvPr/>
                    </p:nvCxnSpPr>
                    <p:spPr>
                      <a:xfrm>
                        <a:off x="2425983"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cxnSp>
                    <p:nvCxnSpPr>
                      <p:cNvPr id="28" name="直接连接符 27">
                        <a:extLst>
                          <a:ext uri="{FF2B5EF4-FFF2-40B4-BE49-F238E27FC236}">
                            <a16:creationId xmlns:a16="http://schemas.microsoft.com/office/drawing/2014/main" id="{1FEFBA4E-3E3A-4C80-8E43-4908A0A0BC52}"/>
                          </a:ext>
                        </a:extLst>
                      </p:cNvPr>
                      <p:cNvCxnSpPr>
                        <a:cxnSpLocks/>
                      </p:cNvCxnSpPr>
                      <p:nvPr/>
                    </p:nvCxnSpPr>
                    <p:spPr>
                      <a:xfrm flipH="1">
                        <a:off x="2552959"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grpSp>
              </p:grpSp>
            </p:grpSp>
          </p:grpSp>
          <p:grpSp>
            <p:nvGrpSpPr>
              <p:cNvPr id="8" name="组合 7">
                <a:extLst>
                  <a:ext uri="{FF2B5EF4-FFF2-40B4-BE49-F238E27FC236}">
                    <a16:creationId xmlns:a16="http://schemas.microsoft.com/office/drawing/2014/main" id="{FC8EC533-1574-4F5C-B56F-AD843D7A5675}"/>
                  </a:ext>
                </a:extLst>
              </p:cNvPr>
              <p:cNvGrpSpPr/>
              <p:nvPr/>
            </p:nvGrpSpPr>
            <p:grpSpPr>
              <a:xfrm>
                <a:off x="1839287" y="5184146"/>
                <a:ext cx="758518" cy="87506"/>
                <a:chOff x="2676808" y="5179695"/>
                <a:chExt cx="758518" cy="143510"/>
              </a:xfrm>
            </p:grpSpPr>
            <p:grpSp>
              <p:nvGrpSpPr>
                <p:cNvPr id="11" name="组合 10">
                  <a:extLst>
                    <a:ext uri="{FF2B5EF4-FFF2-40B4-BE49-F238E27FC236}">
                      <a16:creationId xmlns:a16="http://schemas.microsoft.com/office/drawing/2014/main" id="{70C3FBBF-FA74-40CD-88AF-C1954172407F}"/>
                    </a:ext>
                  </a:extLst>
                </p:cNvPr>
                <p:cNvGrpSpPr/>
                <p:nvPr/>
              </p:nvGrpSpPr>
              <p:grpSpPr>
                <a:xfrm>
                  <a:off x="2676808" y="5186045"/>
                  <a:ext cx="253693" cy="137160"/>
                  <a:chOff x="2425983" y="5189220"/>
                  <a:chExt cx="253693" cy="137160"/>
                </a:xfrm>
              </p:grpSpPr>
              <p:cxnSp>
                <p:nvCxnSpPr>
                  <p:cNvPr id="19" name="直接连接符 18">
                    <a:extLst>
                      <a:ext uri="{FF2B5EF4-FFF2-40B4-BE49-F238E27FC236}">
                        <a16:creationId xmlns:a16="http://schemas.microsoft.com/office/drawing/2014/main" id="{922004AC-7522-496A-B3F6-EFBEBA23246E}"/>
                      </a:ext>
                    </a:extLst>
                  </p:cNvPr>
                  <p:cNvCxnSpPr/>
                  <p:nvPr/>
                </p:nvCxnSpPr>
                <p:spPr>
                  <a:xfrm>
                    <a:off x="2425983"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cxnSp>
                <p:nvCxnSpPr>
                  <p:cNvPr id="20" name="直接连接符 19">
                    <a:extLst>
                      <a:ext uri="{FF2B5EF4-FFF2-40B4-BE49-F238E27FC236}">
                        <a16:creationId xmlns:a16="http://schemas.microsoft.com/office/drawing/2014/main" id="{42ED82BF-3200-4645-A79E-52E6159B1474}"/>
                      </a:ext>
                    </a:extLst>
                  </p:cNvPr>
                  <p:cNvCxnSpPr>
                    <a:cxnSpLocks/>
                  </p:cNvCxnSpPr>
                  <p:nvPr/>
                </p:nvCxnSpPr>
                <p:spPr>
                  <a:xfrm flipH="1">
                    <a:off x="2552959"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grpSp>
            <p:grpSp>
              <p:nvGrpSpPr>
                <p:cNvPr id="12" name="组合 11">
                  <a:extLst>
                    <a:ext uri="{FF2B5EF4-FFF2-40B4-BE49-F238E27FC236}">
                      <a16:creationId xmlns:a16="http://schemas.microsoft.com/office/drawing/2014/main" id="{474AE321-2D62-4BB7-96C7-8CF36027EAC1}"/>
                    </a:ext>
                  </a:extLst>
                </p:cNvPr>
                <p:cNvGrpSpPr/>
                <p:nvPr/>
              </p:nvGrpSpPr>
              <p:grpSpPr>
                <a:xfrm>
                  <a:off x="2930808" y="5179695"/>
                  <a:ext cx="504518" cy="140335"/>
                  <a:chOff x="2425983" y="5186045"/>
                  <a:chExt cx="504518" cy="140335"/>
                </a:xfrm>
              </p:grpSpPr>
              <p:grpSp>
                <p:nvGrpSpPr>
                  <p:cNvPr id="13" name="组合 12">
                    <a:extLst>
                      <a:ext uri="{FF2B5EF4-FFF2-40B4-BE49-F238E27FC236}">
                        <a16:creationId xmlns:a16="http://schemas.microsoft.com/office/drawing/2014/main" id="{8E1F7574-EA4E-4C37-8374-0870727A14B7}"/>
                      </a:ext>
                    </a:extLst>
                  </p:cNvPr>
                  <p:cNvGrpSpPr/>
                  <p:nvPr/>
                </p:nvGrpSpPr>
                <p:grpSpPr>
                  <a:xfrm>
                    <a:off x="2425983" y="5189220"/>
                    <a:ext cx="253693" cy="137160"/>
                    <a:chOff x="2425983" y="5189220"/>
                    <a:chExt cx="253693" cy="137160"/>
                  </a:xfrm>
                </p:grpSpPr>
                <p:cxnSp>
                  <p:nvCxnSpPr>
                    <p:cNvPr id="17" name="直接连接符 16">
                      <a:extLst>
                        <a:ext uri="{FF2B5EF4-FFF2-40B4-BE49-F238E27FC236}">
                          <a16:creationId xmlns:a16="http://schemas.microsoft.com/office/drawing/2014/main" id="{6DA2AAE8-BEE5-43C8-87A0-2F7F5DC0CE70}"/>
                        </a:ext>
                      </a:extLst>
                    </p:cNvPr>
                    <p:cNvCxnSpPr/>
                    <p:nvPr/>
                  </p:nvCxnSpPr>
                  <p:spPr>
                    <a:xfrm>
                      <a:off x="2425983"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a16="http://schemas.microsoft.com/office/drawing/2014/main" id="{C628ECFF-B406-4AF0-A9F3-5B7AB915BC75}"/>
                        </a:ext>
                      </a:extLst>
                    </p:cNvPr>
                    <p:cNvCxnSpPr>
                      <a:cxnSpLocks/>
                    </p:cNvCxnSpPr>
                    <p:nvPr/>
                  </p:nvCxnSpPr>
                  <p:spPr>
                    <a:xfrm flipH="1">
                      <a:off x="2552959"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grpSp>
              <p:grpSp>
                <p:nvGrpSpPr>
                  <p:cNvPr id="14" name="组合 13">
                    <a:extLst>
                      <a:ext uri="{FF2B5EF4-FFF2-40B4-BE49-F238E27FC236}">
                        <a16:creationId xmlns:a16="http://schemas.microsoft.com/office/drawing/2014/main" id="{5679FF55-AAEC-42A5-B948-4C5A7D2CB41F}"/>
                      </a:ext>
                    </a:extLst>
                  </p:cNvPr>
                  <p:cNvGrpSpPr/>
                  <p:nvPr/>
                </p:nvGrpSpPr>
                <p:grpSpPr>
                  <a:xfrm>
                    <a:off x="2676808" y="5186045"/>
                    <a:ext cx="253693" cy="137160"/>
                    <a:chOff x="2425983" y="5189220"/>
                    <a:chExt cx="253693" cy="137160"/>
                  </a:xfrm>
                </p:grpSpPr>
                <p:cxnSp>
                  <p:nvCxnSpPr>
                    <p:cNvPr id="15" name="直接连接符 14">
                      <a:extLst>
                        <a:ext uri="{FF2B5EF4-FFF2-40B4-BE49-F238E27FC236}">
                          <a16:creationId xmlns:a16="http://schemas.microsoft.com/office/drawing/2014/main" id="{8906CE6E-A718-48BE-9430-F26AC873E044}"/>
                        </a:ext>
                      </a:extLst>
                    </p:cNvPr>
                    <p:cNvCxnSpPr/>
                    <p:nvPr/>
                  </p:nvCxnSpPr>
                  <p:spPr>
                    <a:xfrm>
                      <a:off x="2425983"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cxnSp>
                  <p:nvCxnSpPr>
                    <p:cNvPr id="16" name="直接连接符 15">
                      <a:extLst>
                        <a:ext uri="{FF2B5EF4-FFF2-40B4-BE49-F238E27FC236}">
                          <a16:creationId xmlns:a16="http://schemas.microsoft.com/office/drawing/2014/main" id="{3234D0ED-BB74-4653-AF4C-B451F9A0593D}"/>
                        </a:ext>
                      </a:extLst>
                    </p:cNvPr>
                    <p:cNvCxnSpPr>
                      <a:cxnSpLocks/>
                    </p:cNvCxnSpPr>
                    <p:nvPr/>
                  </p:nvCxnSpPr>
                  <p:spPr>
                    <a:xfrm flipH="1">
                      <a:off x="2552959"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grpSp>
            </p:grpSp>
          </p:grpSp>
        </p:grpSp>
      </p:grpSp>
      <p:sp>
        <p:nvSpPr>
          <p:cNvPr id="51" name="矩形 39">
            <a:extLst>
              <a:ext uri="{FF2B5EF4-FFF2-40B4-BE49-F238E27FC236}">
                <a16:creationId xmlns:a16="http://schemas.microsoft.com/office/drawing/2014/main" id="{CE636E3F-92BB-4A78-865F-63C1827E9486}"/>
              </a:ext>
            </a:extLst>
          </p:cNvPr>
          <p:cNvSpPr>
            <a:spLocks noChangeArrowheads="1"/>
          </p:cNvSpPr>
          <p:nvPr/>
        </p:nvSpPr>
        <p:spPr bwMode="auto">
          <a:xfrm>
            <a:off x="1644385" y="2373854"/>
            <a:ext cx="3722688" cy="613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spcAft>
                <a:spcPct val="40000"/>
              </a:spcAft>
              <a:buClr>
                <a:srgbClr val="292929"/>
              </a:buClr>
            </a:pPr>
            <a:r>
              <a:rPr lang="en-US" altLang="zh-CN" sz="1200" dirty="0">
                <a:solidFill>
                  <a:schemeClr val="bg1">
                    <a:lumMod val="50000"/>
                  </a:schemeClr>
                </a:solidFill>
                <a:latin typeface="Hiragino Sans GB W3" pitchFamily="34" charset="-122"/>
                <a:ea typeface="Hiragino Sans GB W3" pitchFamily="34" charset="-122"/>
              </a:rPr>
              <a:t>This text can is replaced with your own text. All phrases can is replaced with your own text</a:t>
            </a:r>
            <a:r>
              <a:rPr lang="en-US" altLang="zh-CN" sz="1200" noProof="1">
                <a:solidFill>
                  <a:schemeClr val="bg1">
                    <a:lumMod val="50000"/>
                  </a:schemeClr>
                </a:solidFill>
                <a:latin typeface="Hiragino Sans GB W3" pitchFamily="34" charset="-122"/>
                <a:ea typeface="Hiragino Sans GB W3" pitchFamily="34" charset="-122"/>
              </a:rPr>
              <a:t> </a:t>
            </a:r>
            <a:endParaRPr lang="de-DE" altLang="zh-CN" sz="1200" dirty="0">
              <a:solidFill>
                <a:schemeClr val="bg1">
                  <a:lumMod val="50000"/>
                </a:schemeClr>
              </a:solidFill>
              <a:latin typeface="Hiragino Sans GB W3" pitchFamily="34" charset="-122"/>
              <a:ea typeface="Hiragino Sans GB W3" pitchFamily="34" charset="-122"/>
            </a:endParaRPr>
          </a:p>
        </p:txBody>
      </p:sp>
      <p:sp>
        <p:nvSpPr>
          <p:cNvPr id="52" name="矩形 40">
            <a:extLst>
              <a:ext uri="{FF2B5EF4-FFF2-40B4-BE49-F238E27FC236}">
                <a16:creationId xmlns:a16="http://schemas.microsoft.com/office/drawing/2014/main" id="{81FECE28-FCD2-4227-A481-509591BA8FA0}"/>
              </a:ext>
            </a:extLst>
          </p:cNvPr>
          <p:cNvSpPr>
            <a:spLocks noChangeArrowheads="1"/>
          </p:cNvSpPr>
          <p:nvPr/>
        </p:nvSpPr>
        <p:spPr bwMode="auto">
          <a:xfrm>
            <a:off x="1644385" y="3353568"/>
            <a:ext cx="3722688" cy="613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spcAft>
                <a:spcPct val="40000"/>
              </a:spcAft>
              <a:buClr>
                <a:srgbClr val="292929"/>
              </a:buClr>
            </a:pPr>
            <a:r>
              <a:rPr lang="en-US" altLang="zh-CN" sz="1200" dirty="0">
                <a:solidFill>
                  <a:schemeClr val="bg1">
                    <a:lumMod val="50000"/>
                  </a:schemeClr>
                </a:solidFill>
                <a:latin typeface="Hiragino Sans GB W3" pitchFamily="34" charset="-122"/>
                <a:ea typeface="Hiragino Sans GB W3" pitchFamily="34" charset="-122"/>
              </a:rPr>
              <a:t>This text can is replaced with your own text. All phrases can is replaced with your own text</a:t>
            </a:r>
            <a:r>
              <a:rPr lang="en-US" altLang="zh-CN" sz="1200" noProof="1">
                <a:solidFill>
                  <a:schemeClr val="bg1">
                    <a:lumMod val="50000"/>
                  </a:schemeClr>
                </a:solidFill>
                <a:latin typeface="Hiragino Sans GB W3" pitchFamily="34" charset="-122"/>
                <a:ea typeface="Hiragino Sans GB W3" pitchFamily="34" charset="-122"/>
              </a:rPr>
              <a:t> </a:t>
            </a:r>
            <a:endParaRPr lang="de-DE" altLang="zh-CN" sz="1200" dirty="0">
              <a:solidFill>
                <a:schemeClr val="bg1">
                  <a:lumMod val="50000"/>
                </a:schemeClr>
              </a:solidFill>
              <a:latin typeface="Hiragino Sans GB W3" pitchFamily="34" charset="-122"/>
              <a:ea typeface="Hiragino Sans GB W3" pitchFamily="34" charset="-122"/>
            </a:endParaRPr>
          </a:p>
        </p:txBody>
      </p:sp>
      <p:sp>
        <p:nvSpPr>
          <p:cNvPr id="53" name="矩形 47">
            <a:extLst>
              <a:ext uri="{FF2B5EF4-FFF2-40B4-BE49-F238E27FC236}">
                <a16:creationId xmlns:a16="http://schemas.microsoft.com/office/drawing/2014/main" id="{4E3808FA-BA03-4E9A-B6F2-DF3EDE876843}"/>
              </a:ext>
            </a:extLst>
          </p:cNvPr>
          <p:cNvSpPr>
            <a:spLocks noChangeArrowheads="1"/>
          </p:cNvSpPr>
          <p:nvPr/>
        </p:nvSpPr>
        <p:spPr bwMode="auto">
          <a:xfrm>
            <a:off x="1644385" y="5376721"/>
            <a:ext cx="3722688" cy="613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spcAft>
                <a:spcPct val="40000"/>
              </a:spcAft>
              <a:buClr>
                <a:srgbClr val="292929"/>
              </a:buClr>
            </a:pPr>
            <a:r>
              <a:rPr lang="en-US" altLang="zh-CN" sz="1200" dirty="0">
                <a:solidFill>
                  <a:schemeClr val="bg1">
                    <a:lumMod val="50000"/>
                  </a:schemeClr>
                </a:solidFill>
                <a:latin typeface="Hiragino Sans GB W3" pitchFamily="34" charset="-122"/>
                <a:ea typeface="Hiragino Sans GB W3" pitchFamily="34" charset="-122"/>
              </a:rPr>
              <a:t>This text can is replaced with your own text. All phrases can is replaced with your own text</a:t>
            </a:r>
            <a:r>
              <a:rPr lang="en-US" altLang="zh-CN" sz="1200" noProof="1">
                <a:solidFill>
                  <a:schemeClr val="bg1">
                    <a:lumMod val="50000"/>
                  </a:schemeClr>
                </a:solidFill>
                <a:latin typeface="Hiragino Sans GB W3" pitchFamily="34" charset="-122"/>
                <a:ea typeface="Hiragino Sans GB W3" pitchFamily="34" charset="-122"/>
              </a:rPr>
              <a:t> </a:t>
            </a:r>
            <a:endParaRPr lang="de-DE" altLang="zh-CN" sz="1200" dirty="0">
              <a:solidFill>
                <a:schemeClr val="bg1">
                  <a:lumMod val="50000"/>
                </a:schemeClr>
              </a:solidFill>
              <a:latin typeface="Hiragino Sans GB W3" pitchFamily="34" charset="-122"/>
              <a:ea typeface="Hiragino Sans GB W3" pitchFamily="34" charset="-122"/>
            </a:endParaRPr>
          </a:p>
        </p:txBody>
      </p:sp>
      <p:sp>
        <p:nvSpPr>
          <p:cNvPr id="54" name="矩形 40">
            <a:extLst>
              <a:ext uri="{FF2B5EF4-FFF2-40B4-BE49-F238E27FC236}">
                <a16:creationId xmlns:a16="http://schemas.microsoft.com/office/drawing/2014/main" id="{3D2BF2D6-F80F-4AEB-9479-4AB50167BC07}"/>
              </a:ext>
            </a:extLst>
          </p:cNvPr>
          <p:cNvSpPr>
            <a:spLocks noChangeArrowheads="1"/>
          </p:cNvSpPr>
          <p:nvPr/>
        </p:nvSpPr>
        <p:spPr bwMode="auto">
          <a:xfrm>
            <a:off x="1607429" y="4335960"/>
            <a:ext cx="3722688" cy="613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spcAft>
                <a:spcPct val="40000"/>
              </a:spcAft>
              <a:buClr>
                <a:srgbClr val="292929"/>
              </a:buClr>
            </a:pPr>
            <a:r>
              <a:rPr lang="en-US" altLang="zh-CN" sz="1200" dirty="0">
                <a:solidFill>
                  <a:schemeClr val="bg1">
                    <a:lumMod val="50000"/>
                  </a:schemeClr>
                </a:solidFill>
                <a:latin typeface="Hiragino Sans GB W3" pitchFamily="34" charset="-122"/>
                <a:ea typeface="Hiragino Sans GB W3" pitchFamily="34" charset="-122"/>
              </a:rPr>
              <a:t>This text can is replaced with your own text. All phrases can is replaced with your own text</a:t>
            </a:r>
            <a:r>
              <a:rPr lang="en-US" altLang="zh-CN" sz="1200" noProof="1">
                <a:solidFill>
                  <a:schemeClr val="bg1">
                    <a:lumMod val="50000"/>
                  </a:schemeClr>
                </a:solidFill>
                <a:latin typeface="Hiragino Sans GB W3" pitchFamily="34" charset="-122"/>
                <a:ea typeface="Hiragino Sans GB W3" pitchFamily="34" charset="-122"/>
              </a:rPr>
              <a:t> </a:t>
            </a:r>
            <a:endParaRPr lang="de-DE" altLang="zh-CN" sz="1200" dirty="0">
              <a:solidFill>
                <a:schemeClr val="bg1">
                  <a:lumMod val="50000"/>
                </a:schemeClr>
              </a:solidFill>
              <a:latin typeface="Hiragino Sans GB W3" pitchFamily="34" charset="-122"/>
              <a:ea typeface="Hiragino Sans GB W3" pitchFamily="34" charset="-122"/>
            </a:endParaRPr>
          </a:p>
        </p:txBody>
      </p:sp>
      <p:grpSp>
        <p:nvGrpSpPr>
          <p:cNvPr id="55" name="组合 54">
            <a:extLst>
              <a:ext uri="{FF2B5EF4-FFF2-40B4-BE49-F238E27FC236}">
                <a16:creationId xmlns:a16="http://schemas.microsoft.com/office/drawing/2014/main" id="{F60F7AB6-0EEE-40F9-9909-1996A39FCBE0}"/>
              </a:ext>
            </a:extLst>
          </p:cNvPr>
          <p:cNvGrpSpPr/>
          <p:nvPr/>
        </p:nvGrpSpPr>
        <p:grpSpPr>
          <a:xfrm flipH="1">
            <a:off x="6176301" y="2111428"/>
            <a:ext cx="4781322" cy="3937558"/>
            <a:chOff x="3543299" y="884464"/>
            <a:chExt cx="4641850" cy="3822700"/>
          </a:xfrm>
        </p:grpSpPr>
        <p:cxnSp>
          <p:nvCxnSpPr>
            <p:cNvPr id="56" name="Straight Connector 3">
              <a:extLst>
                <a:ext uri="{FF2B5EF4-FFF2-40B4-BE49-F238E27FC236}">
                  <a16:creationId xmlns:a16="http://schemas.microsoft.com/office/drawing/2014/main" id="{6F7CF768-E8EF-48D4-A937-9DB211F45891}"/>
                </a:ext>
              </a:extLst>
            </p:cNvPr>
            <p:cNvCxnSpPr/>
            <p:nvPr/>
          </p:nvCxnSpPr>
          <p:spPr>
            <a:xfrm flipV="1">
              <a:off x="4552949" y="1894114"/>
              <a:ext cx="800100" cy="431800"/>
            </a:xfrm>
            <a:prstGeom prst="line">
              <a:avLst/>
            </a:prstGeom>
            <a:ln w="38100" cap="rnd" cmpd="sng">
              <a:solidFill>
                <a:schemeClr val="bg1">
                  <a:lumMod val="85000"/>
                </a:schemeClr>
              </a:solidFill>
              <a:prstDash val="solid"/>
              <a:headEnd type="arrow" w="sm" len="sm"/>
              <a:tailEnd type="arrow" w="sm" len="sm"/>
            </a:ln>
          </p:spPr>
          <p:style>
            <a:lnRef idx="1">
              <a:schemeClr val="dk1"/>
            </a:lnRef>
            <a:fillRef idx="0">
              <a:schemeClr val="dk1"/>
            </a:fillRef>
            <a:effectRef idx="0">
              <a:schemeClr val="dk1"/>
            </a:effectRef>
            <a:fontRef idx="minor">
              <a:schemeClr val="tx1"/>
            </a:fontRef>
          </p:style>
        </p:cxnSp>
        <p:cxnSp>
          <p:nvCxnSpPr>
            <p:cNvPr id="57" name="Straight Connector 4">
              <a:extLst>
                <a:ext uri="{FF2B5EF4-FFF2-40B4-BE49-F238E27FC236}">
                  <a16:creationId xmlns:a16="http://schemas.microsoft.com/office/drawing/2014/main" id="{56DA5654-C1E9-4D7B-BB41-32DA194FF3A1}"/>
                </a:ext>
              </a:extLst>
            </p:cNvPr>
            <p:cNvCxnSpPr/>
            <p:nvPr/>
          </p:nvCxnSpPr>
          <p:spPr>
            <a:xfrm>
              <a:off x="6362699" y="1894114"/>
              <a:ext cx="812800" cy="431800"/>
            </a:xfrm>
            <a:prstGeom prst="line">
              <a:avLst/>
            </a:prstGeom>
            <a:ln w="38100" cap="rnd" cmpd="sng">
              <a:solidFill>
                <a:schemeClr val="bg1">
                  <a:lumMod val="85000"/>
                </a:schemeClr>
              </a:solidFill>
              <a:prstDash val="solid"/>
              <a:headEnd type="arrow" w="sm" len="sm"/>
              <a:tailEnd type="arrow" w="sm" len="sm"/>
            </a:ln>
          </p:spPr>
          <p:style>
            <a:lnRef idx="1">
              <a:schemeClr val="dk1"/>
            </a:lnRef>
            <a:fillRef idx="0">
              <a:schemeClr val="dk1"/>
            </a:fillRef>
            <a:effectRef idx="0">
              <a:schemeClr val="dk1"/>
            </a:effectRef>
            <a:fontRef idx="minor">
              <a:schemeClr val="tx1"/>
            </a:fontRef>
          </p:style>
        </p:cxnSp>
        <p:cxnSp>
          <p:nvCxnSpPr>
            <p:cNvPr id="58" name="Straight Connector 5">
              <a:extLst>
                <a:ext uri="{FF2B5EF4-FFF2-40B4-BE49-F238E27FC236}">
                  <a16:creationId xmlns:a16="http://schemas.microsoft.com/office/drawing/2014/main" id="{490C31EF-A039-4738-A498-8857E6B641F5}"/>
                </a:ext>
              </a:extLst>
            </p:cNvPr>
            <p:cNvCxnSpPr/>
            <p:nvPr/>
          </p:nvCxnSpPr>
          <p:spPr>
            <a:xfrm flipV="1">
              <a:off x="6362699" y="3335564"/>
              <a:ext cx="812800" cy="361950"/>
            </a:xfrm>
            <a:prstGeom prst="line">
              <a:avLst/>
            </a:prstGeom>
            <a:ln w="38100" cap="rnd" cmpd="sng">
              <a:solidFill>
                <a:schemeClr val="bg1">
                  <a:lumMod val="85000"/>
                </a:schemeClr>
              </a:solidFill>
              <a:prstDash val="solid"/>
              <a:headEnd type="arrow" w="sm" len="sm"/>
              <a:tailEnd type="arrow" w="sm" len="sm"/>
            </a:ln>
          </p:spPr>
          <p:style>
            <a:lnRef idx="1">
              <a:schemeClr val="dk1"/>
            </a:lnRef>
            <a:fillRef idx="0">
              <a:schemeClr val="dk1"/>
            </a:fillRef>
            <a:effectRef idx="0">
              <a:schemeClr val="dk1"/>
            </a:effectRef>
            <a:fontRef idx="minor">
              <a:schemeClr val="tx1"/>
            </a:fontRef>
          </p:style>
        </p:cxnSp>
        <p:cxnSp>
          <p:nvCxnSpPr>
            <p:cNvPr id="59" name="Straight Connector 6">
              <a:extLst>
                <a:ext uri="{FF2B5EF4-FFF2-40B4-BE49-F238E27FC236}">
                  <a16:creationId xmlns:a16="http://schemas.microsoft.com/office/drawing/2014/main" id="{53AD8BCD-27F6-46CA-8FE4-E0AC5E18FD5F}"/>
                </a:ext>
              </a:extLst>
            </p:cNvPr>
            <p:cNvCxnSpPr/>
            <p:nvPr/>
          </p:nvCxnSpPr>
          <p:spPr>
            <a:xfrm flipH="1" flipV="1">
              <a:off x="4552950" y="3335564"/>
              <a:ext cx="800099" cy="361950"/>
            </a:xfrm>
            <a:prstGeom prst="line">
              <a:avLst/>
            </a:prstGeom>
            <a:ln w="38100" cap="rnd" cmpd="sng">
              <a:solidFill>
                <a:schemeClr val="bg1">
                  <a:lumMod val="85000"/>
                </a:schemeClr>
              </a:solidFill>
              <a:prstDash val="solid"/>
              <a:headEnd type="arrow" w="sm" len="sm"/>
              <a:tailEnd type="arrow" w="sm" len="sm"/>
            </a:ln>
          </p:spPr>
          <p:style>
            <a:lnRef idx="1">
              <a:schemeClr val="dk1"/>
            </a:lnRef>
            <a:fillRef idx="0">
              <a:schemeClr val="dk1"/>
            </a:fillRef>
            <a:effectRef idx="0">
              <a:schemeClr val="dk1"/>
            </a:effectRef>
            <a:fontRef idx="minor">
              <a:schemeClr val="tx1"/>
            </a:fontRef>
          </p:style>
        </p:cxnSp>
        <p:cxnSp>
          <p:nvCxnSpPr>
            <p:cNvPr id="60" name="Straight Connector 7">
              <a:extLst>
                <a:ext uri="{FF2B5EF4-FFF2-40B4-BE49-F238E27FC236}">
                  <a16:creationId xmlns:a16="http://schemas.microsoft.com/office/drawing/2014/main" id="{101E4BA0-109E-4757-BDCF-BF2ED0C9FCE3}"/>
                </a:ext>
              </a:extLst>
            </p:cNvPr>
            <p:cNvCxnSpPr/>
            <p:nvPr/>
          </p:nvCxnSpPr>
          <p:spPr>
            <a:xfrm>
              <a:off x="6591299" y="2827564"/>
              <a:ext cx="495300" cy="0"/>
            </a:xfrm>
            <a:prstGeom prst="line">
              <a:avLst/>
            </a:prstGeom>
            <a:ln w="38100" cap="rnd" cmpd="sng">
              <a:solidFill>
                <a:schemeClr val="bg1">
                  <a:lumMod val="85000"/>
                </a:schemeClr>
              </a:solidFill>
              <a:prstDash val="solid"/>
              <a:headEnd type="arrow" w="sm" len="sm"/>
              <a:tailEnd type="arrow" w="sm" len="sm"/>
            </a:ln>
          </p:spPr>
          <p:style>
            <a:lnRef idx="1">
              <a:schemeClr val="dk1"/>
            </a:lnRef>
            <a:fillRef idx="0">
              <a:schemeClr val="dk1"/>
            </a:fillRef>
            <a:effectRef idx="0">
              <a:schemeClr val="dk1"/>
            </a:effectRef>
            <a:fontRef idx="minor">
              <a:schemeClr val="tx1"/>
            </a:fontRef>
          </p:style>
        </p:cxnSp>
        <p:cxnSp>
          <p:nvCxnSpPr>
            <p:cNvPr id="61" name="Straight Connector 8">
              <a:extLst>
                <a:ext uri="{FF2B5EF4-FFF2-40B4-BE49-F238E27FC236}">
                  <a16:creationId xmlns:a16="http://schemas.microsoft.com/office/drawing/2014/main" id="{787DB558-F3AE-4850-AC3A-7F4AE71AF26B}"/>
                </a:ext>
              </a:extLst>
            </p:cNvPr>
            <p:cNvCxnSpPr/>
            <p:nvPr/>
          </p:nvCxnSpPr>
          <p:spPr>
            <a:xfrm>
              <a:off x="4641849" y="2827564"/>
              <a:ext cx="495300" cy="0"/>
            </a:xfrm>
            <a:prstGeom prst="line">
              <a:avLst/>
            </a:prstGeom>
            <a:ln w="38100" cap="rnd" cmpd="sng">
              <a:solidFill>
                <a:schemeClr val="bg1">
                  <a:lumMod val="85000"/>
                </a:schemeClr>
              </a:solidFill>
              <a:prstDash val="solid"/>
              <a:headEnd type="arrow" w="sm" len="sm"/>
              <a:tailEnd type="arrow" w="sm" len="sm"/>
            </a:ln>
          </p:spPr>
          <p:style>
            <a:lnRef idx="1">
              <a:schemeClr val="dk1"/>
            </a:lnRef>
            <a:fillRef idx="0">
              <a:schemeClr val="dk1"/>
            </a:fillRef>
            <a:effectRef idx="0">
              <a:schemeClr val="dk1"/>
            </a:effectRef>
            <a:fontRef idx="minor">
              <a:schemeClr val="tx1"/>
            </a:fontRef>
          </p:style>
        </p:cxnSp>
        <p:sp>
          <p:nvSpPr>
            <p:cNvPr id="62" name="Rounded Rectangle 10">
              <a:extLst>
                <a:ext uri="{FF2B5EF4-FFF2-40B4-BE49-F238E27FC236}">
                  <a16:creationId xmlns:a16="http://schemas.microsoft.com/office/drawing/2014/main" id="{737F319E-4163-4ADA-A166-7EFFC8E12644}"/>
                </a:ext>
              </a:extLst>
            </p:cNvPr>
            <p:cNvSpPr/>
            <p:nvPr/>
          </p:nvSpPr>
          <p:spPr>
            <a:xfrm>
              <a:off x="5219699" y="2150004"/>
              <a:ext cx="1276350" cy="1276350"/>
            </a:xfrm>
            <a:prstGeom prst="roundRect">
              <a:avLst>
                <a:gd name="adj" fmla="val 50000"/>
              </a:avLst>
            </a:prstGeom>
            <a:solidFill>
              <a:schemeClr val="bg1">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dirty="0">
                <a:latin typeface="Roboto condensed"/>
                <a:cs typeface="Roboto condensed"/>
              </a:endParaRPr>
            </a:p>
          </p:txBody>
        </p:sp>
        <p:sp>
          <p:nvSpPr>
            <p:cNvPr id="63" name="TextBox 12">
              <a:extLst>
                <a:ext uri="{FF2B5EF4-FFF2-40B4-BE49-F238E27FC236}">
                  <a16:creationId xmlns:a16="http://schemas.microsoft.com/office/drawing/2014/main" id="{29823CA6-C6A3-48E1-AB07-8C49AE32D5FD}"/>
                </a:ext>
              </a:extLst>
            </p:cNvPr>
            <p:cNvSpPr txBox="1"/>
            <p:nvPr/>
          </p:nvSpPr>
          <p:spPr>
            <a:xfrm>
              <a:off x="5329989" y="2496079"/>
              <a:ext cx="1056139" cy="507958"/>
            </a:xfrm>
            <a:prstGeom prst="rect">
              <a:avLst/>
            </a:prstGeom>
            <a:noFill/>
          </p:spPr>
          <p:txBody>
            <a:bodyPr wrap="square" rtlCol="0">
              <a:spAutoFit/>
            </a:bodyPr>
            <a:lstStyle/>
            <a:p>
              <a:pPr lvl="0" algn="ctr"/>
              <a:r>
                <a:rPr lang="en-US" altLang="ko-KR" sz="1400" b="1" dirty="0">
                  <a:solidFill>
                    <a:srgbClr val="FFFFFF"/>
                  </a:solidFill>
                  <a:latin typeface="Roboto condensed"/>
                  <a:cs typeface="Roboto condensed"/>
                </a:rPr>
                <a:t>Lorem Ipsum</a:t>
              </a:r>
              <a:endParaRPr lang="ko-KR" altLang="en-US" sz="1400" b="1" dirty="0">
                <a:solidFill>
                  <a:srgbClr val="FFFFFF"/>
                </a:solidFill>
                <a:latin typeface="Roboto condensed"/>
                <a:cs typeface="Roboto condensed"/>
              </a:endParaRPr>
            </a:p>
          </p:txBody>
        </p:sp>
        <p:sp>
          <p:nvSpPr>
            <p:cNvPr id="64" name="Rounded Rectangle 15">
              <a:extLst>
                <a:ext uri="{FF2B5EF4-FFF2-40B4-BE49-F238E27FC236}">
                  <a16:creationId xmlns:a16="http://schemas.microsoft.com/office/drawing/2014/main" id="{827E9A5E-CAE9-4A9B-83F1-DB057D398E88}"/>
                </a:ext>
              </a:extLst>
            </p:cNvPr>
            <p:cNvSpPr/>
            <p:nvPr/>
          </p:nvSpPr>
          <p:spPr>
            <a:xfrm>
              <a:off x="3543299" y="2322739"/>
              <a:ext cx="1009650" cy="1009650"/>
            </a:xfrm>
            <a:prstGeom prst="roundRect">
              <a:avLst>
                <a:gd name="adj" fmla="val 50000"/>
              </a:avLst>
            </a:prstGeom>
            <a:solidFill>
              <a:srgbClr val="72AE4A"/>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dirty="0">
                <a:latin typeface="Roboto condensed"/>
                <a:cs typeface="Roboto condensed"/>
              </a:endParaRPr>
            </a:p>
          </p:txBody>
        </p:sp>
        <p:sp>
          <p:nvSpPr>
            <p:cNvPr id="65" name="TextBox 16">
              <a:extLst>
                <a:ext uri="{FF2B5EF4-FFF2-40B4-BE49-F238E27FC236}">
                  <a16:creationId xmlns:a16="http://schemas.microsoft.com/office/drawing/2014/main" id="{47F5A595-3168-4C8E-AE67-A4D4EED01546}"/>
                </a:ext>
              </a:extLst>
            </p:cNvPr>
            <p:cNvSpPr txBox="1"/>
            <p:nvPr/>
          </p:nvSpPr>
          <p:spPr>
            <a:xfrm>
              <a:off x="3624650" y="2461155"/>
              <a:ext cx="835056" cy="507958"/>
            </a:xfrm>
            <a:prstGeom prst="rect">
              <a:avLst/>
            </a:prstGeom>
            <a:noFill/>
          </p:spPr>
          <p:txBody>
            <a:bodyPr wrap="square" rtlCol="0">
              <a:spAutoFit/>
            </a:bodyPr>
            <a:lstStyle/>
            <a:p>
              <a:pPr lvl="0" algn="ctr"/>
              <a:r>
                <a:rPr lang="en-US" altLang="ko-KR" sz="1400" b="1" dirty="0">
                  <a:solidFill>
                    <a:srgbClr val="FFFFFF"/>
                  </a:solidFill>
                  <a:latin typeface="Roboto condensed"/>
                  <a:cs typeface="Roboto condensed"/>
                </a:rPr>
                <a:t>Lorem Ipsum</a:t>
              </a:r>
              <a:endParaRPr lang="ko-KR" altLang="en-US" sz="1400" b="1" dirty="0">
                <a:solidFill>
                  <a:srgbClr val="FFFFFF"/>
                </a:solidFill>
                <a:latin typeface="Roboto condensed"/>
                <a:cs typeface="Roboto condensed"/>
              </a:endParaRPr>
            </a:p>
          </p:txBody>
        </p:sp>
        <p:sp>
          <p:nvSpPr>
            <p:cNvPr id="66" name="Rounded Rectangle 19">
              <a:extLst>
                <a:ext uri="{FF2B5EF4-FFF2-40B4-BE49-F238E27FC236}">
                  <a16:creationId xmlns:a16="http://schemas.microsoft.com/office/drawing/2014/main" id="{6DCED203-F13B-4F4E-A9E9-7267A3762BDB}"/>
                </a:ext>
              </a:extLst>
            </p:cNvPr>
            <p:cNvSpPr/>
            <p:nvPr/>
          </p:nvSpPr>
          <p:spPr>
            <a:xfrm>
              <a:off x="7175499" y="2325914"/>
              <a:ext cx="1009650" cy="1009650"/>
            </a:xfrm>
            <a:prstGeom prst="roundRect">
              <a:avLst>
                <a:gd name="adj" fmla="val 50000"/>
              </a:avLst>
            </a:prstGeom>
            <a:solidFill>
              <a:srgbClr val="72AE4A"/>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dirty="0">
                <a:latin typeface="Roboto condensed"/>
                <a:cs typeface="Roboto condensed"/>
              </a:endParaRPr>
            </a:p>
          </p:txBody>
        </p:sp>
        <p:sp>
          <p:nvSpPr>
            <p:cNvPr id="67" name="TextBox 20">
              <a:extLst>
                <a:ext uri="{FF2B5EF4-FFF2-40B4-BE49-F238E27FC236}">
                  <a16:creationId xmlns:a16="http://schemas.microsoft.com/office/drawing/2014/main" id="{C613105A-5F3A-4AB5-A424-C94DB941C6F1}"/>
                </a:ext>
              </a:extLst>
            </p:cNvPr>
            <p:cNvSpPr txBox="1"/>
            <p:nvPr/>
          </p:nvSpPr>
          <p:spPr>
            <a:xfrm>
              <a:off x="7260669" y="2464328"/>
              <a:ext cx="835056" cy="507958"/>
            </a:xfrm>
            <a:prstGeom prst="rect">
              <a:avLst/>
            </a:prstGeom>
            <a:noFill/>
          </p:spPr>
          <p:txBody>
            <a:bodyPr wrap="square" rtlCol="0">
              <a:spAutoFit/>
            </a:bodyPr>
            <a:lstStyle/>
            <a:p>
              <a:pPr lvl="0" algn="ctr"/>
              <a:r>
                <a:rPr lang="en-US" altLang="ko-KR" sz="1400" b="1" dirty="0">
                  <a:solidFill>
                    <a:srgbClr val="FFFFFF"/>
                  </a:solidFill>
                  <a:latin typeface="Roboto condensed"/>
                  <a:cs typeface="Roboto condensed"/>
                </a:rPr>
                <a:t>Lorem Ipsum</a:t>
              </a:r>
              <a:endParaRPr lang="ko-KR" altLang="en-US" sz="1400" b="1" dirty="0">
                <a:solidFill>
                  <a:srgbClr val="FFFFFF"/>
                </a:solidFill>
                <a:latin typeface="Roboto condensed"/>
                <a:cs typeface="Roboto condensed"/>
              </a:endParaRPr>
            </a:p>
          </p:txBody>
        </p:sp>
        <p:sp>
          <p:nvSpPr>
            <p:cNvPr id="68" name="Rounded Rectangle 23">
              <a:extLst>
                <a:ext uri="{FF2B5EF4-FFF2-40B4-BE49-F238E27FC236}">
                  <a16:creationId xmlns:a16="http://schemas.microsoft.com/office/drawing/2014/main" id="{81E91C3C-377B-4E40-BE39-6F96DE2B4B2E}"/>
                </a:ext>
              </a:extLst>
            </p:cNvPr>
            <p:cNvSpPr/>
            <p:nvPr/>
          </p:nvSpPr>
          <p:spPr>
            <a:xfrm>
              <a:off x="5353049" y="884464"/>
              <a:ext cx="1009650" cy="1009650"/>
            </a:xfrm>
            <a:prstGeom prst="roundRect">
              <a:avLst>
                <a:gd name="adj" fmla="val 50000"/>
              </a:avLst>
            </a:prstGeom>
            <a:solidFill>
              <a:srgbClr val="92488E"/>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dirty="0">
                <a:latin typeface="Roboto condensed"/>
                <a:cs typeface="Roboto condensed"/>
              </a:endParaRPr>
            </a:p>
          </p:txBody>
        </p:sp>
        <p:sp>
          <p:nvSpPr>
            <p:cNvPr id="69" name="TextBox 25">
              <a:extLst>
                <a:ext uri="{FF2B5EF4-FFF2-40B4-BE49-F238E27FC236}">
                  <a16:creationId xmlns:a16="http://schemas.microsoft.com/office/drawing/2014/main" id="{F5ADC62D-6F51-46F3-8590-950959E8A79D}"/>
                </a:ext>
              </a:extLst>
            </p:cNvPr>
            <p:cNvSpPr txBox="1"/>
            <p:nvPr/>
          </p:nvSpPr>
          <p:spPr>
            <a:xfrm>
              <a:off x="5423948" y="1029228"/>
              <a:ext cx="835056" cy="507958"/>
            </a:xfrm>
            <a:prstGeom prst="rect">
              <a:avLst/>
            </a:prstGeom>
            <a:noFill/>
          </p:spPr>
          <p:txBody>
            <a:bodyPr wrap="square" rtlCol="0">
              <a:spAutoFit/>
            </a:bodyPr>
            <a:lstStyle/>
            <a:p>
              <a:pPr lvl="0" algn="ctr"/>
              <a:r>
                <a:rPr lang="en-US" altLang="ko-KR" sz="1400" b="1" dirty="0">
                  <a:solidFill>
                    <a:srgbClr val="FFFFFF"/>
                  </a:solidFill>
                  <a:latin typeface="Roboto condensed"/>
                  <a:cs typeface="Roboto condensed"/>
                </a:rPr>
                <a:t>Lorem Ipsum</a:t>
              </a:r>
              <a:endParaRPr lang="ko-KR" altLang="en-US" sz="1400" b="1" dirty="0">
                <a:solidFill>
                  <a:srgbClr val="FFFFFF"/>
                </a:solidFill>
                <a:latin typeface="Roboto condensed"/>
                <a:cs typeface="Roboto condensed"/>
              </a:endParaRPr>
            </a:p>
          </p:txBody>
        </p:sp>
        <p:sp>
          <p:nvSpPr>
            <p:cNvPr id="70" name="Rounded Rectangle 28">
              <a:extLst>
                <a:ext uri="{FF2B5EF4-FFF2-40B4-BE49-F238E27FC236}">
                  <a16:creationId xmlns:a16="http://schemas.microsoft.com/office/drawing/2014/main" id="{7690E612-D610-4DD6-8EB3-37DB23A02F3C}"/>
                </a:ext>
              </a:extLst>
            </p:cNvPr>
            <p:cNvSpPr/>
            <p:nvPr/>
          </p:nvSpPr>
          <p:spPr>
            <a:xfrm>
              <a:off x="5340558" y="3697514"/>
              <a:ext cx="1009650" cy="1009650"/>
            </a:xfrm>
            <a:prstGeom prst="roundRect">
              <a:avLst>
                <a:gd name="adj" fmla="val 50000"/>
              </a:avLst>
            </a:prstGeom>
            <a:solidFill>
              <a:srgbClr val="92488E"/>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dirty="0">
                <a:latin typeface="Roboto condensed"/>
                <a:cs typeface="Roboto condensed"/>
              </a:endParaRPr>
            </a:p>
          </p:txBody>
        </p:sp>
        <p:sp>
          <p:nvSpPr>
            <p:cNvPr id="71" name="TextBox 30">
              <a:extLst>
                <a:ext uri="{FF2B5EF4-FFF2-40B4-BE49-F238E27FC236}">
                  <a16:creationId xmlns:a16="http://schemas.microsoft.com/office/drawing/2014/main" id="{0C305E12-C31A-48CF-86B4-4E78AB8C6B27}"/>
                </a:ext>
              </a:extLst>
            </p:cNvPr>
            <p:cNvSpPr txBox="1"/>
            <p:nvPr/>
          </p:nvSpPr>
          <p:spPr>
            <a:xfrm>
              <a:off x="5423948" y="3867680"/>
              <a:ext cx="835056" cy="507958"/>
            </a:xfrm>
            <a:prstGeom prst="rect">
              <a:avLst/>
            </a:prstGeom>
            <a:noFill/>
          </p:spPr>
          <p:txBody>
            <a:bodyPr wrap="square" rtlCol="0">
              <a:spAutoFit/>
            </a:bodyPr>
            <a:lstStyle/>
            <a:p>
              <a:pPr lvl="0" algn="ctr"/>
              <a:r>
                <a:rPr lang="en-US" altLang="ko-KR" sz="1400" b="1" dirty="0">
                  <a:solidFill>
                    <a:srgbClr val="FFFFFF"/>
                  </a:solidFill>
                  <a:latin typeface="Roboto condensed"/>
                  <a:cs typeface="Roboto condensed"/>
                </a:rPr>
                <a:t>Lorem Ipsum</a:t>
              </a:r>
              <a:endParaRPr lang="ko-KR" altLang="en-US" sz="1400" b="1" dirty="0">
                <a:solidFill>
                  <a:srgbClr val="FFFFFF"/>
                </a:solidFill>
                <a:latin typeface="Roboto condensed"/>
                <a:cs typeface="Roboto condensed"/>
              </a:endParaRPr>
            </a:p>
          </p:txBody>
        </p:sp>
      </p:grpSp>
    </p:spTree>
    <p:extLst>
      <p:ext uri="{BB962C8B-B14F-4D97-AF65-F5344CB8AC3E}">
        <p14:creationId xmlns:p14="http://schemas.microsoft.com/office/powerpoint/2010/main" val="215347982"/>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a14="http://schemas.microsoft.com/office/drawing/2010/main" xmlns:a16="http://schemas.microsoft.com/office/drawing/2014/main"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ppt_x</p:attrName>
                                        </p:attrNameLst>
                                      </p:cBhvr>
                                      <p:tavLst>
                                        <p:tav tm="0">
                                          <p:val>
                                            <p:strVal val="#ppt_x"/>
                                          </p:val>
                                        </p:tav>
                                        <p:tav tm="100000">
                                          <p:val>
                                            <p:strVal val="#ppt_x"/>
                                          </p:val>
                                        </p:tav>
                                      </p:tavLst>
                                    </p:anim>
                                    <p:anim calcmode="lin" valueType="num">
                                      <p:cBhvr>
                                        <p:cTn id="9" dur="75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42" presetClass="entr" presetSubtype="0" fill="hold" grpId="0" nodeType="afterEffect">
                                  <p:stCondLst>
                                    <p:cond delay="0"/>
                                  </p:stCondLst>
                                  <p:childTnLst>
                                    <p:set>
                                      <p:cBhvr>
                                        <p:cTn id="12" dur="1" fill="hold">
                                          <p:stCondLst>
                                            <p:cond delay="0"/>
                                          </p:stCondLst>
                                        </p:cTn>
                                        <p:tgtEl>
                                          <p:spTgt spid="51"/>
                                        </p:tgtEl>
                                        <p:attrNameLst>
                                          <p:attrName>style.visibility</p:attrName>
                                        </p:attrNameLst>
                                      </p:cBhvr>
                                      <p:to>
                                        <p:strVal val="visible"/>
                                      </p:to>
                                    </p:set>
                                    <p:animEffect transition="in" filter="fade">
                                      <p:cBhvr>
                                        <p:cTn id="13" dur="250"/>
                                        <p:tgtEl>
                                          <p:spTgt spid="51"/>
                                        </p:tgtEl>
                                      </p:cBhvr>
                                    </p:animEffect>
                                    <p:anim calcmode="lin" valueType="num">
                                      <p:cBhvr>
                                        <p:cTn id="14" dur="250" fill="hold"/>
                                        <p:tgtEl>
                                          <p:spTgt spid="51"/>
                                        </p:tgtEl>
                                        <p:attrNameLst>
                                          <p:attrName>ppt_x</p:attrName>
                                        </p:attrNameLst>
                                      </p:cBhvr>
                                      <p:tavLst>
                                        <p:tav tm="0">
                                          <p:val>
                                            <p:strVal val="#ppt_x"/>
                                          </p:val>
                                        </p:tav>
                                        <p:tav tm="100000">
                                          <p:val>
                                            <p:strVal val="#ppt_x"/>
                                          </p:val>
                                        </p:tav>
                                      </p:tavLst>
                                    </p:anim>
                                    <p:anim calcmode="lin" valueType="num">
                                      <p:cBhvr>
                                        <p:cTn id="15" dur="250" fill="hold"/>
                                        <p:tgtEl>
                                          <p:spTgt spid="51"/>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52"/>
                                        </p:tgtEl>
                                        <p:attrNameLst>
                                          <p:attrName>style.visibility</p:attrName>
                                        </p:attrNameLst>
                                      </p:cBhvr>
                                      <p:to>
                                        <p:strVal val="visible"/>
                                      </p:to>
                                    </p:set>
                                    <p:animEffect transition="in" filter="fade">
                                      <p:cBhvr>
                                        <p:cTn id="19" dur="250"/>
                                        <p:tgtEl>
                                          <p:spTgt spid="52"/>
                                        </p:tgtEl>
                                      </p:cBhvr>
                                    </p:animEffect>
                                    <p:anim calcmode="lin" valueType="num">
                                      <p:cBhvr>
                                        <p:cTn id="20" dur="250" fill="hold"/>
                                        <p:tgtEl>
                                          <p:spTgt spid="52"/>
                                        </p:tgtEl>
                                        <p:attrNameLst>
                                          <p:attrName>ppt_x</p:attrName>
                                        </p:attrNameLst>
                                      </p:cBhvr>
                                      <p:tavLst>
                                        <p:tav tm="0">
                                          <p:val>
                                            <p:strVal val="#ppt_x"/>
                                          </p:val>
                                        </p:tav>
                                        <p:tav tm="100000">
                                          <p:val>
                                            <p:strVal val="#ppt_x"/>
                                          </p:val>
                                        </p:tav>
                                      </p:tavLst>
                                    </p:anim>
                                    <p:anim calcmode="lin" valueType="num">
                                      <p:cBhvr>
                                        <p:cTn id="21" dur="250" fill="hold"/>
                                        <p:tgtEl>
                                          <p:spTgt spid="52"/>
                                        </p:tgtEl>
                                        <p:attrNameLst>
                                          <p:attrName>ppt_y</p:attrName>
                                        </p:attrNameLst>
                                      </p:cBhvr>
                                      <p:tavLst>
                                        <p:tav tm="0">
                                          <p:val>
                                            <p:strVal val="#ppt_y+.1"/>
                                          </p:val>
                                        </p:tav>
                                        <p:tav tm="100000">
                                          <p:val>
                                            <p:strVal val="#ppt_y"/>
                                          </p:val>
                                        </p:tav>
                                      </p:tavLst>
                                    </p:anim>
                                  </p:childTnLst>
                                </p:cTn>
                              </p:par>
                            </p:childTnLst>
                          </p:cTn>
                        </p:par>
                        <p:par>
                          <p:cTn id="22" fill="hold">
                            <p:stCondLst>
                              <p:cond delay="1250"/>
                            </p:stCondLst>
                            <p:childTnLst>
                              <p:par>
                                <p:cTn id="23" presetID="42" presetClass="entr" presetSubtype="0" fill="hold" grpId="0" nodeType="afterEffect">
                                  <p:stCondLst>
                                    <p:cond delay="0"/>
                                  </p:stCondLst>
                                  <p:childTnLst>
                                    <p:set>
                                      <p:cBhvr>
                                        <p:cTn id="24" dur="1" fill="hold">
                                          <p:stCondLst>
                                            <p:cond delay="0"/>
                                          </p:stCondLst>
                                        </p:cTn>
                                        <p:tgtEl>
                                          <p:spTgt spid="53"/>
                                        </p:tgtEl>
                                        <p:attrNameLst>
                                          <p:attrName>style.visibility</p:attrName>
                                        </p:attrNameLst>
                                      </p:cBhvr>
                                      <p:to>
                                        <p:strVal val="visible"/>
                                      </p:to>
                                    </p:set>
                                    <p:animEffect transition="in" filter="fade">
                                      <p:cBhvr>
                                        <p:cTn id="25" dur="250"/>
                                        <p:tgtEl>
                                          <p:spTgt spid="53"/>
                                        </p:tgtEl>
                                      </p:cBhvr>
                                    </p:animEffect>
                                    <p:anim calcmode="lin" valueType="num">
                                      <p:cBhvr>
                                        <p:cTn id="26" dur="250" fill="hold"/>
                                        <p:tgtEl>
                                          <p:spTgt spid="53"/>
                                        </p:tgtEl>
                                        <p:attrNameLst>
                                          <p:attrName>ppt_x</p:attrName>
                                        </p:attrNameLst>
                                      </p:cBhvr>
                                      <p:tavLst>
                                        <p:tav tm="0">
                                          <p:val>
                                            <p:strVal val="#ppt_x"/>
                                          </p:val>
                                        </p:tav>
                                        <p:tav tm="100000">
                                          <p:val>
                                            <p:strVal val="#ppt_x"/>
                                          </p:val>
                                        </p:tav>
                                      </p:tavLst>
                                    </p:anim>
                                    <p:anim calcmode="lin" valueType="num">
                                      <p:cBhvr>
                                        <p:cTn id="27" dur="250" fill="hold"/>
                                        <p:tgtEl>
                                          <p:spTgt spid="53"/>
                                        </p:tgtEl>
                                        <p:attrNameLst>
                                          <p:attrName>ppt_y</p:attrName>
                                        </p:attrNameLst>
                                      </p:cBhvr>
                                      <p:tavLst>
                                        <p:tav tm="0">
                                          <p:val>
                                            <p:strVal val="#ppt_y+.1"/>
                                          </p:val>
                                        </p:tav>
                                        <p:tav tm="100000">
                                          <p:val>
                                            <p:strVal val="#ppt_y"/>
                                          </p:val>
                                        </p:tav>
                                      </p:tavLst>
                                    </p:anim>
                                  </p:childTnLst>
                                </p:cTn>
                              </p:par>
                            </p:childTnLst>
                          </p:cTn>
                        </p:par>
                        <p:par>
                          <p:cTn id="28" fill="hold">
                            <p:stCondLst>
                              <p:cond delay="1500"/>
                            </p:stCondLst>
                            <p:childTnLst>
                              <p:par>
                                <p:cTn id="29" presetID="42" presetClass="entr" presetSubtype="0"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Effect transition="in" filter="fade">
                                      <p:cBhvr>
                                        <p:cTn id="31" dur="250"/>
                                        <p:tgtEl>
                                          <p:spTgt spid="54"/>
                                        </p:tgtEl>
                                      </p:cBhvr>
                                    </p:animEffect>
                                    <p:anim calcmode="lin" valueType="num">
                                      <p:cBhvr>
                                        <p:cTn id="32" dur="250" fill="hold"/>
                                        <p:tgtEl>
                                          <p:spTgt spid="54"/>
                                        </p:tgtEl>
                                        <p:attrNameLst>
                                          <p:attrName>ppt_x</p:attrName>
                                        </p:attrNameLst>
                                      </p:cBhvr>
                                      <p:tavLst>
                                        <p:tav tm="0">
                                          <p:val>
                                            <p:strVal val="#ppt_x"/>
                                          </p:val>
                                        </p:tav>
                                        <p:tav tm="100000">
                                          <p:val>
                                            <p:strVal val="#ppt_x"/>
                                          </p:val>
                                        </p:tav>
                                      </p:tavLst>
                                    </p:anim>
                                    <p:anim calcmode="lin" valueType="num">
                                      <p:cBhvr>
                                        <p:cTn id="33" dur="250" fill="hold"/>
                                        <p:tgtEl>
                                          <p:spTgt spid="54"/>
                                        </p:tgtEl>
                                        <p:attrNameLst>
                                          <p:attrName>ppt_y</p:attrName>
                                        </p:attrNameLst>
                                      </p:cBhvr>
                                      <p:tavLst>
                                        <p:tav tm="0">
                                          <p:val>
                                            <p:strVal val="#ppt_y+.1"/>
                                          </p:val>
                                        </p:tav>
                                        <p:tav tm="100000">
                                          <p:val>
                                            <p:strVal val="#ppt_y"/>
                                          </p:val>
                                        </p:tav>
                                      </p:tavLst>
                                    </p:anim>
                                  </p:childTnLst>
                                </p:cTn>
                              </p:par>
                            </p:childTnLst>
                          </p:cTn>
                        </p:par>
                        <p:par>
                          <p:cTn id="34" fill="hold">
                            <p:stCondLst>
                              <p:cond delay="1750"/>
                            </p:stCondLst>
                            <p:childTnLst>
                              <p:par>
                                <p:cTn id="35" presetID="42" presetClass="entr" presetSubtype="0" fill="hold" nodeType="afterEffect">
                                  <p:stCondLst>
                                    <p:cond delay="0"/>
                                  </p:stCondLst>
                                  <p:childTnLst>
                                    <p:set>
                                      <p:cBhvr>
                                        <p:cTn id="36" dur="1" fill="hold">
                                          <p:stCondLst>
                                            <p:cond delay="0"/>
                                          </p:stCondLst>
                                        </p:cTn>
                                        <p:tgtEl>
                                          <p:spTgt spid="55"/>
                                        </p:tgtEl>
                                        <p:attrNameLst>
                                          <p:attrName>style.visibility</p:attrName>
                                        </p:attrNameLst>
                                      </p:cBhvr>
                                      <p:to>
                                        <p:strVal val="visible"/>
                                      </p:to>
                                    </p:set>
                                    <p:animEffect transition="in" filter="fade">
                                      <p:cBhvr>
                                        <p:cTn id="37" dur="1000"/>
                                        <p:tgtEl>
                                          <p:spTgt spid="55"/>
                                        </p:tgtEl>
                                      </p:cBhvr>
                                    </p:animEffect>
                                    <p:anim calcmode="lin" valueType="num">
                                      <p:cBhvr>
                                        <p:cTn id="38" dur="1000" fill="hold"/>
                                        <p:tgtEl>
                                          <p:spTgt spid="55"/>
                                        </p:tgtEl>
                                        <p:attrNameLst>
                                          <p:attrName>ppt_x</p:attrName>
                                        </p:attrNameLst>
                                      </p:cBhvr>
                                      <p:tavLst>
                                        <p:tav tm="0">
                                          <p:val>
                                            <p:strVal val="#ppt_x"/>
                                          </p:val>
                                        </p:tav>
                                        <p:tav tm="100000">
                                          <p:val>
                                            <p:strVal val="#ppt_x"/>
                                          </p:val>
                                        </p:tav>
                                      </p:tavLst>
                                    </p:anim>
                                    <p:anim calcmode="lin" valueType="num">
                                      <p:cBhvr>
                                        <p:cTn id="39"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2" grpId="0"/>
      <p:bldP spid="53" grpId="0"/>
      <p:bldP spid="5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B6AF139C-43E6-411B-A619-7FAD1B72CCB7}"/>
              </a:ext>
            </a:extLst>
          </p:cNvPr>
          <p:cNvGrpSpPr/>
          <p:nvPr/>
        </p:nvGrpSpPr>
        <p:grpSpPr>
          <a:xfrm>
            <a:off x="4614542" y="542068"/>
            <a:ext cx="3005951" cy="646635"/>
            <a:chOff x="4614542" y="542068"/>
            <a:chExt cx="3005951" cy="646635"/>
          </a:xfrm>
        </p:grpSpPr>
        <p:sp>
          <p:nvSpPr>
            <p:cNvPr id="9" name="TextBox 2">
              <a:extLst>
                <a:ext uri="{FF2B5EF4-FFF2-40B4-BE49-F238E27FC236}">
                  <a16:creationId xmlns:a16="http://schemas.microsoft.com/office/drawing/2014/main" id="{844C6E56-4371-420A-984E-D15EE326A08C}"/>
                </a:ext>
              </a:extLst>
            </p:cNvPr>
            <p:cNvSpPr txBox="1"/>
            <p:nvPr/>
          </p:nvSpPr>
          <p:spPr>
            <a:xfrm>
              <a:off x="4614542" y="542068"/>
              <a:ext cx="3005951" cy="430887"/>
            </a:xfrm>
            <a:prstGeom prst="rect">
              <a:avLst/>
            </a:prstGeom>
            <a:noFill/>
          </p:spPr>
          <p:txBody>
            <a:bodyPr wrap="none" rtlCol="0">
              <a:spAutoFit/>
            </a:bodyPr>
            <a:lstStyle/>
            <a:p>
              <a:pPr algn="ctr"/>
              <a:r>
                <a:rPr lang="zh-CN" altLang="en-US" sz="2200" dirty="0">
                  <a:solidFill>
                    <a:srgbClr val="72AE4A"/>
                  </a:solidFill>
                  <a:latin typeface="微软雅黑" panose="020B0503020204020204" pitchFamily="34" charset="-122"/>
                  <a:ea typeface="微软雅黑" panose="020B0503020204020204" pitchFamily="34" charset="-122"/>
                </a:rPr>
                <a:t>Click the input phase</a:t>
              </a:r>
              <a:r>
                <a:rPr lang="zh-CN" altLang="en-US" sz="2200" dirty="0">
                  <a:solidFill>
                    <a:srgbClr val="92488E"/>
                  </a:solidFill>
                  <a:latin typeface="微软雅黑" panose="020B0503020204020204" pitchFamily="34" charset="-122"/>
                  <a:ea typeface="微软雅黑" panose="020B0503020204020204" pitchFamily="34" charset="-122"/>
                </a:rPr>
                <a:t>Off text title</a:t>
              </a:r>
            </a:p>
          </p:txBody>
        </p:sp>
        <p:grpSp>
          <p:nvGrpSpPr>
            <p:cNvPr id="5" name="组合 4">
              <a:extLst>
                <a:ext uri="{FF2B5EF4-FFF2-40B4-BE49-F238E27FC236}">
                  <a16:creationId xmlns:a16="http://schemas.microsoft.com/office/drawing/2014/main" id="{56D5688A-93BF-40F0-978F-63F4F1995311}"/>
                </a:ext>
              </a:extLst>
            </p:cNvPr>
            <p:cNvGrpSpPr/>
            <p:nvPr/>
          </p:nvGrpSpPr>
          <p:grpSpPr>
            <a:xfrm>
              <a:off x="4717059" y="1093449"/>
              <a:ext cx="2767715" cy="95254"/>
              <a:chOff x="1839287" y="5184146"/>
              <a:chExt cx="2767715" cy="95254"/>
            </a:xfrm>
          </p:grpSpPr>
          <p:grpSp>
            <p:nvGrpSpPr>
              <p:cNvPr id="7" name="组合 6">
                <a:extLst>
                  <a:ext uri="{FF2B5EF4-FFF2-40B4-BE49-F238E27FC236}">
                    <a16:creationId xmlns:a16="http://schemas.microsoft.com/office/drawing/2014/main" id="{C27DEE17-C96C-4E40-BFA8-638FCE1C0EF2}"/>
                  </a:ext>
                </a:extLst>
              </p:cNvPr>
              <p:cNvGrpSpPr/>
              <p:nvPr/>
            </p:nvGrpSpPr>
            <p:grpSpPr>
              <a:xfrm>
                <a:off x="2591031" y="5184150"/>
                <a:ext cx="2015971" cy="95250"/>
                <a:chOff x="2425983" y="5170170"/>
                <a:chExt cx="2015971" cy="156210"/>
              </a:xfrm>
            </p:grpSpPr>
            <p:grpSp>
              <p:nvGrpSpPr>
                <p:cNvPr id="21" name="组合 20">
                  <a:extLst>
                    <a:ext uri="{FF2B5EF4-FFF2-40B4-BE49-F238E27FC236}">
                      <a16:creationId xmlns:a16="http://schemas.microsoft.com/office/drawing/2014/main" id="{FE382F16-5693-496B-8803-16352DBF1117}"/>
                    </a:ext>
                  </a:extLst>
                </p:cNvPr>
                <p:cNvGrpSpPr/>
                <p:nvPr/>
              </p:nvGrpSpPr>
              <p:grpSpPr>
                <a:xfrm>
                  <a:off x="2425983" y="5179695"/>
                  <a:ext cx="1009343" cy="146685"/>
                  <a:chOff x="2425983" y="5179695"/>
                  <a:chExt cx="1009343" cy="146685"/>
                </a:xfrm>
              </p:grpSpPr>
              <p:grpSp>
                <p:nvGrpSpPr>
                  <p:cNvPr id="37" name="组合 36">
                    <a:extLst>
                      <a:ext uri="{FF2B5EF4-FFF2-40B4-BE49-F238E27FC236}">
                        <a16:creationId xmlns:a16="http://schemas.microsoft.com/office/drawing/2014/main" id="{26CD294B-0CFD-41D5-AAA5-8419F1384677}"/>
                      </a:ext>
                    </a:extLst>
                  </p:cNvPr>
                  <p:cNvGrpSpPr/>
                  <p:nvPr/>
                </p:nvGrpSpPr>
                <p:grpSpPr>
                  <a:xfrm>
                    <a:off x="2425983" y="5186045"/>
                    <a:ext cx="504518" cy="140335"/>
                    <a:chOff x="2425983" y="5186045"/>
                    <a:chExt cx="504518" cy="140335"/>
                  </a:xfrm>
                </p:grpSpPr>
                <p:grpSp>
                  <p:nvGrpSpPr>
                    <p:cNvPr id="45" name="组合 44">
                      <a:extLst>
                        <a:ext uri="{FF2B5EF4-FFF2-40B4-BE49-F238E27FC236}">
                          <a16:creationId xmlns:a16="http://schemas.microsoft.com/office/drawing/2014/main" id="{04498B8B-3DDC-474D-8E15-1320BCE4385E}"/>
                        </a:ext>
                      </a:extLst>
                    </p:cNvPr>
                    <p:cNvGrpSpPr/>
                    <p:nvPr/>
                  </p:nvGrpSpPr>
                  <p:grpSpPr>
                    <a:xfrm>
                      <a:off x="2425983" y="5189220"/>
                      <a:ext cx="253693" cy="137160"/>
                      <a:chOff x="2425983" y="5189220"/>
                      <a:chExt cx="253693" cy="137160"/>
                    </a:xfrm>
                  </p:grpSpPr>
                  <p:cxnSp>
                    <p:nvCxnSpPr>
                      <p:cNvPr id="49" name="直接连接符 48">
                        <a:extLst>
                          <a:ext uri="{FF2B5EF4-FFF2-40B4-BE49-F238E27FC236}">
                            <a16:creationId xmlns:a16="http://schemas.microsoft.com/office/drawing/2014/main" id="{6F838BEA-2AD7-401E-BB9A-615BDD3605DB}"/>
                          </a:ext>
                        </a:extLst>
                      </p:cNvPr>
                      <p:cNvCxnSpPr/>
                      <p:nvPr/>
                    </p:nvCxnSpPr>
                    <p:spPr>
                      <a:xfrm>
                        <a:off x="2425983"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cxnSp>
                    <p:nvCxnSpPr>
                      <p:cNvPr id="50" name="直接连接符 49">
                        <a:extLst>
                          <a:ext uri="{FF2B5EF4-FFF2-40B4-BE49-F238E27FC236}">
                            <a16:creationId xmlns:a16="http://schemas.microsoft.com/office/drawing/2014/main" id="{FB28EBFF-31FF-4BCB-B7AD-B44CB8A51999}"/>
                          </a:ext>
                        </a:extLst>
                      </p:cNvPr>
                      <p:cNvCxnSpPr>
                        <a:cxnSpLocks/>
                      </p:cNvCxnSpPr>
                      <p:nvPr/>
                    </p:nvCxnSpPr>
                    <p:spPr>
                      <a:xfrm flipH="1">
                        <a:off x="2552959"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grpSp>
                <p:grpSp>
                  <p:nvGrpSpPr>
                    <p:cNvPr id="46" name="组合 45">
                      <a:extLst>
                        <a:ext uri="{FF2B5EF4-FFF2-40B4-BE49-F238E27FC236}">
                          <a16:creationId xmlns:a16="http://schemas.microsoft.com/office/drawing/2014/main" id="{6CFD3D9D-122D-4600-B392-4BE511326AA6}"/>
                        </a:ext>
                      </a:extLst>
                    </p:cNvPr>
                    <p:cNvGrpSpPr/>
                    <p:nvPr/>
                  </p:nvGrpSpPr>
                  <p:grpSpPr>
                    <a:xfrm>
                      <a:off x="2676808" y="5186045"/>
                      <a:ext cx="253693" cy="137160"/>
                      <a:chOff x="2425983" y="5189220"/>
                      <a:chExt cx="253693" cy="137160"/>
                    </a:xfrm>
                  </p:grpSpPr>
                  <p:cxnSp>
                    <p:nvCxnSpPr>
                      <p:cNvPr id="47" name="直接连接符 46">
                        <a:extLst>
                          <a:ext uri="{FF2B5EF4-FFF2-40B4-BE49-F238E27FC236}">
                            <a16:creationId xmlns:a16="http://schemas.microsoft.com/office/drawing/2014/main" id="{282CF34B-27EC-4067-8F20-918A67CC8FC0}"/>
                          </a:ext>
                        </a:extLst>
                      </p:cNvPr>
                      <p:cNvCxnSpPr/>
                      <p:nvPr/>
                    </p:nvCxnSpPr>
                    <p:spPr>
                      <a:xfrm>
                        <a:off x="2425983"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cxnSp>
                    <p:nvCxnSpPr>
                      <p:cNvPr id="48" name="直接连接符 47">
                        <a:extLst>
                          <a:ext uri="{FF2B5EF4-FFF2-40B4-BE49-F238E27FC236}">
                            <a16:creationId xmlns:a16="http://schemas.microsoft.com/office/drawing/2014/main" id="{671D23FD-0BAE-4B6B-BB45-BE40FA258A58}"/>
                          </a:ext>
                        </a:extLst>
                      </p:cNvPr>
                      <p:cNvCxnSpPr>
                        <a:cxnSpLocks/>
                      </p:cNvCxnSpPr>
                      <p:nvPr/>
                    </p:nvCxnSpPr>
                    <p:spPr>
                      <a:xfrm flipH="1">
                        <a:off x="2552959"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grpSp>
              </p:grpSp>
              <p:grpSp>
                <p:nvGrpSpPr>
                  <p:cNvPr id="38" name="组合 37">
                    <a:extLst>
                      <a:ext uri="{FF2B5EF4-FFF2-40B4-BE49-F238E27FC236}">
                        <a16:creationId xmlns:a16="http://schemas.microsoft.com/office/drawing/2014/main" id="{C3D1C0E1-8BAB-48BC-8766-52019CF68103}"/>
                      </a:ext>
                    </a:extLst>
                  </p:cNvPr>
                  <p:cNvGrpSpPr/>
                  <p:nvPr/>
                </p:nvGrpSpPr>
                <p:grpSpPr>
                  <a:xfrm>
                    <a:off x="2930808" y="5179695"/>
                    <a:ext cx="504518" cy="140335"/>
                    <a:chOff x="2425983" y="5186045"/>
                    <a:chExt cx="504518" cy="140335"/>
                  </a:xfrm>
                </p:grpSpPr>
                <p:grpSp>
                  <p:nvGrpSpPr>
                    <p:cNvPr id="39" name="组合 38">
                      <a:extLst>
                        <a:ext uri="{FF2B5EF4-FFF2-40B4-BE49-F238E27FC236}">
                          <a16:creationId xmlns:a16="http://schemas.microsoft.com/office/drawing/2014/main" id="{6BBFB50F-473D-4DC7-A0D7-2F790CED8FF9}"/>
                        </a:ext>
                      </a:extLst>
                    </p:cNvPr>
                    <p:cNvGrpSpPr/>
                    <p:nvPr/>
                  </p:nvGrpSpPr>
                  <p:grpSpPr>
                    <a:xfrm>
                      <a:off x="2425983" y="5189220"/>
                      <a:ext cx="253693" cy="137160"/>
                      <a:chOff x="2425983" y="5189220"/>
                      <a:chExt cx="253693" cy="137160"/>
                    </a:xfrm>
                  </p:grpSpPr>
                  <p:cxnSp>
                    <p:nvCxnSpPr>
                      <p:cNvPr id="43" name="直接连接符 42">
                        <a:extLst>
                          <a:ext uri="{FF2B5EF4-FFF2-40B4-BE49-F238E27FC236}">
                            <a16:creationId xmlns:a16="http://schemas.microsoft.com/office/drawing/2014/main" id="{A74ACC12-9B02-4733-9A86-310149B6263B}"/>
                          </a:ext>
                        </a:extLst>
                      </p:cNvPr>
                      <p:cNvCxnSpPr/>
                      <p:nvPr/>
                    </p:nvCxnSpPr>
                    <p:spPr>
                      <a:xfrm>
                        <a:off x="2425983"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cxnSp>
                    <p:nvCxnSpPr>
                      <p:cNvPr id="44" name="直接连接符 43">
                        <a:extLst>
                          <a:ext uri="{FF2B5EF4-FFF2-40B4-BE49-F238E27FC236}">
                            <a16:creationId xmlns:a16="http://schemas.microsoft.com/office/drawing/2014/main" id="{015D4CF8-9F99-4DF9-A6C6-536440F02CE1}"/>
                          </a:ext>
                        </a:extLst>
                      </p:cNvPr>
                      <p:cNvCxnSpPr>
                        <a:cxnSpLocks/>
                      </p:cNvCxnSpPr>
                      <p:nvPr/>
                    </p:nvCxnSpPr>
                    <p:spPr>
                      <a:xfrm flipH="1">
                        <a:off x="2552959"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grpSp>
                <p:grpSp>
                  <p:nvGrpSpPr>
                    <p:cNvPr id="40" name="组合 39">
                      <a:extLst>
                        <a:ext uri="{FF2B5EF4-FFF2-40B4-BE49-F238E27FC236}">
                          <a16:creationId xmlns:a16="http://schemas.microsoft.com/office/drawing/2014/main" id="{0CAF391D-FB16-4134-B697-F491E88B93FB}"/>
                        </a:ext>
                      </a:extLst>
                    </p:cNvPr>
                    <p:cNvGrpSpPr/>
                    <p:nvPr/>
                  </p:nvGrpSpPr>
                  <p:grpSpPr>
                    <a:xfrm>
                      <a:off x="2676808" y="5186045"/>
                      <a:ext cx="253693" cy="137160"/>
                      <a:chOff x="2425983" y="5189220"/>
                      <a:chExt cx="253693" cy="137160"/>
                    </a:xfrm>
                  </p:grpSpPr>
                  <p:cxnSp>
                    <p:nvCxnSpPr>
                      <p:cNvPr id="41" name="直接连接符 40">
                        <a:extLst>
                          <a:ext uri="{FF2B5EF4-FFF2-40B4-BE49-F238E27FC236}">
                            <a16:creationId xmlns:a16="http://schemas.microsoft.com/office/drawing/2014/main" id="{A80DD78D-CC34-4535-A668-A494B4924532}"/>
                          </a:ext>
                        </a:extLst>
                      </p:cNvPr>
                      <p:cNvCxnSpPr/>
                      <p:nvPr/>
                    </p:nvCxnSpPr>
                    <p:spPr>
                      <a:xfrm>
                        <a:off x="2425983"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a16="http://schemas.microsoft.com/office/drawing/2014/main" id="{EDD95978-4A89-4422-A655-8D011CB10009}"/>
                          </a:ext>
                        </a:extLst>
                      </p:cNvPr>
                      <p:cNvCxnSpPr>
                        <a:cxnSpLocks/>
                      </p:cNvCxnSpPr>
                      <p:nvPr/>
                    </p:nvCxnSpPr>
                    <p:spPr>
                      <a:xfrm flipH="1">
                        <a:off x="2552959"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grpSp>
              </p:grpSp>
            </p:grpSp>
            <p:grpSp>
              <p:nvGrpSpPr>
                <p:cNvPr id="22" name="组合 21">
                  <a:extLst>
                    <a:ext uri="{FF2B5EF4-FFF2-40B4-BE49-F238E27FC236}">
                      <a16:creationId xmlns:a16="http://schemas.microsoft.com/office/drawing/2014/main" id="{925FC68A-EBA8-47B3-9E3F-B681606B440C}"/>
                    </a:ext>
                  </a:extLst>
                </p:cNvPr>
                <p:cNvGrpSpPr/>
                <p:nvPr/>
              </p:nvGrpSpPr>
              <p:grpSpPr>
                <a:xfrm>
                  <a:off x="3432611" y="5170170"/>
                  <a:ext cx="1009343" cy="146685"/>
                  <a:chOff x="2425983" y="5179695"/>
                  <a:chExt cx="1009343" cy="146685"/>
                </a:xfrm>
              </p:grpSpPr>
              <p:grpSp>
                <p:nvGrpSpPr>
                  <p:cNvPr id="23" name="组合 22">
                    <a:extLst>
                      <a:ext uri="{FF2B5EF4-FFF2-40B4-BE49-F238E27FC236}">
                        <a16:creationId xmlns:a16="http://schemas.microsoft.com/office/drawing/2014/main" id="{8C6C09A9-16BC-4620-98D2-AFAEF49B7AA8}"/>
                      </a:ext>
                    </a:extLst>
                  </p:cNvPr>
                  <p:cNvGrpSpPr/>
                  <p:nvPr/>
                </p:nvGrpSpPr>
                <p:grpSpPr>
                  <a:xfrm>
                    <a:off x="2425983" y="5186045"/>
                    <a:ext cx="504518" cy="140335"/>
                    <a:chOff x="2425983" y="5186045"/>
                    <a:chExt cx="504518" cy="140335"/>
                  </a:xfrm>
                </p:grpSpPr>
                <p:grpSp>
                  <p:nvGrpSpPr>
                    <p:cNvPr id="31" name="组合 30">
                      <a:extLst>
                        <a:ext uri="{FF2B5EF4-FFF2-40B4-BE49-F238E27FC236}">
                          <a16:creationId xmlns:a16="http://schemas.microsoft.com/office/drawing/2014/main" id="{675C59DD-7F05-4E43-85EF-5C20B12C4B68}"/>
                        </a:ext>
                      </a:extLst>
                    </p:cNvPr>
                    <p:cNvGrpSpPr/>
                    <p:nvPr/>
                  </p:nvGrpSpPr>
                  <p:grpSpPr>
                    <a:xfrm>
                      <a:off x="2425983" y="5189220"/>
                      <a:ext cx="253693" cy="137160"/>
                      <a:chOff x="2425983" y="5189220"/>
                      <a:chExt cx="253693" cy="137160"/>
                    </a:xfrm>
                  </p:grpSpPr>
                  <p:cxnSp>
                    <p:nvCxnSpPr>
                      <p:cNvPr id="35" name="直接连接符 34">
                        <a:extLst>
                          <a:ext uri="{FF2B5EF4-FFF2-40B4-BE49-F238E27FC236}">
                            <a16:creationId xmlns:a16="http://schemas.microsoft.com/office/drawing/2014/main" id="{7165276F-6AE8-476E-93E7-DFC153C2804F}"/>
                          </a:ext>
                        </a:extLst>
                      </p:cNvPr>
                      <p:cNvCxnSpPr/>
                      <p:nvPr/>
                    </p:nvCxnSpPr>
                    <p:spPr>
                      <a:xfrm>
                        <a:off x="2425983"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cxnSp>
                    <p:nvCxnSpPr>
                      <p:cNvPr id="36" name="直接连接符 35">
                        <a:extLst>
                          <a:ext uri="{FF2B5EF4-FFF2-40B4-BE49-F238E27FC236}">
                            <a16:creationId xmlns:a16="http://schemas.microsoft.com/office/drawing/2014/main" id="{CBE34CEE-C0CB-4EA1-9CCD-D80AD02FCF91}"/>
                          </a:ext>
                        </a:extLst>
                      </p:cNvPr>
                      <p:cNvCxnSpPr>
                        <a:cxnSpLocks/>
                      </p:cNvCxnSpPr>
                      <p:nvPr/>
                    </p:nvCxnSpPr>
                    <p:spPr>
                      <a:xfrm flipH="1">
                        <a:off x="2552959"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grpSp>
                <p:grpSp>
                  <p:nvGrpSpPr>
                    <p:cNvPr id="32" name="组合 31">
                      <a:extLst>
                        <a:ext uri="{FF2B5EF4-FFF2-40B4-BE49-F238E27FC236}">
                          <a16:creationId xmlns:a16="http://schemas.microsoft.com/office/drawing/2014/main" id="{C4A2E864-7925-455E-85E6-67F2B9C1B20B}"/>
                        </a:ext>
                      </a:extLst>
                    </p:cNvPr>
                    <p:cNvGrpSpPr/>
                    <p:nvPr/>
                  </p:nvGrpSpPr>
                  <p:grpSpPr>
                    <a:xfrm>
                      <a:off x="2676808" y="5186045"/>
                      <a:ext cx="253693" cy="137160"/>
                      <a:chOff x="2425983" y="5189220"/>
                      <a:chExt cx="253693" cy="137160"/>
                    </a:xfrm>
                  </p:grpSpPr>
                  <p:cxnSp>
                    <p:nvCxnSpPr>
                      <p:cNvPr id="33" name="直接连接符 32">
                        <a:extLst>
                          <a:ext uri="{FF2B5EF4-FFF2-40B4-BE49-F238E27FC236}">
                            <a16:creationId xmlns:a16="http://schemas.microsoft.com/office/drawing/2014/main" id="{17F6F445-5370-414C-801A-6E6D9CF360A4}"/>
                          </a:ext>
                        </a:extLst>
                      </p:cNvPr>
                      <p:cNvCxnSpPr/>
                      <p:nvPr/>
                    </p:nvCxnSpPr>
                    <p:spPr>
                      <a:xfrm>
                        <a:off x="2425983"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cxnSp>
                    <p:nvCxnSpPr>
                      <p:cNvPr id="34" name="直接连接符 33">
                        <a:extLst>
                          <a:ext uri="{FF2B5EF4-FFF2-40B4-BE49-F238E27FC236}">
                            <a16:creationId xmlns:a16="http://schemas.microsoft.com/office/drawing/2014/main" id="{1DD3CFB6-7248-44C7-B621-32E3997465CE}"/>
                          </a:ext>
                        </a:extLst>
                      </p:cNvPr>
                      <p:cNvCxnSpPr>
                        <a:cxnSpLocks/>
                      </p:cNvCxnSpPr>
                      <p:nvPr/>
                    </p:nvCxnSpPr>
                    <p:spPr>
                      <a:xfrm flipH="1">
                        <a:off x="2552959"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grpSp>
              </p:grpSp>
              <p:grpSp>
                <p:nvGrpSpPr>
                  <p:cNvPr id="24" name="组合 23">
                    <a:extLst>
                      <a:ext uri="{FF2B5EF4-FFF2-40B4-BE49-F238E27FC236}">
                        <a16:creationId xmlns:a16="http://schemas.microsoft.com/office/drawing/2014/main" id="{C7A33C78-0E83-4ACC-94CD-C9B34363CA2E}"/>
                      </a:ext>
                    </a:extLst>
                  </p:cNvPr>
                  <p:cNvGrpSpPr/>
                  <p:nvPr/>
                </p:nvGrpSpPr>
                <p:grpSpPr>
                  <a:xfrm>
                    <a:off x="2930808" y="5179695"/>
                    <a:ext cx="504518" cy="140335"/>
                    <a:chOff x="2425983" y="5186045"/>
                    <a:chExt cx="504518" cy="140335"/>
                  </a:xfrm>
                </p:grpSpPr>
                <p:grpSp>
                  <p:nvGrpSpPr>
                    <p:cNvPr id="25" name="组合 24">
                      <a:extLst>
                        <a:ext uri="{FF2B5EF4-FFF2-40B4-BE49-F238E27FC236}">
                          <a16:creationId xmlns:a16="http://schemas.microsoft.com/office/drawing/2014/main" id="{305E0FE4-799B-44B6-AB69-4BDEA45726A9}"/>
                        </a:ext>
                      </a:extLst>
                    </p:cNvPr>
                    <p:cNvGrpSpPr/>
                    <p:nvPr/>
                  </p:nvGrpSpPr>
                  <p:grpSpPr>
                    <a:xfrm>
                      <a:off x="2425983" y="5189220"/>
                      <a:ext cx="253693" cy="137160"/>
                      <a:chOff x="2425983" y="5189220"/>
                      <a:chExt cx="253693" cy="137160"/>
                    </a:xfrm>
                  </p:grpSpPr>
                  <p:cxnSp>
                    <p:nvCxnSpPr>
                      <p:cNvPr id="29" name="直接连接符 28">
                        <a:extLst>
                          <a:ext uri="{FF2B5EF4-FFF2-40B4-BE49-F238E27FC236}">
                            <a16:creationId xmlns:a16="http://schemas.microsoft.com/office/drawing/2014/main" id="{3066E43D-3464-4352-A432-7B050BE271B6}"/>
                          </a:ext>
                        </a:extLst>
                      </p:cNvPr>
                      <p:cNvCxnSpPr/>
                      <p:nvPr/>
                    </p:nvCxnSpPr>
                    <p:spPr>
                      <a:xfrm>
                        <a:off x="2425983"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cxnSp>
                    <p:nvCxnSpPr>
                      <p:cNvPr id="30" name="直接连接符 29">
                        <a:extLst>
                          <a:ext uri="{FF2B5EF4-FFF2-40B4-BE49-F238E27FC236}">
                            <a16:creationId xmlns:a16="http://schemas.microsoft.com/office/drawing/2014/main" id="{20C3C202-75A0-447F-9C94-C4627FE51CF9}"/>
                          </a:ext>
                        </a:extLst>
                      </p:cNvPr>
                      <p:cNvCxnSpPr>
                        <a:cxnSpLocks/>
                      </p:cNvCxnSpPr>
                      <p:nvPr/>
                    </p:nvCxnSpPr>
                    <p:spPr>
                      <a:xfrm flipH="1">
                        <a:off x="2552959"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grpSp>
                <p:grpSp>
                  <p:nvGrpSpPr>
                    <p:cNvPr id="26" name="组合 25">
                      <a:extLst>
                        <a:ext uri="{FF2B5EF4-FFF2-40B4-BE49-F238E27FC236}">
                          <a16:creationId xmlns:a16="http://schemas.microsoft.com/office/drawing/2014/main" id="{245DE4A9-C637-47F4-8E27-EB5D21AF1700}"/>
                        </a:ext>
                      </a:extLst>
                    </p:cNvPr>
                    <p:cNvGrpSpPr/>
                    <p:nvPr/>
                  </p:nvGrpSpPr>
                  <p:grpSpPr>
                    <a:xfrm>
                      <a:off x="2676808" y="5186045"/>
                      <a:ext cx="253693" cy="137160"/>
                      <a:chOff x="2425983" y="5189220"/>
                      <a:chExt cx="253693" cy="137160"/>
                    </a:xfrm>
                  </p:grpSpPr>
                  <p:cxnSp>
                    <p:nvCxnSpPr>
                      <p:cNvPr id="27" name="直接连接符 26">
                        <a:extLst>
                          <a:ext uri="{FF2B5EF4-FFF2-40B4-BE49-F238E27FC236}">
                            <a16:creationId xmlns:a16="http://schemas.microsoft.com/office/drawing/2014/main" id="{453AF694-8F9C-4A68-A82A-981B4A4AF92C}"/>
                          </a:ext>
                        </a:extLst>
                      </p:cNvPr>
                      <p:cNvCxnSpPr/>
                      <p:nvPr/>
                    </p:nvCxnSpPr>
                    <p:spPr>
                      <a:xfrm>
                        <a:off x="2425983"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cxnSp>
                    <p:nvCxnSpPr>
                      <p:cNvPr id="28" name="直接连接符 27">
                        <a:extLst>
                          <a:ext uri="{FF2B5EF4-FFF2-40B4-BE49-F238E27FC236}">
                            <a16:creationId xmlns:a16="http://schemas.microsoft.com/office/drawing/2014/main" id="{1FEFBA4E-3E3A-4C80-8E43-4908A0A0BC52}"/>
                          </a:ext>
                        </a:extLst>
                      </p:cNvPr>
                      <p:cNvCxnSpPr>
                        <a:cxnSpLocks/>
                      </p:cNvCxnSpPr>
                      <p:nvPr/>
                    </p:nvCxnSpPr>
                    <p:spPr>
                      <a:xfrm flipH="1">
                        <a:off x="2552959"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grpSp>
              </p:grpSp>
            </p:grpSp>
          </p:grpSp>
          <p:grpSp>
            <p:nvGrpSpPr>
              <p:cNvPr id="8" name="组合 7">
                <a:extLst>
                  <a:ext uri="{FF2B5EF4-FFF2-40B4-BE49-F238E27FC236}">
                    <a16:creationId xmlns:a16="http://schemas.microsoft.com/office/drawing/2014/main" id="{FC8EC533-1574-4F5C-B56F-AD843D7A5675}"/>
                  </a:ext>
                </a:extLst>
              </p:cNvPr>
              <p:cNvGrpSpPr/>
              <p:nvPr/>
            </p:nvGrpSpPr>
            <p:grpSpPr>
              <a:xfrm>
                <a:off x="1839287" y="5184146"/>
                <a:ext cx="758518" cy="87506"/>
                <a:chOff x="2676808" y="5179695"/>
                <a:chExt cx="758518" cy="143510"/>
              </a:xfrm>
            </p:grpSpPr>
            <p:grpSp>
              <p:nvGrpSpPr>
                <p:cNvPr id="11" name="组合 10">
                  <a:extLst>
                    <a:ext uri="{FF2B5EF4-FFF2-40B4-BE49-F238E27FC236}">
                      <a16:creationId xmlns:a16="http://schemas.microsoft.com/office/drawing/2014/main" id="{70C3FBBF-FA74-40CD-88AF-C1954172407F}"/>
                    </a:ext>
                  </a:extLst>
                </p:cNvPr>
                <p:cNvGrpSpPr/>
                <p:nvPr/>
              </p:nvGrpSpPr>
              <p:grpSpPr>
                <a:xfrm>
                  <a:off x="2676808" y="5186045"/>
                  <a:ext cx="253693" cy="137160"/>
                  <a:chOff x="2425983" y="5189220"/>
                  <a:chExt cx="253693" cy="137160"/>
                </a:xfrm>
              </p:grpSpPr>
              <p:cxnSp>
                <p:nvCxnSpPr>
                  <p:cNvPr id="19" name="直接连接符 18">
                    <a:extLst>
                      <a:ext uri="{FF2B5EF4-FFF2-40B4-BE49-F238E27FC236}">
                        <a16:creationId xmlns:a16="http://schemas.microsoft.com/office/drawing/2014/main" id="{922004AC-7522-496A-B3F6-EFBEBA23246E}"/>
                      </a:ext>
                    </a:extLst>
                  </p:cNvPr>
                  <p:cNvCxnSpPr/>
                  <p:nvPr/>
                </p:nvCxnSpPr>
                <p:spPr>
                  <a:xfrm>
                    <a:off x="2425983"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cxnSp>
                <p:nvCxnSpPr>
                  <p:cNvPr id="20" name="直接连接符 19">
                    <a:extLst>
                      <a:ext uri="{FF2B5EF4-FFF2-40B4-BE49-F238E27FC236}">
                        <a16:creationId xmlns:a16="http://schemas.microsoft.com/office/drawing/2014/main" id="{42ED82BF-3200-4645-A79E-52E6159B1474}"/>
                      </a:ext>
                    </a:extLst>
                  </p:cNvPr>
                  <p:cNvCxnSpPr>
                    <a:cxnSpLocks/>
                  </p:cNvCxnSpPr>
                  <p:nvPr/>
                </p:nvCxnSpPr>
                <p:spPr>
                  <a:xfrm flipH="1">
                    <a:off x="2552959"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grpSp>
            <p:grpSp>
              <p:nvGrpSpPr>
                <p:cNvPr id="12" name="组合 11">
                  <a:extLst>
                    <a:ext uri="{FF2B5EF4-FFF2-40B4-BE49-F238E27FC236}">
                      <a16:creationId xmlns:a16="http://schemas.microsoft.com/office/drawing/2014/main" id="{474AE321-2D62-4BB7-96C7-8CF36027EAC1}"/>
                    </a:ext>
                  </a:extLst>
                </p:cNvPr>
                <p:cNvGrpSpPr/>
                <p:nvPr/>
              </p:nvGrpSpPr>
              <p:grpSpPr>
                <a:xfrm>
                  <a:off x="2930808" y="5179695"/>
                  <a:ext cx="504518" cy="140335"/>
                  <a:chOff x="2425983" y="5186045"/>
                  <a:chExt cx="504518" cy="140335"/>
                </a:xfrm>
              </p:grpSpPr>
              <p:grpSp>
                <p:nvGrpSpPr>
                  <p:cNvPr id="13" name="组合 12">
                    <a:extLst>
                      <a:ext uri="{FF2B5EF4-FFF2-40B4-BE49-F238E27FC236}">
                        <a16:creationId xmlns:a16="http://schemas.microsoft.com/office/drawing/2014/main" id="{8E1F7574-EA4E-4C37-8374-0870727A14B7}"/>
                      </a:ext>
                    </a:extLst>
                  </p:cNvPr>
                  <p:cNvGrpSpPr/>
                  <p:nvPr/>
                </p:nvGrpSpPr>
                <p:grpSpPr>
                  <a:xfrm>
                    <a:off x="2425983" y="5189220"/>
                    <a:ext cx="253693" cy="137160"/>
                    <a:chOff x="2425983" y="5189220"/>
                    <a:chExt cx="253693" cy="137160"/>
                  </a:xfrm>
                </p:grpSpPr>
                <p:cxnSp>
                  <p:nvCxnSpPr>
                    <p:cNvPr id="17" name="直接连接符 16">
                      <a:extLst>
                        <a:ext uri="{FF2B5EF4-FFF2-40B4-BE49-F238E27FC236}">
                          <a16:creationId xmlns:a16="http://schemas.microsoft.com/office/drawing/2014/main" id="{6DA2AAE8-BEE5-43C8-87A0-2F7F5DC0CE70}"/>
                        </a:ext>
                      </a:extLst>
                    </p:cNvPr>
                    <p:cNvCxnSpPr/>
                    <p:nvPr/>
                  </p:nvCxnSpPr>
                  <p:spPr>
                    <a:xfrm>
                      <a:off x="2425983"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a16="http://schemas.microsoft.com/office/drawing/2014/main" id="{C628ECFF-B406-4AF0-A9F3-5B7AB915BC75}"/>
                        </a:ext>
                      </a:extLst>
                    </p:cNvPr>
                    <p:cNvCxnSpPr>
                      <a:cxnSpLocks/>
                    </p:cNvCxnSpPr>
                    <p:nvPr/>
                  </p:nvCxnSpPr>
                  <p:spPr>
                    <a:xfrm flipH="1">
                      <a:off x="2552959"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grpSp>
              <p:grpSp>
                <p:nvGrpSpPr>
                  <p:cNvPr id="14" name="组合 13">
                    <a:extLst>
                      <a:ext uri="{FF2B5EF4-FFF2-40B4-BE49-F238E27FC236}">
                        <a16:creationId xmlns:a16="http://schemas.microsoft.com/office/drawing/2014/main" id="{5679FF55-AAEC-42A5-B948-4C5A7D2CB41F}"/>
                      </a:ext>
                    </a:extLst>
                  </p:cNvPr>
                  <p:cNvGrpSpPr/>
                  <p:nvPr/>
                </p:nvGrpSpPr>
                <p:grpSpPr>
                  <a:xfrm>
                    <a:off x="2676808" y="5186045"/>
                    <a:ext cx="253693" cy="137160"/>
                    <a:chOff x="2425983" y="5189220"/>
                    <a:chExt cx="253693" cy="137160"/>
                  </a:xfrm>
                </p:grpSpPr>
                <p:cxnSp>
                  <p:nvCxnSpPr>
                    <p:cNvPr id="15" name="直接连接符 14">
                      <a:extLst>
                        <a:ext uri="{FF2B5EF4-FFF2-40B4-BE49-F238E27FC236}">
                          <a16:creationId xmlns:a16="http://schemas.microsoft.com/office/drawing/2014/main" id="{8906CE6E-A718-48BE-9430-F26AC873E044}"/>
                        </a:ext>
                      </a:extLst>
                    </p:cNvPr>
                    <p:cNvCxnSpPr/>
                    <p:nvPr/>
                  </p:nvCxnSpPr>
                  <p:spPr>
                    <a:xfrm>
                      <a:off x="2425983"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cxnSp>
                  <p:nvCxnSpPr>
                    <p:cNvPr id="16" name="直接连接符 15">
                      <a:extLst>
                        <a:ext uri="{FF2B5EF4-FFF2-40B4-BE49-F238E27FC236}">
                          <a16:creationId xmlns:a16="http://schemas.microsoft.com/office/drawing/2014/main" id="{3234D0ED-BB74-4653-AF4C-B451F9A0593D}"/>
                        </a:ext>
                      </a:extLst>
                    </p:cNvPr>
                    <p:cNvCxnSpPr>
                      <a:cxnSpLocks/>
                    </p:cNvCxnSpPr>
                    <p:nvPr/>
                  </p:nvCxnSpPr>
                  <p:spPr>
                    <a:xfrm flipH="1">
                      <a:off x="2552959"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grpSp>
            </p:grpSp>
          </p:grpSp>
        </p:grpSp>
      </p:grpSp>
      <p:grpSp>
        <p:nvGrpSpPr>
          <p:cNvPr id="51" name="组合 50">
            <a:extLst>
              <a:ext uri="{FF2B5EF4-FFF2-40B4-BE49-F238E27FC236}">
                <a16:creationId xmlns:a16="http://schemas.microsoft.com/office/drawing/2014/main" id="{95F6D5C5-0B05-4296-AC94-375F7333AD8E}"/>
              </a:ext>
            </a:extLst>
          </p:cNvPr>
          <p:cNvGrpSpPr/>
          <p:nvPr/>
        </p:nvGrpSpPr>
        <p:grpSpPr>
          <a:xfrm>
            <a:off x="881712" y="1896643"/>
            <a:ext cx="10539816" cy="4490962"/>
            <a:chOff x="539025" y="1555970"/>
            <a:chExt cx="11642045" cy="4960613"/>
          </a:xfrm>
        </p:grpSpPr>
        <p:cxnSp>
          <p:nvCxnSpPr>
            <p:cNvPr id="52" name="直接连接符 51">
              <a:extLst>
                <a:ext uri="{FF2B5EF4-FFF2-40B4-BE49-F238E27FC236}">
                  <a16:creationId xmlns:a16="http://schemas.microsoft.com/office/drawing/2014/main" id="{C9E69265-AF15-4C7B-A422-51AADB1179CA}"/>
                </a:ext>
              </a:extLst>
            </p:cNvPr>
            <p:cNvCxnSpPr/>
            <p:nvPr/>
          </p:nvCxnSpPr>
          <p:spPr>
            <a:xfrm>
              <a:off x="2841715" y="2147102"/>
              <a:ext cx="503728" cy="3715938"/>
            </a:xfrm>
            <a:prstGeom prst="line">
              <a:avLst/>
            </a:prstGeom>
            <a:noFill/>
            <a:ln w="6350" cap="flat" cmpd="sng" algn="ctr">
              <a:solidFill>
                <a:sysClr val="windowText" lastClr="000000">
                  <a:lumMod val="85000"/>
                  <a:lumOff val="15000"/>
                </a:sysClr>
              </a:solidFill>
              <a:prstDash val="solid"/>
            </a:ln>
            <a:effectLst/>
          </p:spPr>
        </p:cxnSp>
        <p:cxnSp>
          <p:nvCxnSpPr>
            <p:cNvPr id="53" name="直接连接符 52">
              <a:extLst>
                <a:ext uri="{FF2B5EF4-FFF2-40B4-BE49-F238E27FC236}">
                  <a16:creationId xmlns:a16="http://schemas.microsoft.com/office/drawing/2014/main" id="{FA98361B-5249-4E41-8719-2905326FF586}"/>
                </a:ext>
              </a:extLst>
            </p:cNvPr>
            <p:cNvCxnSpPr>
              <a:cxnSpLocks/>
            </p:cNvCxnSpPr>
            <p:nvPr/>
          </p:nvCxnSpPr>
          <p:spPr>
            <a:xfrm flipV="1">
              <a:off x="1343311" y="4650544"/>
              <a:ext cx="4681057" cy="168383"/>
            </a:xfrm>
            <a:prstGeom prst="line">
              <a:avLst/>
            </a:prstGeom>
            <a:noFill/>
            <a:ln w="6350" cap="flat" cmpd="sng" algn="ctr">
              <a:solidFill>
                <a:sysClr val="windowText" lastClr="000000">
                  <a:lumMod val="85000"/>
                  <a:lumOff val="15000"/>
                </a:sysClr>
              </a:solidFill>
              <a:prstDash val="solid"/>
            </a:ln>
            <a:effectLst/>
          </p:spPr>
        </p:cxnSp>
        <p:sp>
          <p:nvSpPr>
            <p:cNvPr id="54" name="任意多边形 38">
              <a:extLst>
                <a:ext uri="{FF2B5EF4-FFF2-40B4-BE49-F238E27FC236}">
                  <a16:creationId xmlns:a16="http://schemas.microsoft.com/office/drawing/2014/main" id="{81653C94-9F1A-4787-A783-B4DFD2252D92}"/>
                </a:ext>
              </a:extLst>
            </p:cNvPr>
            <p:cNvSpPr/>
            <p:nvPr/>
          </p:nvSpPr>
          <p:spPr>
            <a:xfrm>
              <a:off x="1694701" y="2387237"/>
              <a:ext cx="4329668" cy="3271406"/>
            </a:xfrm>
            <a:custGeom>
              <a:avLst/>
              <a:gdLst>
                <a:gd name="connsiteX0" fmla="*/ 0 w 3381829"/>
                <a:gd name="connsiteY0" fmla="*/ 1814286 h 2554514"/>
                <a:gd name="connsiteX1" fmla="*/ 1059543 w 3381829"/>
                <a:gd name="connsiteY1" fmla="*/ 0 h 2554514"/>
                <a:gd name="connsiteX2" fmla="*/ 3251200 w 3381829"/>
                <a:gd name="connsiteY2" fmla="*/ 246743 h 2554514"/>
                <a:gd name="connsiteX3" fmla="*/ 3381829 w 3381829"/>
                <a:gd name="connsiteY3" fmla="*/ 2148114 h 2554514"/>
                <a:gd name="connsiteX4" fmla="*/ 1335315 w 3381829"/>
                <a:gd name="connsiteY4" fmla="*/ 2554514 h 2554514"/>
                <a:gd name="connsiteX5" fmla="*/ 0 w 3381829"/>
                <a:gd name="connsiteY5" fmla="*/ 1814286 h 255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81829" h="2554514">
                  <a:moveTo>
                    <a:pt x="0" y="1814286"/>
                  </a:moveTo>
                  <a:lnTo>
                    <a:pt x="1059543" y="0"/>
                  </a:lnTo>
                  <a:lnTo>
                    <a:pt x="3251200" y="246743"/>
                  </a:lnTo>
                  <a:lnTo>
                    <a:pt x="3381829" y="2148114"/>
                  </a:lnTo>
                  <a:lnTo>
                    <a:pt x="1335315" y="2554514"/>
                  </a:lnTo>
                  <a:lnTo>
                    <a:pt x="0" y="1814286"/>
                  </a:lnTo>
                  <a:close/>
                </a:path>
              </a:pathLst>
            </a:custGeom>
            <a:noFill/>
            <a:ln w="6350" cap="flat" cmpd="sng" algn="ctr">
              <a:solidFill>
                <a:sysClr val="windowText" lastClr="000000">
                  <a:lumMod val="85000"/>
                  <a:lumOff val="1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sysClr val="window" lastClr="FFFFFF"/>
                </a:solidFill>
                <a:effectLst/>
                <a:uLnTx/>
                <a:uFillTx/>
                <a:latin typeface="微软雅黑"/>
                <a:ea typeface="微软雅黑"/>
                <a:cs typeface="+mn-cs"/>
              </a:endParaRPr>
            </a:p>
          </p:txBody>
        </p:sp>
        <p:sp>
          <p:nvSpPr>
            <p:cNvPr id="55" name="TextBox 39">
              <a:extLst>
                <a:ext uri="{FF2B5EF4-FFF2-40B4-BE49-F238E27FC236}">
                  <a16:creationId xmlns:a16="http://schemas.microsoft.com/office/drawing/2014/main" id="{AB515DE6-314D-403C-8D80-2244C36FD5F8}"/>
                </a:ext>
              </a:extLst>
            </p:cNvPr>
            <p:cNvSpPr txBox="1"/>
            <p:nvPr/>
          </p:nvSpPr>
          <p:spPr>
            <a:xfrm>
              <a:off x="7813417" y="1638606"/>
              <a:ext cx="3623062" cy="673854"/>
            </a:xfrm>
            <a:prstGeom prst="rect">
              <a:avLst/>
            </a:prstGeom>
            <a:noFill/>
          </p:spPr>
          <p:txBody>
            <a:bodyPr wrap="square" lIns="136822" tIns="68411" rIns="136822" bIns="68411"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3200" b="0" i="0" u="none" strike="noStrike" kern="0" cap="none" spc="0" normalizeH="0" baseline="0" noProof="0" dirty="0">
                  <a:ln>
                    <a:noFill/>
                  </a:ln>
                  <a:solidFill>
                    <a:schemeClr val="bg1">
                      <a:lumMod val="50000"/>
                    </a:schemeClr>
                  </a:solidFill>
                  <a:effectLst/>
                  <a:uLnTx/>
                  <a:uFillTx/>
                  <a:latin typeface="微软雅黑"/>
                  <a:ea typeface="微软雅黑"/>
                </a:rPr>
                <a:t>Complete Overview Introduction</a:t>
              </a:r>
            </a:p>
          </p:txBody>
        </p:sp>
        <p:sp>
          <p:nvSpPr>
            <p:cNvPr id="57" name="矩形 56">
              <a:extLst>
                <a:ext uri="{FF2B5EF4-FFF2-40B4-BE49-F238E27FC236}">
                  <a16:creationId xmlns:a16="http://schemas.microsoft.com/office/drawing/2014/main" id="{A553136D-D41C-4D80-A12A-C9E9334BA27F}"/>
                </a:ext>
              </a:extLst>
            </p:cNvPr>
            <p:cNvSpPr/>
            <p:nvPr/>
          </p:nvSpPr>
          <p:spPr>
            <a:xfrm>
              <a:off x="7806206" y="3720661"/>
              <a:ext cx="4374864" cy="2547412"/>
            </a:xfrm>
            <a:prstGeom prst="rect">
              <a:avLst/>
            </a:prstGeom>
          </p:spPr>
          <p:txBody>
            <a:bodyPr wrap="square" lIns="136822" tIns="68411" rIns="136822" bIns="68411">
              <a:spAutoFit/>
            </a:bodyPr>
            <a:lstStyle/>
            <a:p>
              <a:pPr marL="0" marR="0" lvl="0" indent="0" defTabSz="914400" eaLnBrk="1" fontAlgn="auto" latinLnBrk="0" hangingPunct="1">
                <a:lnSpc>
                  <a:spcPts val="2993"/>
                </a:lnSpc>
                <a:spcBef>
                  <a:spcPts val="0"/>
                </a:spcBef>
                <a:spcAft>
                  <a:spcPts val="0"/>
                </a:spcAft>
                <a:buClrTx/>
                <a:buSzTx/>
                <a:buFontTx/>
                <a:buNone/>
                <a:tabLst/>
                <a:defRPr/>
              </a:pPr>
              <a:r>
                <a:rPr kumimoji="0" lang="en-US" altLang="zh-CN" sz="1050" b="0" i="0" u="none" strike="noStrike" kern="0" cap="none" spc="0" normalizeH="0" baseline="0" noProof="0" dirty="0">
                  <a:ln>
                    <a:noFill/>
                  </a:ln>
                  <a:solidFill>
                    <a:schemeClr val="bg1">
                      <a:lumMod val="50000"/>
                    </a:schemeClr>
                  </a:solidFill>
                  <a:effectLst/>
                  <a:uLnTx/>
                  <a:uFillTx/>
                  <a:latin typeface="微软雅黑"/>
                  <a:ea typeface="微软雅黑"/>
                </a:rPr>
                <a:t>To add a detailed text description, it was recommended to was related to the title and at line with the overall language sty Le, language description as concise and vivid as possible. As the (the) of words per slide control in less over words, according to the best statistical control of each slide I N 5 minutes.</a:t>
              </a:r>
            </a:p>
          </p:txBody>
        </p:sp>
        <p:grpSp>
          <p:nvGrpSpPr>
            <p:cNvPr id="58" name="组合 57">
              <a:extLst>
                <a:ext uri="{FF2B5EF4-FFF2-40B4-BE49-F238E27FC236}">
                  <a16:creationId xmlns:a16="http://schemas.microsoft.com/office/drawing/2014/main" id="{803F9B50-5988-4E1E-8FC3-0E070EDB5C85}"/>
                </a:ext>
              </a:extLst>
            </p:cNvPr>
            <p:cNvGrpSpPr/>
            <p:nvPr/>
          </p:nvGrpSpPr>
          <p:grpSpPr>
            <a:xfrm>
              <a:off x="539025" y="4043997"/>
              <a:ext cx="1579293" cy="1579453"/>
              <a:chOff x="596358" y="4310867"/>
              <a:chExt cx="1845628" cy="1845816"/>
            </a:xfrm>
          </p:grpSpPr>
          <p:sp>
            <p:nvSpPr>
              <p:cNvPr id="71" name="椭圆 70">
                <a:extLst>
                  <a:ext uri="{FF2B5EF4-FFF2-40B4-BE49-F238E27FC236}">
                    <a16:creationId xmlns:a16="http://schemas.microsoft.com/office/drawing/2014/main" id="{F57A28EB-744A-4A8D-9B66-825DF7BFB2D9}"/>
                  </a:ext>
                </a:extLst>
              </p:cNvPr>
              <p:cNvSpPr/>
              <p:nvPr/>
            </p:nvSpPr>
            <p:spPr>
              <a:xfrm>
                <a:off x="596358" y="4310867"/>
                <a:ext cx="1845628" cy="1845816"/>
              </a:xfrm>
              <a:prstGeom prst="ellipse">
                <a:avLst/>
              </a:prstGeom>
              <a:solidFill>
                <a:srgbClr val="72AE4A"/>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sysClr val="windowText" lastClr="000000"/>
                  </a:solidFill>
                  <a:effectLst/>
                  <a:uLnTx/>
                  <a:uFillTx/>
                </a:endParaRPr>
              </a:p>
            </p:txBody>
          </p:sp>
          <p:sp>
            <p:nvSpPr>
              <p:cNvPr id="72" name="TextBox 44">
                <a:extLst>
                  <a:ext uri="{FF2B5EF4-FFF2-40B4-BE49-F238E27FC236}">
                    <a16:creationId xmlns:a16="http://schemas.microsoft.com/office/drawing/2014/main" id="{D1372518-E969-4ED5-ABB3-81D004E7CF3C}"/>
                  </a:ext>
                </a:extLst>
              </p:cNvPr>
              <p:cNvSpPr txBox="1"/>
              <p:nvPr/>
            </p:nvSpPr>
            <p:spPr>
              <a:xfrm>
                <a:off x="1039291" y="4918982"/>
                <a:ext cx="999313" cy="576527"/>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400" b="0" i="0" u="none" strike="noStrike" kern="0" cap="none" spc="0" normalizeH="0" baseline="0" noProof="0" dirty="0">
                    <a:ln>
                      <a:noFill/>
                    </a:ln>
                    <a:solidFill>
                      <a:sysClr val="window" lastClr="FFFFFF"/>
                    </a:solidFill>
                    <a:effectLst/>
                    <a:uLnTx/>
                    <a:uFillTx/>
                    <a:latin typeface="微软雅黑"/>
                    <a:ea typeface="微软雅黑"/>
                  </a:rPr>
                  <a:t>Text</a:t>
                </a:r>
              </a:p>
            </p:txBody>
          </p:sp>
        </p:grpSp>
        <p:grpSp>
          <p:nvGrpSpPr>
            <p:cNvPr id="59" name="组合 58">
              <a:extLst>
                <a:ext uri="{FF2B5EF4-FFF2-40B4-BE49-F238E27FC236}">
                  <a16:creationId xmlns:a16="http://schemas.microsoft.com/office/drawing/2014/main" id="{A40FC9A9-E1E1-4081-9BE4-99226AC9638C}"/>
                </a:ext>
              </a:extLst>
            </p:cNvPr>
            <p:cNvGrpSpPr/>
            <p:nvPr/>
          </p:nvGrpSpPr>
          <p:grpSpPr>
            <a:xfrm>
              <a:off x="5134224" y="1555970"/>
              <a:ext cx="1886351" cy="1886541"/>
              <a:chOff x="5165666" y="1796946"/>
              <a:chExt cx="2204467" cy="2204690"/>
            </a:xfrm>
          </p:grpSpPr>
          <p:sp>
            <p:nvSpPr>
              <p:cNvPr id="69" name="椭圆 68">
                <a:extLst>
                  <a:ext uri="{FF2B5EF4-FFF2-40B4-BE49-F238E27FC236}">
                    <a16:creationId xmlns:a16="http://schemas.microsoft.com/office/drawing/2014/main" id="{B6B1F46E-74A7-4B91-B357-8B91E617286D}"/>
                  </a:ext>
                </a:extLst>
              </p:cNvPr>
              <p:cNvSpPr/>
              <p:nvPr/>
            </p:nvSpPr>
            <p:spPr>
              <a:xfrm>
                <a:off x="5165666" y="1796946"/>
                <a:ext cx="2204467" cy="2204690"/>
              </a:xfrm>
              <a:prstGeom prst="ellipse">
                <a:avLst/>
              </a:prstGeom>
              <a:solidFill>
                <a:srgbClr val="72AE4A"/>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sysClr val="windowText" lastClr="000000"/>
                  </a:solidFill>
                  <a:effectLst/>
                  <a:uLnTx/>
                  <a:uFillTx/>
                </a:endParaRPr>
              </a:p>
            </p:txBody>
          </p:sp>
          <p:sp>
            <p:nvSpPr>
              <p:cNvPr id="70" name="TextBox 49">
                <a:extLst>
                  <a:ext uri="{FF2B5EF4-FFF2-40B4-BE49-F238E27FC236}">
                    <a16:creationId xmlns:a16="http://schemas.microsoft.com/office/drawing/2014/main" id="{AF13A86E-57E0-4209-917F-8688BB62A0C2}"/>
                  </a:ext>
                </a:extLst>
              </p:cNvPr>
              <p:cNvSpPr txBox="1"/>
              <p:nvPr/>
            </p:nvSpPr>
            <p:spPr>
              <a:xfrm>
                <a:off x="5791819" y="2622292"/>
                <a:ext cx="999312" cy="576527"/>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400" b="0" i="0" u="none" strike="noStrike" kern="0" cap="none" spc="0" normalizeH="0" baseline="0" noProof="0" dirty="0">
                    <a:ln>
                      <a:noFill/>
                    </a:ln>
                    <a:solidFill>
                      <a:sysClr val="window" lastClr="FFFFFF"/>
                    </a:solidFill>
                    <a:effectLst/>
                    <a:uLnTx/>
                    <a:uFillTx/>
                    <a:latin typeface="微软雅黑"/>
                    <a:ea typeface="微软雅黑"/>
                  </a:rPr>
                  <a:t>Text</a:t>
                </a:r>
              </a:p>
            </p:txBody>
          </p:sp>
        </p:grpSp>
        <p:grpSp>
          <p:nvGrpSpPr>
            <p:cNvPr id="60" name="组合 59">
              <a:extLst>
                <a:ext uri="{FF2B5EF4-FFF2-40B4-BE49-F238E27FC236}">
                  <a16:creationId xmlns:a16="http://schemas.microsoft.com/office/drawing/2014/main" id="{43BACC1A-3A07-4D06-929F-B6CFB01828CE}"/>
                </a:ext>
              </a:extLst>
            </p:cNvPr>
            <p:cNvGrpSpPr/>
            <p:nvPr/>
          </p:nvGrpSpPr>
          <p:grpSpPr>
            <a:xfrm>
              <a:off x="5642475" y="4481112"/>
              <a:ext cx="1477897" cy="1478046"/>
              <a:chOff x="5708358" y="4756533"/>
              <a:chExt cx="1727131" cy="1727306"/>
            </a:xfrm>
          </p:grpSpPr>
          <p:sp>
            <p:nvSpPr>
              <p:cNvPr id="67" name="椭圆 66">
                <a:extLst>
                  <a:ext uri="{FF2B5EF4-FFF2-40B4-BE49-F238E27FC236}">
                    <a16:creationId xmlns:a16="http://schemas.microsoft.com/office/drawing/2014/main" id="{1389A00B-8C33-4917-B561-A3AABE182A85}"/>
                  </a:ext>
                </a:extLst>
              </p:cNvPr>
              <p:cNvSpPr/>
              <p:nvPr/>
            </p:nvSpPr>
            <p:spPr>
              <a:xfrm>
                <a:off x="5708358" y="4756533"/>
                <a:ext cx="1727131" cy="1727306"/>
              </a:xfrm>
              <a:prstGeom prst="ellipse">
                <a:avLst/>
              </a:prstGeom>
              <a:solidFill>
                <a:srgbClr val="92488E"/>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sysClr val="windowText" lastClr="000000"/>
                  </a:solidFill>
                  <a:effectLst/>
                  <a:uLnTx/>
                  <a:uFillTx/>
                </a:endParaRPr>
              </a:p>
            </p:txBody>
          </p:sp>
          <p:sp>
            <p:nvSpPr>
              <p:cNvPr id="68" name="TextBox 54">
                <a:extLst>
                  <a:ext uri="{FF2B5EF4-FFF2-40B4-BE49-F238E27FC236}">
                    <a16:creationId xmlns:a16="http://schemas.microsoft.com/office/drawing/2014/main" id="{2176DEBC-DA9A-4AAF-A714-F7A53D0F1B80}"/>
                  </a:ext>
                </a:extLst>
              </p:cNvPr>
              <p:cNvSpPr txBox="1"/>
              <p:nvPr/>
            </p:nvSpPr>
            <p:spPr>
              <a:xfrm>
                <a:off x="6079850" y="5351030"/>
                <a:ext cx="999312" cy="576527"/>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400" b="0" i="0" u="none" strike="noStrike" kern="0" cap="none" spc="0" normalizeH="0" baseline="0" noProof="0" dirty="0">
                    <a:ln>
                      <a:noFill/>
                    </a:ln>
                    <a:solidFill>
                      <a:sysClr val="window" lastClr="FFFFFF"/>
                    </a:solidFill>
                    <a:effectLst/>
                    <a:uLnTx/>
                    <a:uFillTx/>
                    <a:latin typeface="微软雅黑"/>
                    <a:ea typeface="微软雅黑"/>
                  </a:rPr>
                  <a:t>Text</a:t>
                </a:r>
              </a:p>
            </p:txBody>
          </p:sp>
        </p:grpSp>
        <p:grpSp>
          <p:nvGrpSpPr>
            <p:cNvPr id="61" name="组合 60">
              <a:extLst>
                <a:ext uri="{FF2B5EF4-FFF2-40B4-BE49-F238E27FC236}">
                  <a16:creationId xmlns:a16="http://schemas.microsoft.com/office/drawing/2014/main" id="{88C14335-9D8B-4359-87FE-0161AE4F3627}"/>
                </a:ext>
              </a:extLst>
            </p:cNvPr>
            <p:cNvGrpSpPr/>
            <p:nvPr/>
          </p:nvGrpSpPr>
          <p:grpSpPr>
            <a:xfrm>
              <a:off x="2752124" y="5251472"/>
              <a:ext cx="1264985" cy="1265111"/>
              <a:chOff x="2835960" y="5544849"/>
              <a:chExt cx="1478312" cy="1478461"/>
            </a:xfrm>
          </p:grpSpPr>
          <p:sp>
            <p:nvSpPr>
              <p:cNvPr id="65" name="椭圆 64">
                <a:extLst>
                  <a:ext uri="{FF2B5EF4-FFF2-40B4-BE49-F238E27FC236}">
                    <a16:creationId xmlns:a16="http://schemas.microsoft.com/office/drawing/2014/main" id="{B63C0E3F-6F42-4E1F-A51E-32A33E781659}"/>
                  </a:ext>
                </a:extLst>
              </p:cNvPr>
              <p:cNvSpPr/>
              <p:nvPr/>
            </p:nvSpPr>
            <p:spPr>
              <a:xfrm>
                <a:off x="2835960" y="5544849"/>
                <a:ext cx="1478312" cy="1478461"/>
              </a:xfrm>
              <a:prstGeom prst="ellipse">
                <a:avLst/>
              </a:prstGeom>
              <a:solidFill>
                <a:srgbClr val="92488E"/>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sysClr val="windowText" lastClr="000000"/>
                  </a:solidFill>
                  <a:effectLst/>
                  <a:uLnTx/>
                  <a:uFillTx/>
                </a:endParaRPr>
              </a:p>
            </p:txBody>
          </p:sp>
          <p:sp>
            <p:nvSpPr>
              <p:cNvPr id="66" name="TextBox 59">
                <a:extLst>
                  <a:ext uri="{FF2B5EF4-FFF2-40B4-BE49-F238E27FC236}">
                    <a16:creationId xmlns:a16="http://schemas.microsoft.com/office/drawing/2014/main" id="{31B689EA-DAA1-4914-BEBE-D5188D0839B7}"/>
                  </a:ext>
                </a:extLst>
              </p:cNvPr>
              <p:cNvSpPr txBox="1"/>
              <p:nvPr/>
            </p:nvSpPr>
            <p:spPr>
              <a:xfrm>
                <a:off x="3071703" y="5989225"/>
                <a:ext cx="999311" cy="576527"/>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400" b="0" i="0" u="none" strike="noStrike" kern="0" cap="none" spc="0" normalizeH="0" baseline="0" noProof="0" dirty="0">
                    <a:ln>
                      <a:noFill/>
                    </a:ln>
                    <a:solidFill>
                      <a:sysClr val="window" lastClr="FFFFFF"/>
                    </a:solidFill>
                    <a:effectLst/>
                    <a:uLnTx/>
                    <a:uFillTx/>
                    <a:latin typeface="微软雅黑"/>
                    <a:ea typeface="微软雅黑"/>
                  </a:rPr>
                  <a:t>Text</a:t>
                </a:r>
              </a:p>
            </p:txBody>
          </p:sp>
        </p:grpSp>
        <p:grpSp>
          <p:nvGrpSpPr>
            <p:cNvPr id="62" name="组合 61">
              <a:extLst>
                <a:ext uri="{FF2B5EF4-FFF2-40B4-BE49-F238E27FC236}">
                  <a16:creationId xmlns:a16="http://schemas.microsoft.com/office/drawing/2014/main" id="{2C800B46-023F-4873-8510-046420ACBF94}"/>
                </a:ext>
              </a:extLst>
            </p:cNvPr>
            <p:cNvGrpSpPr/>
            <p:nvPr/>
          </p:nvGrpSpPr>
          <p:grpSpPr>
            <a:xfrm>
              <a:off x="2362442" y="1667782"/>
              <a:ext cx="958546" cy="958644"/>
              <a:chOff x="2472118" y="1986998"/>
              <a:chExt cx="1120195" cy="1120310"/>
            </a:xfrm>
          </p:grpSpPr>
          <p:sp>
            <p:nvSpPr>
              <p:cNvPr id="63" name="椭圆 62">
                <a:extLst>
                  <a:ext uri="{FF2B5EF4-FFF2-40B4-BE49-F238E27FC236}">
                    <a16:creationId xmlns:a16="http://schemas.microsoft.com/office/drawing/2014/main" id="{0EC9F5C0-A25E-4E12-A55D-E162EA11AC72}"/>
                  </a:ext>
                </a:extLst>
              </p:cNvPr>
              <p:cNvSpPr/>
              <p:nvPr/>
            </p:nvSpPr>
            <p:spPr>
              <a:xfrm>
                <a:off x="2472118" y="1986998"/>
                <a:ext cx="1120195" cy="1120310"/>
              </a:xfrm>
              <a:prstGeom prst="ellipse">
                <a:avLst/>
              </a:prstGeom>
              <a:solidFill>
                <a:srgbClr val="92488E"/>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sysClr val="windowText" lastClr="000000"/>
                  </a:solidFill>
                  <a:effectLst/>
                  <a:uLnTx/>
                  <a:uFillTx/>
                </a:endParaRPr>
              </a:p>
            </p:txBody>
          </p:sp>
          <p:sp>
            <p:nvSpPr>
              <p:cNvPr id="64" name="TextBox 64">
                <a:extLst>
                  <a:ext uri="{FF2B5EF4-FFF2-40B4-BE49-F238E27FC236}">
                    <a16:creationId xmlns:a16="http://schemas.microsoft.com/office/drawing/2014/main" id="{F6859061-EDA2-468C-8B80-D088B9071079}"/>
                  </a:ext>
                </a:extLst>
              </p:cNvPr>
              <p:cNvSpPr txBox="1"/>
              <p:nvPr/>
            </p:nvSpPr>
            <p:spPr>
              <a:xfrm>
                <a:off x="2688227" y="2297035"/>
                <a:ext cx="679020" cy="384351"/>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400" b="0" i="0" u="none" strike="noStrike" kern="0" cap="none" spc="0" normalizeH="0" baseline="0" noProof="0" dirty="0">
                    <a:ln>
                      <a:noFill/>
                    </a:ln>
                    <a:solidFill>
                      <a:sysClr val="window" lastClr="FFFFFF"/>
                    </a:solidFill>
                    <a:effectLst/>
                    <a:uLnTx/>
                    <a:uFillTx/>
                    <a:latin typeface="微软雅黑"/>
                    <a:ea typeface="微软雅黑"/>
                  </a:rPr>
                  <a:t>Text</a:t>
                </a:r>
              </a:p>
            </p:txBody>
          </p:sp>
        </p:grpSp>
      </p:grpSp>
    </p:spTree>
    <p:extLst>
      <p:ext uri="{BB962C8B-B14F-4D97-AF65-F5344CB8AC3E}">
        <p14:creationId xmlns:p14="http://schemas.microsoft.com/office/powerpoint/2010/main" val="1062856515"/>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a16="http://schemas.microsoft.com/office/drawing/2014/main"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ppt_x</p:attrName>
                                        </p:attrNameLst>
                                      </p:cBhvr>
                                      <p:tavLst>
                                        <p:tav tm="0">
                                          <p:val>
                                            <p:strVal val="#ppt_x"/>
                                          </p:val>
                                        </p:tav>
                                        <p:tav tm="100000">
                                          <p:val>
                                            <p:strVal val="#ppt_x"/>
                                          </p:val>
                                        </p:tav>
                                      </p:tavLst>
                                    </p:anim>
                                    <p:anim calcmode="lin" valueType="num">
                                      <p:cBhvr>
                                        <p:cTn id="9" dur="75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42" presetClass="entr" presetSubtype="0" fill="hold" nodeType="afterEffect">
                                  <p:stCondLst>
                                    <p:cond delay="0"/>
                                  </p:stCondLst>
                                  <p:childTnLst>
                                    <p:set>
                                      <p:cBhvr>
                                        <p:cTn id="12" dur="1" fill="hold">
                                          <p:stCondLst>
                                            <p:cond delay="0"/>
                                          </p:stCondLst>
                                        </p:cTn>
                                        <p:tgtEl>
                                          <p:spTgt spid="51"/>
                                        </p:tgtEl>
                                        <p:attrNameLst>
                                          <p:attrName>style.visibility</p:attrName>
                                        </p:attrNameLst>
                                      </p:cBhvr>
                                      <p:to>
                                        <p:strVal val="visible"/>
                                      </p:to>
                                    </p:set>
                                    <p:animEffect transition="in" filter="fade">
                                      <p:cBhvr>
                                        <p:cTn id="13" dur="1000"/>
                                        <p:tgtEl>
                                          <p:spTgt spid="51"/>
                                        </p:tgtEl>
                                      </p:cBhvr>
                                    </p:animEffect>
                                    <p:anim calcmode="lin" valueType="num">
                                      <p:cBhvr>
                                        <p:cTn id="14" dur="1000" fill="hold"/>
                                        <p:tgtEl>
                                          <p:spTgt spid="51"/>
                                        </p:tgtEl>
                                        <p:attrNameLst>
                                          <p:attrName>ppt_x</p:attrName>
                                        </p:attrNameLst>
                                      </p:cBhvr>
                                      <p:tavLst>
                                        <p:tav tm="0">
                                          <p:val>
                                            <p:strVal val="#ppt_x"/>
                                          </p:val>
                                        </p:tav>
                                        <p:tav tm="100000">
                                          <p:val>
                                            <p:strVal val="#ppt_x"/>
                                          </p:val>
                                        </p:tav>
                                      </p:tavLst>
                                    </p:anim>
                                    <p:anim calcmode="lin" valueType="num">
                                      <p:cBhvr>
                                        <p:cTn id="15"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B6AF139C-43E6-411B-A619-7FAD1B72CCB7}"/>
              </a:ext>
            </a:extLst>
          </p:cNvPr>
          <p:cNvGrpSpPr/>
          <p:nvPr/>
        </p:nvGrpSpPr>
        <p:grpSpPr>
          <a:xfrm>
            <a:off x="4614542" y="542068"/>
            <a:ext cx="3005951" cy="646635"/>
            <a:chOff x="4614542" y="542068"/>
            <a:chExt cx="3005951" cy="646635"/>
          </a:xfrm>
        </p:grpSpPr>
        <p:sp>
          <p:nvSpPr>
            <p:cNvPr id="9" name="TextBox 2">
              <a:extLst>
                <a:ext uri="{FF2B5EF4-FFF2-40B4-BE49-F238E27FC236}">
                  <a16:creationId xmlns:a16="http://schemas.microsoft.com/office/drawing/2014/main" id="{844C6E56-4371-420A-984E-D15EE326A08C}"/>
                </a:ext>
              </a:extLst>
            </p:cNvPr>
            <p:cNvSpPr txBox="1"/>
            <p:nvPr/>
          </p:nvSpPr>
          <p:spPr>
            <a:xfrm>
              <a:off x="4614542" y="542068"/>
              <a:ext cx="3005951" cy="430887"/>
            </a:xfrm>
            <a:prstGeom prst="rect">
              <a:avLst/>
            </a:prstGeom>
            <a:noFill/>
          </p:spPr>
          <p:txBody>
            <a:bodyPr wrap="none" rtlCol="0">
              <a:spAutoFit/>
            </a:bodyPr>
            <a:lstStyle/>
            <a:p>
              <a:pPr algn="ctr"/>
              <a:r>
                <a:rPr lang="zh-CN" altLang="en-US" sz="2200" dirty="0">
                  <a:solidFill>
                    <a:srgbClr val="72AE4A"/>
                  </a:solidFill>
                  <a:latin typeface="微软雅黑" panose="020B0503020204020204" pitchFamily="34" charset="-122"/>
                  <a:ea typeface="微软雅黑" panose="020B0503020204020204" pitchFamily="34" charset="-122"/>
                </a:rPr>
                <a:t>Click the input phase</a:t>
              </a:r>
              <a:r>
                <a:rPr lang="zh-CN" altLang="en-US" sz="2200" dirty="0">
                  <a:solidFill>
                    <a:srgbClr val="92488E"/>
                  </a:solidFill>
                  <a:latin typeface="微软雅黑" panose="020B0503020204020204" pitchFamily="34" charset="-122"/>
                  <a:ea typeface="微软雅黑" panose="020B0503020204020204" pitchFamily="34" charset="-122"/>
                </a:rPr>
                <a:t>Off text title</a:t>
              </a:r>
            </a:p>
          </p:txBody>
        </p:sp>
        <p:grpSp>
          <p:nvGrpSpPr>
            <p:cNvPr id="5" name="组合 4">
              <a:extLst>
                <a:ext uri="{FF2B5EF4-FFF2-40B4-BE49-F238E27FC236}">
                  <a16:creationId xmlns:a16="http://schemas.microsoft.com/office/drawing/2014/main" id="{56D5688A-93BF-40F0-978F-63F4F1995311}"/>
                </a:ext>
              </a:extLst>
            </p:cNvPr>
            <p:cNvGrpSpPr/>
            <p:nvPr/>
          </p:nvGrpSpPr>
          <p:grpSpPr>
            <a:xfrm>
              <a:off x="4717059" y="1093449"/>
              <a:ext cx="2767715" cy="95254"/>
              <a:chOff x="1839287" y="5184146"/>
              <a:chExt cx="2767715" cy="95254"/>
            </a:xfrm>
          </p:grpSpPr>
          <p:grpSp>
            <p:nvGrpSpPr>
              <p:cNvPr id="7" name="组合 6">
                <a:extLst>
                  <a:ext uri="{FF2B5EF4-FFF2-40B4-BE49-F238E27FC236}">
                    <a16:creationId xmlns:a16="http://schemas.microsoft.com/office/drawing/2014/main" id="{C27DEE17-C96C-4E40-BFA8-638FCE1C0EF2}"/>
                  </a:ext>
                </a:extLst>
              </p:cNvPr>
              <p:cNvGrpSpPr/>
              <p:nvPr/>
            </p:nvGrpSpPr>
            <p:grpSpPr>
              <a:xfrm>
                <a:off x="2591031" y="5184150"/>
                <a:ext cx="2015971" cy="95250"/>
                <a:chOff x="2425983" y="5170170"/>
                <a:chExt cx="2015971" cy="156210"/>
              </a:xfrm>
            </p:grpSpPr>
            <p:grpSp>
              <p:nvGrpSpPr>
                <p:cNvPr id="21" name="组合 20">
                  <a:extLst>
                    <a:ext uri="{FF2B5EF4-FFF2-40B4-BE49-F238E27FC236}">
                      <a16:creationId xmlns:a16="http://schemas.microsoft.com/office/drawing/2014/main" id="{FE382F16-5693-496B-8803-16352DBF1117}"/>
                    </a:ext>
                  </a:extLst>
                </p:cNvPr>
                <p:cNvGrpSpPr/>
                <p:nvPr/>
              </p:nvGrpSpPr>
              <p:grpSpPr>
                <a:xfrm>
                  <a:off x="2425983" y="5179695"/>
                  <a:ext cx="1009343" cy="146685"/>
                  <a:chOff x="2425983" y="5179695"/>
                  <a:chExt cx="1009343" cy="146685"/>
                </a:xfrm>
              </p:grpSpPr>
              <p:grpSp>
                <p:nvGrpSpPr>
                  <p:cNvPr id="37" name="组合 36">
                    <a:extLst>
                      <a:ext uri="{FF2B5EF4-FFF2-40B4-BE49-F238E27FC236}">
                        <a16:creationId xmlns:a16="http://schemas.microsoft.com/office/drawing/2014/main" id="{26CD294B-0CFD-41D5-AAA5-8419F1384677}"/>
                      </a:ext>
                    </a:extLst>
                  </p:cNvPr>
                  <p:cNvGrpSpPr/>
                  <p:nvPr/>
                </p:nvGrpSpPr>
                <p:grpSpPr>
                  <a:xfrm>
                    <a:off x="2425983" y="5186045"/>
                    <a:ext cx="504518" cy="140335"/>
                    <a:chOff x="2425983" y="5186045"/>
                    <a:chExt cx="504518" cy="140335"/>
                  </a:xfrm>
                </p:grpSpPr>
                <p:grpSp>
                  <p:nvGrpSpPr>
                    <p:cNvPr id="45" name="组合 44">
                      <a:extLst>
                        <a:ext uri="{FF2B5EF4-FFF2-40B4-BE49-F238E27FC236}">
                          <a16:creationId xmlns:a16="http://schemas.microsoft.com/office/drawing/2014/main" id="{04498B8B-3DDC-474D-8E15-1320BCE4385E}"/>
                        </a:ext>
                      </a:extLst>
                    </p:cNvPr>
                    <p:cNvGrpSpPr/>
                    <p:nvPr/>
                  </p:nvGrpSpPr>
                  <p:grpSpPr>
                    <a:xfrm>
                      <a:off x="2425983" y="5189220"/>
                      <a:ext cx="253693" cy="137160"/>
                      <a:chOff x="2425983" y="5189220"/>
                      <a:chExt cx="253693" cy="137160"/>
                    </a:xfrm>
                  </p:grpSpPr>
                  <p:cxnSp>
                    <p:nvCxnSpPr>
                      <p:cNvPr id="49" name="直接连接符 48">
                        <a:extLst>
                          <a:ext uri="{FF2B5EF4-FFF2-40B4-BE49-F238E27FC236}">
                            <a16:creationId xmlns:a16="http://schemas.microsoft.com/office/drawing/2014/main" id="{6F838BEA-2AD7-401E-BB9A-615BDD3605DB}"/>
                          </a:ext>
                        </a:extLst>
                      </p:cNvPr>
                      <p:cNvCxnSpPr/>
                      <p:nvPr/>
                    </p:nvCxnSpPr>
                    <p:spPr>
                      <a:xfrm>
                        <a:off x="2425983"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cxnSp>
                    <p:nvCxnSpPr>
                      <p:cNvPr id="50" name="直接连接符 49">
                        <a:extLst>
                          <a:ext uri="{FF2B5EF4-FFF2-40B4-BE49-F238E27FC236}">
                            <a16:creationId xmlns:a16="http://schemas.microsoft.com/office/drawing/2014/main" id="{FB28EBFF-31FF-4BCB-B7AD-B44CB8A51999}"/>
                          </a:ext>
                        </a:extLst>
                      </p:cNvPr>
                      <p:cNvCxnSpPr>
                        <a:cxnSpLocks/>
                      </p:cNvCxnSpPr>
                      <p:nvPr/>
                    </p:nvCxnSpPr>
                    <p:spPr>
                      <a:xfrm flipH="1">
                        <a:off x="2552959"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grpSp>
                <p:grpSp>
                  <p:nvGrpSpPr>
                    <p:cNvPr id="46" name="组合 45">
                      <a:extLst>
                        <a:ext uri="{FF2B5EF4-FFF2-40B4-BE49-F238E27FC236}">
                          <a16:creationId xmlns:a16="http://schemas.microsoft.com/office/drawing/2014/main" id="{6CFD3D9D-122D-4600-B392-4BE511326AA6}"/>
                        </a:ext>
                      </a:extLst>
                    </p:cNvPr>
                    <p:cNvGrpSpPr/>
                    <p:nvPr/>
                  </p:nvGrpSpPr>
                  <p:grpSpPr>
                    <a:xfrm>
                      <a:off x="2676808" y="5186045"/>
                      <a:ext cx="253693" cy="137160"/>
                      <a:chOff x="2425983" y="5189220"/>
                      <a:chExt cx="253693" cy="137160"/>
                    </a:xfrm>
                  </p:grpSpPr>
                  <p:cxnSp>
                    <p:nvCxnSpPr>
                      <p:cNvPr id="47" name="直接连接符 46">
                        <a:extLst>
                          <a:ext uri="{FF2B5EF4-FFF2-40B4-BE49-F238E27FC236}">
                            <a16:creationId xmlns:a16="http://schemas.microsoft.com/office/drawing/2014/main" id="{282CF34B-27EC-4067-8F20-918A67CC8FC0}"/>
                          </a:ext>
                        </a:extLst>
                      </p:cNvPr>
                      <p:cNvCxnSpPr/>
                      <p:nvPr/>
                    </p:nvCxnSpPr>
                    <p:spPr>
                      <a:xfrm>
                        <a:off x="2425983"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cxnSp>
                    <p:nvCxnSpPr>
                      <p:cNvPr id="48" name="直接连接符 47">
                        <a:extLst>
                          <a:ext uri="{FF2B5EF4-FFF2-40B4-BE49-F238E27FC236}">
                            <a16:creationId xmlns:a16="http://schemas.microsoft.com/office/drawing/2014/main" id="{671D23FD-0BAE-4B6B-BB45-BE40FA258A58}"/>
                          </a:ext>
                        </a:extLst>
                      </p:cNvPr>
                      <p:cNvCxnSpPr>
                        <a:cxnSpLocks/>
                      </p:cNvCxnSpPr>
                      <p:nvPr/>
                    </p:nvCxnSpPr>
                    <p:spPr>
                      <a:xfrm flipH="1">
                        <a:off x="2552959"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grpSp>
              </p:grpSp>
              <p:grpSp>
                <p:nvGrpSpPr>
                  <p:cNvPr id="38" name="组合 37">
                    <a:extLst>
                      <a:ext uri="{FF2B5EF4-FFF2-40B4-BE49-F238E27FC236}">
                        <a16:creationId xmlns:a16="http://schemas.microsoft.com/office/drawing/2014/main" id="{C3D1C0E1-8BAB-48BC-8766-52019CF68103}"/>
                      </a:ext>
                    </a:extLst>
                  </p:cNvPr>
                  <p:cNvGrpSpPr/>
                  <p:nvPr/>
                </p:nvGrpSpPr>
                <p:grpSpPr>
                  <a:xfrm>
                    <a:off x="2930808" y="5179695"/>
                    <a:ext cx="504518" cy="140335"/>
                    <a:chOff x="2425983" y="5186045"/>
                    <a:chExt cx="504518" cy="140335"/>
                  </a:xfrm>
                </p:grpSpPr>
                <p:grpSp>
                  <p:nvGrpSpPr>
                    <p:cNvPr id="39" name="组合 38">
                      <a:extLst>
                        <a:ext uri="{FF2B5EF4-FFF2-40B4-BE49-F238E27FC236}">
                          <a16:creationId xmlns:a16="http://schemas.microsoft.com/office/drawing/2014/main" id="{6BBFB50F-473D-4DC7-A0D7-2F790CED8FF9}"/>
                        </a:ext>
                      </a:extLst>
                    </p:cNvPr>
                    <p:cNvGrpSpPr/>
                    <p:nvPr/>
                  </p:nvGrpSpPr>
                  <p:grpSpPr>
                    <a:xfrm>
                      <a:off x="2425983" y="5189220"/>
                      <a:ext cx="253693" cy="137160"/>
                      <a:chOff x="2425983" y="5189220"/>
                      <a:chExt cx="253693" cy="137160"/>
                    </a:xfrm>
                  </p:grpSpPr>
                  <p:cxnSp>
                    <p:nvCxnSpPr>
                      <p:cNvPr id="43" name="直接连接符 42">
                        <a:extLst>
                          <a:ext uri="{FF2B5EF4-FFF2-40B4-BE49-F238E27FC236}">
                            <a16:creationId xmlns:a16="http://schemas.microsoft.com/office/drawing/2014/main" id="{A74ACC12-9B02-4733-9A86-310149B6263B}"/>
                          </a:ext>
                        </a:extLst>
                      </p:cNvPr>
                      <p:cNvCxnSpPr/>
                      <p:nvPr/>
                    </p:nvCxnSpPr>
                    <p:spPr>
                      <a:xfrm>
                        <a:off x="2425983"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cxnSp>
                    <p:nvCxnSpPr>
                      <p:cNvPr id="44" name="直接连接符 43">
                        <a:extLst>
                          <a:ext uri="{FF2B5EF4-FFF2-40B4-BE49-F238E27FC236}">
                            <a16:creationId xmlns:a16="http://schemas.microsoft.com/office/drawing/2014/main" id="{015D4CF8-9F99-4DF9-A6C6-536440F02CE1}"/>
                          </a:ext>
                        </a:extLst>
                      </p:cNvPr>
                      <p:cNvCxnSpPr>
                        <a:cxnSpLocks/>
                      </p:cNvCxnSpPr>
                      <p:nvPr/>
                    </p:nvCxnSpPr>
                    <p:spPr>
                      <a:xfrm flipH="1">
                        <a:off x="2552959"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grpSp>
                <p:grpSp>
                  <p:nvGrpSpPr>
                    <p:cNvPr id="40" name="组合 39">
                      <a:extLst>
                        <a:ext uri="{FF2B5EF4-FFF2-40B4-BE49-F238E27FC236}">
                          <a16:creationId xmlns:a16="http://schemas.microsoft.com/office/drawing/2014/main" id="{0CAF391D-FB16-4134-B697-F491E88B93FB}"/>
                        </a:ext>
                      </a:extLst>
                    </p:cNvPr>
                    <p:cNvGrpSpPr/>
                    <p:nvPr/>
                  </p:nvGrpSpPr>
                  <p:grpSpPr>
                    <a:xfrm>
                      <a:off x="2676808" y="5186045"/>
                      <a:ext cx="253693" cy="137160"/>
                      <a:chOff x="2425983" y="5189220"/>
                      <a:chExt cx="253693" cy="137160"/>
                    </a:xfrm>
                  </p:grpSpPr>
                  <p:cxnSp>
                    <p:nvCxnSpPr>
                      <p:cNvPr id="41" name="直接连接符 40">
                        <a:extLst>
                          <a:ext uri="{FF2B5EF4-FFF2-40B4-BE49-F238E27FC236}">
                            <a16:creationId xmlns:a16="http://schemas.microsoft.com/office/drawing/2014/main" id="{A80DD78D-CC34-4535-A668-A494B4924532}"/>
                          </a:ext>
                        </a:extLst>
                      </p:cNvPr>
                      <p:cNvCxnSpPr/>
                      <p:nvPr/>
                    </p:nvCxnSpPr>
                    <p:spPr>
                      <a:xfrm>
                        <a:off x="2425983"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a16="http://schemas.microsoft.com/office/drawing/2014/main" id="{EDD95978-4A89-4422-A655-8D011CB10009}"/>
                          </a:ext>
                        </a:extLst>
                      </p:cNvPr>
                      <p:cNvCxnSpPr>
                        <a:cxnSpLocks/>
                      </p:cNvCxnSpPr>
                      <p:nvPr/>
                    </p:nvCxnSpPr>
                    <p:spPr>
                      <a:xfrm flipH="1">
                        <a:off x="2552959"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grpSp>
              </p:grpSp>
            </p:grpSp>
            <p:grpSp>
              <p:nvGrpSpPr>
                <p:cNvPr id="22" name="组合 21">
                  <a:extLst>
                    <a:ext uri="{FF2B5EF4-FFF2-40B4-BE49-F238E27FC236}">
                      <a16:creationId xmlns:a16="http://schemas.microsoft.com/office/drawing/2014/main" id="{925FC68A-EBA8-47B3-9E3F-B681606B440C}"/>
                    </a:ext>
                  </a:extLst>
                </p:cNvPr>
                <p:cNvGrpSpPr/>
                <p:nvPr/>
              </p:nvGrpSpPr>
              <p:grpSpPr>
                <a:xfrm>
                  <a:off x="3432611" y="5170170"/>
                  <a:ext cx="1009343" cy="146685"/>
                  <a:chOff x="2425983" y="5179695"/>
                  <a:chExt cx="1009343" cy="146685"/>
                </a:xfrm>
              </p:grpSpPr>
              <p:grpSp>
                <p:nvGrpSpPr>
                  <p:cNvPr id="23" name="组合 22">
                    <a:extLst>
                      <a:ext uri="{FF2B5EF4-FFF2-40B4-BE49-F238E27FC236}">
                        <a16:creationId xmlns:a16="http://schemas.microsoft.com/office/drawing/2014/main" id="{8C6C09A9-16BC-4620-98D2-AFAEF49B7AA8}"/>
                      </a:ext>
                    </a:extLst>
                  </p:cNvPr>
                  <p:cNvGrpSpPr/>
                  <p:nvPr/>
                </p:nvGrpSpPr>
                <p:grpSpPr>
                  <a:xfrm>
                    <a:off x="2425983" y="5186045"/>
                    <a:ext cx="504518" cy="140335"/>
                    <a:chOff x="2425983" y="5186045"/>
                    <a:chExt cx="504518" cy="140335"/>
                  </a:xfrm>
                </p:grpSpPr>
                <p:grpSp>
                  <p:nvGrpSpPr>
                    <p:cNvPr id="31" name="组合 30">
                      <a:extLst>
                        <a:ext uri="{FF2B5EF4-FFF2-40B4-BE49-F238E27FC236}">
                          <a16:creationId xmlns:a16="http://schemas.microsoft.com/office/drawing/2014/main" id="{675C59DD-7F05-4E43-85EF-5C20B12C4B68}"/>
                        </a:ext>
                      </a:extLst>
                    </p:cNvPr>
                    <p:cNvGrpSpPr/>
                    <p:nvPr/>
                  </p:nvGrpSpPr>
                  <p:grpSpPr>
                    <a:xfrm>
                      <a:off x="2425983" y="5189220"/>
                      <a:ext cx="253693" cy="137160"/>
                      <a:chOff x="2425983" y="5189220"/>
                      <a:chExt cx="253693" cy="137160"/>
                    </a:xfrm>
                  </p:grpSpPr>
                  <p:cxnSp>
                    <p:nvCxnSpPr>
                      <p:cNvPr id="35" name="直接连接符 34">
                        <a:extLst>
                          <a:ext uri="{FF2B5EF4-FFF2-40B4-BE49-F238E27FC236}">
                            <a16:creationId xmlns:a16="http://schemas.microsoft.com/office/drawing/2014/main" id="{7165276F-6AE8-476E-93E7-DFC153C2804F}"/>
                          </a:ext>
                        </a:extLst>
                      </p:cNvPr>
                      <p:cNvCxnSpPr/>
                      <p:nvPr/>
                    </p:nvCxnSpPr>
                    <p:spPr>
                      <a:xfrm>
                        <a:off x="2425983"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cxnSp>
                    <p:nvCxnSpPr>
                      <p:cNvPr id="36" name="直接连接符 35">
                        <a:extLst>
                          <a:ext uri="{FF2B5EF4-FFF2-40B4-BE49-F238E27FC236}">
                            <a16:creationId xmlns:a16="http://schemas.microsoft.com/office/drawing/2014/main" id="{CBE34CEE-C0CB-4EA1-9CCD-D80AD02FCF91}"/>
                          </a:ext>
                        </a:extLst>
                      </p:cNvPr>
                      <p:cNvCxnSpPr>
                        <a:cxnSpLocks/>
                      </p:cNvCxnSpPr>
                      <p:nvPr/>
                    </p:nvCxnSpPr>
                    <p:spPr>
                      <a:xfrm flipH="1">
                        <a:off x="2552959"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grpSp>
                <p:grpSp>
                  <p:nvGrpSpPr>
                    <p:cNvPr id="32" name="组合 31">
                      <a:extLst>
                        <a:ext uri="{FF2B5EF4-FFF2-40B4-BE49-F238E27FC236}">
                          <a16:creationId xmlns:a16="http://schemas.microsoft.com/office/drawing/2014/main" id="{C4A2E864-7925-455E-85E6-67F2B9C1B20B}"/>
                        </a:ext>
                      </a:extLst>
                    </p:cNvPr>
                    <p:cNvGrpSpPr/>
                    <p:nvPr/>
                  </p:nvGrpSpPr>
                  <p:grpSpPr>
                    <a:xfrm>
                      <a:off x="2676808" y="5186045"/>
                      <a:ext cx="253693" cy="137160"/>
                      <a:chOff x="2425983" y="5189220"/>
                      <a:chExt cx="253693" cy="137160"/>
                    </a:xfrm>
                  </p:grpSpPr>
                  <p:cxnSp>
                    <p:nvCxnSpPr>
                      <p:cNvPr id="33" name="直接连接符 32">
                        <a:extLst>
                          <a:ext uri="{FF2B5EF4-FFF2-40B4-BE49-F238E27FC236}">
                            <a16:creationId xmlns:a16="http://schemas.microsoft.com/office/drawing/2014/main" id="{17F6F445-5370-414C-801A-6E6D9CF360A4}"/>
                          </a:ext>
                        </a:extLst>
                      </p:cNvPr>
                      <p:cNvCxnSpPr/>
                      <p:nvPr/>
                    </p:nvCxnSpPr>
                    <p:spPr>
                      <a:xfrm>
                        <a:off x="2425983"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cxnSp>
                    <p:nvCxnSpPr>
                      <p:cNvPr id="34" name="直接连接符 33">
                        <a:extLst>
                          <a:ext uri="{FF2B5EF4-FFF2-40B4-BE49-F238E27FC236}">
                            <a16:creationId xmlns:a16="http://schemas.microsoft.com/office/drawing/2014/main" id="{1DD3CFB6-7248-44C7-B621-32E3997465CE}"/>
                          </a:ext>
                        </a:extLst>
                      </p:cNvPr>
                      <p:cNvCxnSpPr>
                        <a:cxnSpLocks/>
                      </p:cNvCxnSpPr>
                      <p:nvPr/>
                    </p:nvCxnSpPr>
                    <p:spPr>
                      <a:xfrm flipH="1">
                        <a:off x="2552959"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grpSp>
              </p:grpSp>
              <p:grpSp>
                <p:nvGrpSpPr>
                  <p:cNvPr id="24" name="组合 23">
                    <a:extLst>
                      <a:ext uri="{FF2B5EF4-FFF2-40B4-BE49-F238E27FC236}">
                        <a16:creationId xmlns:a16="http://schemas.microsoft.com/office/drawing/2014/main" id="{C7A33C78-0E83-4ACC-94CD-C9B34363CA2E}"/>
                      </a:ext>
                    </a:extLst>
                  </p:cNvPr>
                  <p:cNvGrpSpPr/>
                  <p:nvPr/>
                </p:nvGrpSpPr>
                <p:grpSpPr>
                  <a:xfrm>
                    <a:off x="2930808" y="5179695"/>
                    <a:ext cx="504518" cy="140335"/>
                    <a:chOff x="2425983" y="5186045"/>
                    <a:chExt cx="504518" cy="140335"/>
                  </a:xfrm>
                </p:grpSpPr>
                <p:grpSp>
                  <p:nvGrpSpPr>
                    <p:cNvPr id="25" name="组合 24">
                      <a:extLst>
                        <a:ext uri="{FF2B5EF4-FFF2-40B4-BE49-F238E27FC236}">
                          <a16:creationId xmlns:a16="http://schemas.microsoft.com/office/drawing/2014/main" id="{305E0FE4-799B-44B6-AB69-4BDEA45726A9}"/>
                        </a:ext>
                      </a:extLst>
                    </p:cNvPr>
                    <p:cNvGrpSpPr/>
                    <p:nvPr/>
                  </p:nvGrpSpPr>
                  <p:grpSpPr>
                    <a:xfrm>
                      <a:off x="2425983" y="5189220"/>
                      <a:ext cx="253693" cy="137160"/>
                      <a:chOff x="2425983" y="5189220"/>
                      <a:chExt cx="253693" cy="137160"/>
                    </a:xfrm>
                  </p:grpSpPr>
                  <p:cxnSp>
                    <p:nvCxnSpPr>
                      <p:cNvPr id="29" name="直接连接符 28">
                        <a:extLst>
                          <a:ext uri="{FF2B5EF4-FFF2-40B4-BE49-F238E27FC236}">
                            <a16:creationId xmlns:a16="http://schemas.microsoft.com/office/drawing/2014/main" id="{3066E43D-3464-4352-A432-7B050BE271B6}"/>
                          </a:ext>
                        </a:extLst>
                      </p:cNvPr>
                      <p:cNvCxnSpPr/>
                      <p:nvPr/>
                    </p:nvCxnSpPr>
                    <p:spPr>
                      <a:xfrm>
                        <a:off x="2425983"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cxnSp>
                    <p:nvCxnSpPr>
                      <p:cNvPr id="30" name="直接连接符 29">
                        <a:extLst>
                          <a:ext uri="{FF2B5EF4-FFF2-40B4-BE49-F238E27FC236}">
                            <a16:creationId xmlns:a16="http://schemas.microsoft.com/office/drawing/2014/main" id="{20C3C202-75A0-447F-9C94-C4627FE51CF9}"/>
                          </a:ext>
                        </a:extLst>
                      </p:cNvPr>
                      <p:cNvCxnSpPr>
                        <a:cxnSpLocks/>
                      </p:cNvCxnSpPr>
                      <p:nvPr/>
                    </p:nvCxnSpPr>
                    <p:spPr>
                      <a:xfrm flipH="1">
                        <a:off x="2552959"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grpSp>
                <p:grpSp>
                  <p:nvGrpSpPr>
                    <p:cNvPr id="26" name="组合 25">
                      <a:extLst>
                        <a:ext uri="{FF2B5EF4-FFF2-40B4-BE49-F238E27FC236}">
                          <a16:creationId xmlns:a16="http://schemas.microsoft.com/office/drawing/2014/main" id="{245DE4A9-C637-47F4-8E27-EB5D21AF1700}"/>
                        </a:ext>
                      </a:extLst>
                    </p:cNvPr>
                    <p:cNvGrpSpPr/>
                    <p:nvPr/>
                  </p:nvGrpSpPr>
                  <p:grpSpPr>
                    <a:xfrm>
                      <a:off x="2676808" y="5186045"/>
                      <a:ext cx="253693" cy="137160"/>
                      <a:chOff x="2425983" y="5189220"/>
                      <a:chExt cx="253693" cy="137160"/>
                    </a:xfrm>
                  </p:grpSpPr>
                  <p:cxnSp>
                    <p:nvCxnSpPr>
                      <p:cNvPr id="27" name="直接连接符 26">
                        <a:extLst>
                          <a:ext uri="{FF2B5EF4-FFF2-40B4-BE49-F238E27FC236}">
                            <a16:creationId xmlns:a16="http://schemas.microsoft.com/office/drawing/2014/main" id="{453AF694-8F9C-4A68-A82A-981B4A4AF92C}"/>
                          </a:ext>
                        </a:extLst>
                      </p:cNvPr>
                      <p:cNvCxnSpPr/>
                      <p:nvPr/>
                    </p:nvCxnSpPr>
                    <p:spPr>
                      <a:xfrm>
                        <a:off x="2425983"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cxnSp>
                    <p:nvCxnSpPr>
                      <p:cNvPr id="28" name="直接连接符 27">
                        <a:extLst>
                          <a:ext uri="{FF2B5EF4-FFF2-40B4-BE49-F238E27FC236}">
                            <a16:creationId xmlns:a16="http://schemas.microsoft.com/office/drawing/2014/main" id="{1FEFBA4E-3E3A-4C80-8E43-4908A0A0BC52}"/>
                          </a:ext>
                        </a:extLst>
                      </p:cNvPr>
                      <p:cNvCxnSpPr>
                        <a:cxnSpLocks/>
                      </p:cNvCxnSpPr>
                      <p:nvPr/>
                    </p:nvCxnSpPr>
                    <p:spPr>
                      <a:xfrm flipH="1">
                        <a:off x="2552959"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grpSp>
              </p:grpSp>
            </p:grpSp>
          </p:grpSp>
          <p:grpSp>
            <p:nvGrpSpPr>
              <p:cNvPr id="8" name="组合 7">
                <a:extLst>
                  <a:ext uri="{FF2B5EF4-FFF2-40B4-BE49-F238E27FC236}">
                    <a16:creationId xmlns:a16="http://schemas.microsoft.com/office/drawing/2014/main" id="{FC8EC533-1574-4F5C-B56F-AD843D7A5675}"/>
                  </a:ext>
                </a:extLst>
              </p:cNvPr>
              <p:cNvGrpSpPr/>
              <p:nvPr/>
            </p:nvGrpSpPr>
            <p:grpSpPr>
              <a:xfrm>
                <a:off x="1839287" y="5184146"/>
                <a:ext cx="758518" cy="87506"/>
                <a:chOff x="2676808" y="5179695"/>
                <a:chExt cx="758518" cy="143510"/>
              </a:xfrm>
            </p:grpSpPr>
            <p:grpSp>
              <p:nvGrpSpPr>
                <p:cNvPr id="11" name="组合 10">
                  <a:extLst>
                    <a:ext uri="{FF2B5EF4-FFF2-40B4-BE49-F238E27FC236}">
                      <a16:creationId xmlns:a16="http://schemas.microsoft.com/office/drawing/2014/main" id="{70C3FBBF-FA74-40CD-88AF-C1954172407F}"/>
                    </a:ext>
                  </a:extLst>
                </p:cNvPr>
                <p:cNvGrpSpPr/>
                <p:nvPr/>
              </p:nvGrpSpPr>
              <p:grpSpPr>
                <a:xfrm>
                  <a:off x="2676808" y="5186045"/>
                  <a:ext cx="253693" cy="137160"/>
                  <a:chOff x="2425983" y="5189220"/>
                  <a:chExt cx="253693" cy="137160"/>
                </a:xfrm>
              </p:grpSpPr>
              <p:cxnSp>
                <p:nvCxnSpPr>
                  <p:cNvPr id="19" name="直接连接符 18">
                    <a:extLst>
                      <a:ext uri="{FF2B5EF4-FFF2-40B4-BE49-F238E27FC236}">
                        <a16:creationId xmlns:a16="http://schemas.microsoft.com/office/drawing/2014/main" id="{922004AC-7522-496A-B3F6-EFBEBA23246E}"/>
                      </a:ext>
                    </a:extLst>
                  </p:cNvPr>
                  <p:cNvCxnSpPr/>
                  <p:nvPr/>
                </p:nvCxnSpPr>
                <p:spPr>
                  <a:xfrm>
                    <a:off x="2425983"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cxnSp>
                <p:nvCxnSpPr>
                  <p:cNvPr id="20" name="直接连接符 19">
                    <a:extLst>
                      <a:ext uri="{FF2B5EF4-FFF2-40B4-BE49-F238E27FC236}">
                        <a16:creationId xmlns:a16="http://schemas.microsoft.com/office/drawing/2014/main" id="{42ED82BF-3200-4645-A79E-52E6159B1474}"/>
                      </a:ext>
                    </a:extLst>
                  </p:cNvPr>
                  <p:cNvCxnSpPr>
                    <a:cxnSpLocks/>
                  </p:cNvCxnSpPr>
                  <p:nvPr/>
                </p:nvCxnSpPr>
                <p:spPr>
                  <a:xfrm flipH="1">
                    <a:off x="2552959"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grpSp>
            <p:grpSp>
              <p:nvGrpSpPr>
                <p:cNvPr id="12" name="组合 11">
                  <a:extLst>
                    <a:ext uri="{FF2B5EF4-FFF2-40B4-BE49-F238E27FC236}">
                      <a16:creationId xmlns:a16="http://schemas.microsoft.com/office/drawing/2014/main" id="{474AE321-2D62-4BB7-96C7-8CF36027EAC1}"/>
                    </a:ext>
                  </a:extLst>
                </p:cNvPr>
                <p:cNvGrpSpPr/>
                <p:nvPr/>
              </p:nvGrpSpPr>
              <p:grpSpPr>
                <a:xfrm>
                  <a:off x="2930808" y="5179695"/>
                  <a:ext cx="504518" cy="140335"/>
                  <a:chOff x="2425983" y="5186045"/>
                  <a:chExt cx="504518" cy="140335"/>
                </a:xfrm>
              </p:grpSpPr>
              <p:grpSp>
                <p:nvGrpSpPr>
                  <p:cNvPr id="13" name="组合 12">
                    <a:extLst>
                      <a:ext uri="{FF2B5EF4-FFF2-40B4-BE49-F238E27FC236}">
                        <a16:creationId xmlns:a16="http://schemas.microsoft.com/office/drawing/2014/main" id="{8E1F7574-EA4E-4C37-8374-0870727A14B7}"/>
                      </a:ext>
                    </a:extLst>
                  </p:cNvPr>
                  <p:cNvGrpSpPr/>
                  <p:nvPr/>
                </p:nvGrpSpPr>
                <p:grpSpPr>
                  <a:xfrm>
                    <a:off x="2425983" y="5189220"/>
                    <a:ext cx="253693" cy="137160"/>
                    <a:chOff x="2425983" y="5189220"/>
                    <a:chExt cx="253693" cy="137160"/>
                  </a:xfrm>
                </p:grpSpPr>
                <p:cxnSp>
                  <p:nvCxnSpPr>
                    <p:cNvPr id="17" name="直接连接符 16">
                      <a:extLst>
                        <a:ext uri="{FF2B5EF4-FFF2-40B4-BE49-F238E27FC236}">
                          <a16:creationId xmlns:a16="http://schemas.microsoft.com/office/drawing/2014/main" id="{6DA2AAE8-BEE5-43C8-87A0-2F7F5DC0CE70}"/>
                        </a:ext>
                      </a:extLst>
                    </p:cNvPr>
                    <p:cNvCxnSpPr/>
                    <p:nvPr/>
                  </p:nvCxnSpPr>
                  <p:spPr>
                    <a:xfrm>
                      <a:off x="2425983"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a16="http://schemas.microsoft.com/office/drawing/2014/main" id="{C628ECFF-B406-4AF0-A9F3-5B7AB915BC75}"/>
                        </a:ext>
                      </a:extLst>
                    </p:cNvPr>
                    <p:cNvCxnSpPr>
                      <a:cxnSpLocks/>
                    </p:cNvCxnSpPr>
                    <p:nvPr/>
                  </p:nvCxnSpPr>
                  <p:spPr>
                    <a:xfrm flipH="1">
                      <a:off x="2552959"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grpSp>
              <p:grpSp>
                <p:nvGrpSpPr>
                  <p:cNvPr id="14" name="组合 13">
                    <a:extLst>
                      <a:ext uri="{FF2B5EF4-FFF2-40B4-BE49-F238E27FC236}">
                        <a16:creationId xmlns:a16="http://schemas.microsoft.com/office/drawing/2014/main" id="{5679FF55-AAEC-42A5-B948-4C5A7D2CB41F}"/>
                      </a:ext>
                    </a:extLst>
                  </p:cNvPr>
                  <p:cNvGrpSpPr/>
                  <p:nvPr/>
                </p:nvGrpSpPr>
                <p:grpSpPr>
                  <a:xfrm>
                    <a:off x="2676808" y="5186045"/>
                    <a:ext cx="253693" cy="137160"/>
                    <a:chOff x="2425983" y="5189220"/>
                    <a:chExt cx="253693" cy="137160"/>
                  </a:xfrm>
                </p:grpSpPr>
                <p:cxnSp>
                  <p:nvCxnSpPr>
                    <p:cNvPr id="15" name="直接连接符 14">
                      <a:extLst>
                        <a:ext uri="{FF2B5EF4-FFF2-40B4-BE49-F238E27FC236}">
                          <a16:creationId xmlns:a16="http://schemas.microsoft.com/office/drawing/2014/main" id="{8906CE6E-A718-48BE-9430-F26AC873E044}"/>
                        </a:ext>
                      </a:extLst>
                    </p:cNvPr>
                    <p:cNvCxnSpPr/>
                    <p:nvPr/>
                  </p:nvCxnSpPr>
                  <p:spPr>
                    <a:xfrm>
                      <a:off x="2425983"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cxnSp>
                  <p:nvCxnSpPr>
                    <p:cNvPr id="16" name="直接连接符 15">
                      <a:extLst>
                        <a:ext uri="{FF2B5EF4-FFF2-40B4-BE49-F238E27FC236}">
                          <a16:creationId xmlns:a16="http://schemas.microsoft.com/office/drawing/2014/main" id="{3234D0ED-BB74-4653-AF4C-B451F9A0593D}"/>
                        </a:ext>
                      </a:extLst>
                    </p:cNvPr>
                    <p:cNvCxnSpPr>
                      <a:cxnSpLocks/>
                    </p:cNvCxnSpPr>
                    <p:nvPr/>
                  </p:nvCxnSpPr>
                  <p:spPr>
                    <a:xfrm flipH="1">
                      <a:off x="2552959"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grpSp>
            </p:grpSp>
          </p:grpSp>
        </p:grpSp>
      </p:grpSp>
      <p:sp>
        <p:nvSpPr>
          <p:cNvPr id="51" name="Rectangle 4">
            <a:extLst>
              <a:ext uri="{FF2B5EF4-FFF2-40B4-BE49-F238E27FC236}">
                <a16:creationId xmlns:a16="http://schemas.microsoft.com/office/drawing/2014/main" id="{6CA12ED1-BBDE-4EA1-9430-5269E4EC9B26}"/>
              </a:ext>
            </a:extLst>
          </p:cNvPr>
          <p:cNvSpPr/>
          <p:nvPr/>
        </p:nvSpPr>
        <p:spPr>
          <a:xfrm>
            <a:off x="720286" y="2299553"/>
            <a:ext cx="8942363" cy="174439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2" name="Isosceles Triangle 5">
            <a:extLst>
              <a:ext uri="{FF2B5EF4-FFF2-40B4-BE49-F238E27FC236}">
                <a16:creationId xmlns:a16="http://schemas.microsoft.com/office/drawing/2014/main" id="{2DFDEB82-1C7B-4DF5-B69A-AC6A14F46C16}"/>
              </a:ext>
            </a:extLst>
          </p:cNvPr>
          <p:cNvSpPr/>
          <p:nvPr/>
        </p:nvSpPr>
        <p:spPr>
          <a:xfrm rot="5400000">
            <a:off x="9311013" y="2190773"/>
            <a:ext cx="2800727" cy="1961953"/>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53" name="Group 6">
            <a:extLst>
              <a:ext uri="{FF2B5EF4-FFF2-40B4-BE49-F238E27FC236}">
                <a16:creationId xmlns:a16="http://schemas.microsoft.com/office/drawing/2014/main" id="{A9B0A066-3FE8-4CBD-8158-1B9895160C51}"/>
              </a:ext>
            </a:extLst>
          </p:cNvPr>
          <p:cNvGrpSpPr/>
          <p:nvPr/>
        </p:nvGrpSpPr>
        <p:grpSpPr>
          <a:xfrm>
            <a:off x="8305802" y="2814782"/>
            <a:ext cx="2405575" cy="713936"/>
            <a:chOff x="8305802" y="2818812"/>
            <a:chExt cx="2405575" cy="713936"/>
          </a:xfrm>
        </p:grpSpPr>
        <p:sp>
          <p:nvSpPr>
            <p:cNvPr id="54" name="Rectangle 10">
              <a:extLst>
                <a:ext uri="{FF2B5EF4-FFF2-40B4-BE49-F238E27FC236}">
                  <a16:creationId xmlns:a16="http://schemas.microsoft.com/office/drawing/2014/main" id="{A852B195-FDEB-42D7-9867-3BB60B6121FD}"/>
                </a:ext>
              </a:extLst>
            </p:cNvPr>
            <p:cNvSpPr/>
            <p:nvPr/>
          </p:nvSpPr>
          <p:spPr>
            <a:xfrm>
              <a:off x="8305802" y="2818812"/>
              <a:ext cx="2405575" cy="713936"/>
            </a:xfrm>
            <a:prstGeom prst="rect">
              <a:avLst/>
            </a:prstGeom>
            <a:solidFill>
              <a:srgbClr val="9248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5" name="TextBox 11">
              <a:extLst>
                <a:ext uri="{FF2B5EF4-FFF2-40B4-BE49-F238E27FC236}">
                  <a16:creationId xmlns:a16="http://schemas.microsoft.com/office/drawing/2014/main" id="{AAA8FD61-0845-4236-98F3-123F22E2C4C2}"/>
                </a:ext>
              </a:extLst>
            </p:cNvPr>
            <p:cNvSpPr txBox="1"/>
            <p:nvPr/>
          </p:nvSpPr>
          <p:spPr>
            <a:xfrm>
              <a:off x="8902265" y="2991114"/>
              <a:ext cx="1616148" cy="338554"/>
            </a:xfrm>
            <a:prstGeom prst="rect">
              <a:avLst/>
            </a:prstGeom>
            <a:noFill/>
          </p:spPr>
          <p:txBody>
            <a:bodyPr wrap="none" rtlCol="0">
              <a:spAutoFit/>
            </a:bodyPr>
            <a:lstStyle/>
            <a:p>
              <a:r>
                <a:rPr lang="en-US" sz="1600" b="1">
                  <a:solidFill>
                    <a:schemeClr val="bg2"/>
                  </a:solidFill>
                  <a:latin typeface="微软雅黑" panose="020B0503020204020204" pitchFamily="34" charset="-122"/>
                  <a:ea typeface="微软雅黑" panose="020B0503020204020204" pitchFamily="34" charset="-122"/>
                  <a:sym typeface="微软雅黑" panose="020B0503020204020204" pitchFamily="34" charset="-122"/>
                </a:rPr>
                <a:t>WIN THE CUP</a:t>
              </a:r>
              <a:endParaRPr lang="en-GB" sz="1600" b="1">
                <a:solidFill>
                  <a:schemeClr val="bg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6" name="Freeform 19">
              <a:extLst>
                <a:ext uri="{FF2B5EF4-FFF2-40B4-BE49-F238E27FC236}">
                  <a16:creationId xmlns:a16="http://schemas.microsoft.com/office/drawing/2014/main" id="{6C7BB6C9-397D-4F21-9343-F51B339F7742}"/>
                </a:ext>
              </a:extLst>
            </p:cNvPr>
            <p:cNvSpPr>
              <a:spLocks noEditPoints="1"/>
            </p:cNvSpPr>
            <p:nvPr/>
          </p:nvSpPr>
          <p:spPr bwMode="auto">
            <a:xfrm>
              <a:off x="8513920" y="2995442"/>
              <a:ext cx="320594" cy="362576"/>
            </a:xfrm>
            <a:custGeom>
              <a:avLst/>
              <a:gdLst>
                <a:gd name="T0" fmla="*/ 20 w 78"/>
                <a:gd name="T1" fmla="*/ 7 h 88"/>
                <a:gd name="T2" fmla="*/ 20 w 78"/>
                <a:gd name="T3" fmla="*/ 11 h 88"/>
                <a:gd name="T4" fmla="*/ 5 w 78"/>
                <a:gd name="T5" fmla="*/ 6 h 88"/>
                <a:gd name="T6" fmla="*/ 1 w 78"/>
                <a:gd name="T7" fmla="*/ 8 h 88"/>
                <a:gd name="T8" fmla="*/ 0 w 78"/>
                <a:gd name="T9" fmla="*/ 20 h 88"/>
                <a:gd name="T10" fmla="*/ 3 w 78"/>
                <a:gd name="T11" fmla="*/ 38 h 88"/>
                <a:gd name="T12" fmla="*/ 17 w 78"/>
                <a:gd name="T13" fmla="*/ 49 h 88"/>
                <a:gd name="T14" fmla="*/ 20 w 78"/>
                <a:gd name="T15" fmla="*/ 50 h 88"/>
                <a:gd name="T16" fmla="*/ 20 w 78"/>
                <a:gd name="T17" fmla="*/ 49 h 88"/>
                <a:gd name="T18" fmla="*/ 31 w 78"/>
                <a:gd name="T19" fmla="*/ 52 h 88"/>
                <a:gd name="T20" fmla="*/ 31 w 78"/>
                <a:gd name="T21" fmla="*/ 64 h 88"/>
                <a:gd name="T22" fmla="*/ 27 w 78"/>
                <a:gd name="T23" fmla="*/ 64 h 88"/>
                <a:gd name="T24" fmla="*/ 27 w 78"/>
                <a:gd name="T25" fmla="*/ 68 h 88"/>
                <a:gd name="T26" fmla="*/ 15 w 78"/>
                <a:gd name="T27" fmla="*/ 68 h 88"/>
                <a:gd name="T28" fmla="*/ 15 w 78"/>
                <a:gd name="T29" fmla="*/ 88 h 88"/>
                <a:gd name="T30" fmla="*/ 64 w 78"/>
                <a:gd name="T31" fmla="*/ 88 h 88"/>
                <a:gd name="T32" fmla="*/ 64 w 78"/>
                <a:gd name="T33" fmla="*/ 68 h 88"/>
                <a:gd name="T34" fmla="*/ 52 w 78"/>
                <a:gd name="T35" fmla="*/ 68 h 88"/>
                <a:gd name="T36" fmla="*/ 52 w 78"/>
                <a:gd name="T37" fmla="*/ 64 h 88"/>
                <a:gd name="T38" fmla="*/ 47 w 78"/>
                <a:gd name="T39" fmla="*/ 64 h 88"/>
                <a:gd name="T40" fmla="*/ 47 w 78"/>
                <a:gd name="T41" fmla="*/ 52 h 88"/>
                <a:gd name="T42" fmla="*/ 58 w 78"/>
                <a:gd name="T43" fmla="*/ 49 h 88"/>
                <a:gd name="T44" fmla="*/ 58 w 78"/>
                <a:gd name="T45" fmla="*/ 50 h 88"/>
                <a:gd name="T46" fmla="*/ 61 w 78"/>
                <a:gd name="T47" fmla="*/ 49 h 88"/>
                <a:gd name="T48" fmla="*/ 75 w 78"/>
                <a:gd name="T49" fmla="*/ 38 h 88"/>
                <a:gd name="T50" fmla="*/ 78 w 78"/>
                <a:gd name="T51" fmla="*/ 20 h 88"/>
                <a:gd name="T52" fmla="*/ 77 w 78"/>
                <a:gd name="T53" fmla="*/ 8 h 88"/>
                <a:gd name="T54" fmla="*/ 73 w 78"/>
                <a:gd name="T55" fmla="*/ 6 h 88"/>
                <a:gd name="T56" fmla="*/ 58 w 78"/>
                <a:gd name="T57" fmla="*/ 11 h 88"/>
                <a:gd name="T58" fmla="*/ 58 w 78"/>
                <a:gd name="T59" fmla="*/ 7 h 88"/>
                <a:gd name="T60" fmla="*/ 60 w 78"/>
                <a:gd name="T61" fmla="*/ 7 h 88"/>
                <a:gd name="T62" fmla="*/ 60 w 78"/>
                <a:gd name="T63" fmla="*/ 0 h 88"/>
                <a:gd name="T64" fmla="*/ 17 w 78"/>
                <a:gd name="T65" fmla="*/ 0 h 88"/>
                <a:gd name="T66" fmla="*/ 17 w 78"/>
                <a:gd name="T67" fmla="*/ 7 h 88"/>
                <a:gd name="T68" fmla="*/ 20 w 78"/>
                <a:gd name="T69" fmla="*/ 7 h 88"/>
                <a:gd name="T70" fmla="*/ 63 w 78"/>
                <a:gd name="T71" fmla="*/ 42 h 88"/>
                <a:gd name="T72" fmla="*/ 59 w 78"/>
                <a:gd name="T73" fmla="*/ 20 h 88"/>
                <a:gd name="T74" fmla="*/ 61 w 78"/>
                <a:gd name="T75" fmla="*/ 22 h 88"/>
                <a:gd name="T76" fmla="*/ 66 w 78"/>
                <a:gd name="T77" fmla="*/ 18 h 88"/>
                <a:gd name="T78" fmla="*/ 64 w 78"/>
                <a:gd name="T79" fmla="*/ 16 h 88"/>
                <a:gd name="T80" fmla="*/ 71 w 78"/>
                <a:gd name="T81" fmla="*/ 13 h 88"/>
                <a:gd name="T82" fmla="*/ 72 w 78"/>
                <a:gd name="T83" fmla="*/ 20 h 88"/>
                <a:gd name="T84" fmla="*/ 69 w 78"/>
                <a:gd name="T85" fmla="*/ 36 h 88"/>
                <a:gd name="T86" fmla="*/ 63 w 78"/>
                <a:gd name="T87" fmla="*/ 42 h 88"/>
                <a:gd name="T88" fmla="*/ 19 w 78"/>
                <a:gd name="T89" fmla="*/ 20 h 88"/>
                <a:gd name="T90" fmla="*/ 15 w 78"/>
                <a:gd name="T91" fmla="*/ 42 h 88"/>
                <a:gd name="T92" fmla="*/ 9 w 78"/>
                <a:gd name="T93" fmla="*/ 36 h 88"/>
                <a:gd name="T94" fmla="*/ 6 w 78"/>
                <a:gd name="T95" fmla="*/ 20 h 88"/>
                <a:gd name="T96" fmla="*/ 7 w 78"/>
                <a:gd name="T97" fmla="*/ 13 h 88"/>
                <a:gd name="T98" fmla="*/ 14 w 78"/>
                <a:gd name="T99" fmla="*/ 16 h 88"/>
                <a:gd name="T100" fmla="*/ 12 w 78"/>
                <a:gd name="T101" fmla="*/ 18 h 88"/>
                <a:gd name="T102" fmla="*/ 17 w 78"/>
                <a:gd name="T103" fmla="*/ 22 h 88"/>
                <a:gd name="T104" fmla="*/ 19 w 78"/>
                <a:gd name="T105" fmla="*/ 20 h 88"/>
                <a:gd name="T106" fmla="*/ 32 w 78"/>
                <a:gd name="T107" fmla="*/ 10 h 88"/>
                <a:gd name="T108" fmla="*/ 32 w 78"/>
                <a:gd name="T109" fmla="*/ 45 h 88"/>
                <a:gd name="T110" fmla="*/ 25 w 78"/>
                <a:gd name="T111" fmla="*/ 41 h 88"/>
                <a:gd name="T112" fmla="*/ 28 w 78"/>
                <a:gd name="T113" fmla="*/ 14 h 88"/>
                <a:gd name="T114" fmla="*/ 28 w 78"/>
                <a:gd name="T115" fmla="*/ 10 h 88"/>
                <a:gd name="T116" fmla="*/ 32 w 78"/>
                <a:gd name="T117" fmla="*/ 1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8" h="88">
                  <a:moveTo>
                    <a:pt x="20" y="7"/>
                  </a:moveTo>
                  <a:cubicBezTo>
                    <a:pt x="20" y="8"/>
                    <a:pt x="21" y="10"/>
                    <a:pt x="20" y="11"/>
                  </a:cubicBezTo>
                  <a:cubicBezTo>
                    <a:pt x="5" y="6"/>
                    <a:pt x="5" y="6"/>
                    <a:pt x="5" y="6"/>
                  </a:cubicBezTo>
                  <a:cubicBezTo>
                    <a:pt x="1" y="8"/>
                    <a:pt x="1" y="8"/>
                    <a:pt x="1" y="8"/>
                  </a:cubicBezTo>
                  <a:cubicBezTo>
                    <a:pt x="0" y="11"/>
                    <a:pt x="0" y="16"/>
                    <a:pt x="0" y="20"/>
                  </a:cubicBezTo>
                  <a:cubicBezTo>
                    <a:pt x="0" y="26"/>
                    <a:pt x="1" y="33"/>
                    <a:pt x="3" y="38"/>
                  </a:cubicBezTo>
                  <a:cubicBezTo>
                    <a:pt x="6" y="44"/>
                    <a:pt x="10" y="48"/>
                    <a:pt x="17" y="49"/>
                  </a:cubicBezTo>
                  <a:cubicBezTo>
                    <a:pt x="18" y="50"/>
                    <a:pt x="19" y="50"/>
                    <a:pt x="20" y="50"/>
                  </a:cubicBezTo>
                  <a:cubicBezTo>
                    <a:pt x="20" y="49"/>
                    <a:pt x="20" y="49"/>
                    <a:pt x="20" y="49"/>
                  </a:cubicBezTo>
                  <a:cubicBezTo>
                    <a:pt x="22" y="51"/>
                    <a:pt x="26" y="52"/>
                    <a:pt x="31" y="52"/>
                  </a:cubicBezTo>
                  <a:cubicBezTo>
                    <a:pt x="31" y="64"/>
                    <a:pt x="31" y="64"/>
                    <a:pt x="31" y="64"/>
                  </a:cubicBezTo>
                  <a:cubicBezTo>
                    <a:pt x="27" y="64"/>
                    <a:pt x="27" y="64"/>
                    <a:pt x="27" y="64"/>
                  </a:cubicBezTo>
                  <a:cubicBezTo>
                    <a:pt x="27" y="68"/>
                    <a:pt x="27" y="68"/>
                    <a:pt x="27" y="68"/>
                  </a:cubicBezTo>
                  <a:cubicBezTo>
                    <a:pt x="15" y="68"/>
                    <a:pt x="15" y="68"/>
                    <a:pt x="15" y="68"/>
                  </a:cubicBezTo>
                  <a:cubicBezTo>
                    <a:pt x="15" y="88"/>
                    <a:pt x="15" y="88"/>
                    <a:pt x="15" y="88"/>
                  </a:cubicBezTo>
                  <a:cubicBezTo>
                    <a:pt x="64" y="88"/>
                    <a:pt x="64" y="88"/>
                    <a:pt x="64" y="88"/>
                  </a:cubicBezTo>
                  <a:cubicBezTo>
                    <a:pt x="64" y="68"/>
                    <a:pt x="64" y="68"/>
                    <a:pt x="64" y="68"/>
                  </a:cubicBezTo>
                  <a:cubicBezTo>
                    <a:pt x="52" y="68"/>
                    <a:pt x="52" y="68"/>
                    <a:pt x="52" y="68"/>
                  </a:cubicBezTo>
                  <a:cubicBezTo>
                    <a:pt x="52" y="64"/>
                    <a:pt x="52" y="64"/>
                    <a:pt x="52" y="64"/>
                  </a:cubicBezTo>
                  <a:cubicBezTo>
                    <a:pt x="47" y="64"/>
                    <a:pt x="47" y="64"/>
                    <a:pt x="47" y="64"/>
                  </a:cubicBezTo>
                  <a:cubicBezTo>
                    <a:pt x="47" y="52"/>
                    <a:pt x="47" y="52"/>
                    <a:pt x="47" y="52"/>
                  </a:cubicBezTo>
                  <a:cubicBezTo>
                    <a:pt x="52" y="52"/>
                    <a:pt x="56" y="51"/>
                    <a:pt x="58" y="49"/>
                  </a:cubicBezTo>
                  <a:cubicBezTo>
                    <a:pt x="58" y="50"/>
                    <a:pt x="58" y="50"/>
                    <a:pt x="58" y="50"/>
                  </a:cubicBezTo>
                  <a:cubicBezTo>
                    <a:pt x="59" y="50"/>
                    <a:pt x="60" y="50"/>
                    <a:pt x="61" y="49"/>
                  </a:cubicBezTo>
                  <a:cubicBezTo>
                    <a:pt x="68" y="48"/>
                    <a:pt x="72" y="44"/>
                    <a:pt x="75" y="38"/>
                  </a:cubicBezTo>
                  <a:cubicBezTo>
                    <a:pt x="77" y="33"/>
                    <a:pt x="78" y="26"/>
                    <a:pt x="78" y="20"/>
                  </a:cubicBezTo>
                  <a:cubicBezTo>
                    <a:pt x="78" y="16"/>
                    <a:pt x="78" y="11"/>
                    <a:pt x="77" y="8"/>
                  </a:cubicBezTo>
                  <a:cubicBezTo>
                    <a:pt x="73" y="6"/>
                    <a:pt x="73" y="6"/>
                    <a:pt x="73" y="6"/>
                  </a:cubicBezTo>
                  <a:cubicBezTo>
                    <a:pt x="58" y="11"/>
                    <a:pt x="58" y="11"/>
                    <a:pt x="58" y="11"/>
                  </a:cubicBezTo>
                  <a:cubicBezTo>
                    <a:pt x="57" y="10"/>
                    <a:pt x="58" y="8"/>
                    <a:pt x="58" y="7"/>
                  </a:cubicBezTo>
                  <a:cubicBezTo>
                    <a:pt x="60" y="7"/>
                    <a:pt x="60" y="7"/>
                    <a:pt x="60" y="7"/>
                  </a:cubicBezTo>
                  <a:cubicBezTo>
                    <a:pt x="60" y="0"/>
                    <a:pt x="60" y="0"/>
                    <a:pt x="60" y="0"/>
                  </a:cubicBezTo>
                  <a:cubicBezTo>
                    <a:pt x="17" y="0"/>
                    <a:pt x="17" y="0"/>
                    <a:pt x="17" y="0"/>
                  </a:cubicBezTo>
                  <a:cubicBezTo>
                    <a:pt x="17" y="7"/>
                    <a:pt x="17" y="7"/>
                    <a:pt x="17" y="7"/>
                  </a:cubicBezTo>
                  <a:cubicBezTo>
                    <a:pt x="20" y="7"/>
                    <a:pt x="20" y="7"/>
                    <a:pt x="20" y="7"/>
                  </a:cubicBezTo>
                  <a:close/>
                  <a:moveTo>
                    <a:pt x="63" y="42"/>
                  </a:moveTo>
                  <a:cubicBezTo>
                    <a:pt x="64" y="36"/>
                    <a:pt x="60" y="28"/>
                    <a:pt x="59" y="20"/>
                  </a:cubicBezTo>
                  <a:cubicBezTo>
                    <a:pt x="61" y="22"/>
                    <a:pt x="61" y="22"/>
                    <a:pt x="61" y="22"/>
                  </a:cubicBezTo>
                  <a:cubicBezTo>
                    <a:pt x="66" y="18"/>
                    <a:pt x="66" y="18"/>
                    <a:pt x="66" y="18"/>
                  </a:cubicBezTo>
                  <a:cubicBezTo>
                    <a:pt x="64" y="16"/>
                    <a:pt x="64" y="16"/>
                    <a:pt x="64" y="16"/>
                  </a:cubicBezTo>
                  <a:cubicBezTo>
                    <a:pt x="71" y="13"/>
                    <a:pt x="71" y="13"/>
                    <a:pt x="71" y="13"/>
                  </a:cubicBezTo>
                  <a:cubicBezTo>
                    <a:pt x="72" y="15"/>
                    <a:pt x="72" y="18"/>
                    <a:pt x="72" y="20"/>
                  </a:cubicBezTo>
                  <a:cubicBezTo>
                    <a:pt x="71" y="26"/>
                    <a:pt x="71" y="31"/>
                    <a:pt x="69" y="36"/>
                  </a:cubicBezTo>
                  <a:cubicBezTo>
                    <a:pt x="67" y="39"/>
                    <a:pt x="65" y="41"/>
                    <a:pt x="63" y="42"/>
                  </a:cubicBezTo>
                  <a:close/>
                  <a:moveTo>
                    <a:pt x="19" y="20"/>
                  </a:moveTo>
                  <a:cubicBezTo>
                    <a:pt x="17" y="28"/>
                    <a:pt x="14" y="36"/>
                    <a:pt x="15" y="42"/>
                  </a:cubicBezTo>
                  <a:cubicBezTo>
                    <a:pt x="13" y="41"/>
                    <a:pt x="11" y="39"/>
                    <a:pt x="9" y="36"/>
                  </a:cubicBezTo>
                  <a:cubicBezTo>
                    <a:pt x="7" y="31"/>
                    <a:pt x="6" y="26"/>
                    <a:pt x="6" y="20"/>
                  </a:cubicBezTo>
                  <a:cubicBezTo>
                    <a:pt x="6" y="18"/>
                    <a:pt x="6" y="15"/>
                    <a:pt x="7" y="13"/>
                  </a:cubicBezTo>
                  <a:cubicBezTo>
                    <a:pt x="14" y="16"/>
                    <a:pt x="14" y="16"/>
                    <a:pt x="14" y="16"/>
                  </a:cubicBezTo>
                  <a:cubicBezTo>
                    <a:pt x="12" y="18"/>
                    <a:pt x="12" y="18"/>
                    <a:pt x="12" y="18"/>
                  </a:cubicBezTo>
                  <a:cubicBezTo>
                    <a:pt x="17" y="22"/>
                    <a:pt x="17" y="22"/>
                    <a:pt x="17" y="22"/>
                  </a:cubicBezTo>
                  <a:cubicBezTo>
                    <a:pt x="19" y="20"/>
                    <a:pt x="19" y="20"/>
                    <a:pt x="19" y="20"/>
                  </a:cubicBezTo>
                  <a:close/>
                  <a:moveTo>
                    <a:pt x="32" y="10"/>
                  </a:moveTo>
                  <a:cubicBezTo>
                    <a:pt x="32" y="45"/>
                    <a:pt x="32" y="45"/>
                    <a:pt x="32" y="45"/>
                  </a:cubicBezTo>
                  <a:cubicBezTo>
                    <a:pt x="32" y="45"/>
                    <a:pt x="27" y="45"/>
                    <a:pt x="25" y="41"/>
                  </a:cubicBezTo>
                  <a:cubicBezTo>
                    <a:pt x="24" y="37"/>
                    <a:pt x="28" y="16"/>
                    <a:pt x="28" y="14"/>
                  </a:cubicBezTo>
                  <a:cubicBezTo>
                    <a:pt x="28" y="13"/>
                    <a:pt x="28" y="10"/>
                    <a:pt x="28" y="10"/>
                  </a:cubicBezTo>
                  <a:lnTo>
                    <a:pt x="32" y="1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57" name="Group 13">
            <a:extLst>
              <a:ext uri="{FF2B5EF4-FFF2-40B4-BE49-F238E27FC236}">
                <a16:creationId xmlns:a16="http://schemas.microsoft.com/office/drawing/2014/main" id="{C3E9A498-F1C0-4E16-9DFF-E72D4D666536}"/>
              </a:ext>
            </a:extLst>
          </p:cNvPr>
          <p:cNvGrpSpPr/>
          <p:nvPr/>
        </p:nvGrpSpPr>
        <p:grpSpPr>
          <a:xfrm>
            <a:off x="858128" y="2814781"/>
            <a:ext cx="2405575" cy="713936"/>
            <a:chOff x="858128" y="2818811"/>
            <a:chExt cx="2405575" cy="713936"/>
          </a:xfrm>
        </p:grpSpPr>
        <p:sp>
          <p:nvSpPr>
            <p:cNvPr id="58" name="Rectangle 7">
              <a:extLst>
                <a:ext uri="{FF2B5EF4-FFF2-40B4-BE49-F238E27FC236}">
                  <a16:creationId xmlns:a16="http://schemas.microsoft.com/office/drawing/2014/main" id="{6A90E643-2C4A-49A4-A01F-8AD3F67E9ACF}"/>
                </a:ext>
              </a:extLst>
            </p:cNvPr>
            <p:cNvSpPr/>
            <p:nvPr/>
          </p:nvSpPr>
          <p:spPr>
            <a:xfrm>
              <a:off x="858128" y="2818811"/>
              <a:ext cx="2405575" cy="713936"/>
            </a:xfrm>
            <a:prstGeom prst="rect">
              <a:avLst/>
            </a:prstGeom>
            <a:solidFill>
              <a:srgbClr val="72AE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9" name="TextBox 15">
              <a:extLst>
                <a:ext uri="{FF2B5EF4-FFF2-40B4-BE49-F238E27FC236}">
                  <a16:creationId xmlns:a16="http://schemas.microsoft.com/office/drawing/2014/main" id="{D85D28DE-0B57-4750-8052-4F95E2689C73}"/>
                </a:ext>
              </a:extLst>
            </p:cNvPr>
            <p:cNvSpPr txBox="1"/>
            <p:nvPr/>
          </p:nvSpPr>
          <p:spPr>
            <a:xfrm>
              <a:off x="1383005" y="2991114"/>
              <a:ext cx="1556516" cy="338554"/>
            </a:xfrm>
            <a:prstGeom prst="rect">
              <a:avLst/>
            </a:prstGeom>
            <a:noFill/>
          </p:spPr>
          <p:txBody>
            <a:bodyPr wrap="none" rtlCol="0">
              <a:spAutoFit/>
            </a:bodyPr>
            <a:lstStyle/>
            <a:p>
              <a:r>
                <a:rPr lang="en-US" sz="1600" b="1">
                  <a:solidFill>
                    <a:schemeClr val="bg2"/>
                  </a:solidFill>
                  <a:latin typeface="微软雅黑" panose="020B0503020204020204" pitchFamily="34" charset="-122"/>
                  <a:ea typeface="微软雅黑" panose="020B0503020204020204" pitchFamily="34" charset="-122"/>
                  <a:sym typeface="微软雅黑" panose="020B0503020204020204" pitchFamily="34" charset="-122"/>
                </a:rPr>
                <a:t>BRIGHT IDEA</a:t>
              </a:r>
              <a:endParaRPr lang="en-GB" sz="1600" b="1">
                <a:solidFill>
                  <a:schemeClr val="bg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0" name="Freeform 20">
              <a:extLst>
                <a:ext uri="{FF2B5EF4-FFF2-40B4-BE49-F238E27FC236}">
                  <a16:creationId xmlns:a16="http://schemas.microsoft.com/office/drawing/2014/main" id="{07D84CA2-F8FB-4BE1-BD6F-E4A74CF06404}"/>
                </a:ext>
              </a:extLst>
            </p:cNvPr>
            <p:cNvSpPr>
              <a:spLocks noEditPoints="1"/>
            </p:cNvSpPr>
            <p:nvPr/>
          </p:nvSpPr>
          <p:spPr bwMode="auto">
            <a:xfrm>
              <a:off x="1076472" y="2957279"/>
              <a:ext cx="276702" cy="437000"/>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chemeClr val="bg2"/>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61" name="Group 12">
            <a:extLst>
              <a:ext uri="{FF2B5EF4-FFF2-40B4-BE49-F238E27FC236}">
                <a16:creationId xmlns:a16="http://schemas.microsoft.com/office/drawing/2014/main" id="{02595FC6-BB38-4E25-8B8C-3FAD49E21F09}"/>
              </a:ext>
            </a:extLst>
          </p:cNvPr>
          <p:cNvGrpSpPr/>
          <p:nvPr/>
        </p:nvGrpSpPr>
        <p:grpSpPr>
          <a:xfrm>
            <a:off x="3340686" y="2814782"/>
            <a:ext cx="2405575" cy="713936"/>
            <a:chOff x="3340686" y="2818812"/>
            <a:chExt cx="2405575" cy="713936"/>
          </a:xfrm>
        </p:grpSpPr>
        <p:sp>
          <p:nvSpPr>
            <p:cNvPr id="62" name="Rectangle 8">
              <a:extLst>
                <a:ext uri="{FF2B5EF4-FFF2-40B4-BE49-F238E27FC236}">
                  <a16:creationId xmlns:a16="http://schemas.microsoft.com/office/drawing/2014/main" id="{6A18037F-B67F-478D-AF98-1ED96A0273C1}"/>
                </a:ext>
              </a:extLst>
            </p:cNvPr>
            <p:cNvSpPr/>
            <p:nvPr/>
          </p:nvSpPr>
          <p:spPr>
            <a:xfrm>
              <a:off x="3340686" y="2818812"/>
              <a:ext cx="2405575" cy="713936"/>
            </a:xfrm>
            <a:prstGeom prst="rect">
              <a:avLst/>
            </a:prstGeom>
            <a:solidFill>
              <a:srgbClr val="9248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3" name="TextBox 19">
              <a:extLst>
                <a:ext uri="{FF2B5EF4-FFF2-40B4-BE49-F238E27FC236}">
                  <a16:creationId xmlns:a16="http://schemas.microsoft.com/office/drawing/2014/main" id="{ADF44184-BB61-4142-9BA2-1543E78CDBAC}"/>
                </a:ext>
              </a:extLst>
            </p:cNvPr>
            <p:cNvSpPr txBox="1"/>
            <p:nvPr/>
          </p:nvSpPr>
          <p:spPr>
            <a:xfrm>
              <a:off x="4021838" y="2991114"/>
              <a:ext cx="1272784" cy="338554"/>
            </a:xfrm>
            <a:prstGeom prst="rect">
              <a:avLst/>
            </a:prstGeom>
            <a:noFill/>
          </p:spPr>
          <p:txBody>
            <a:bodyPr wrap="none" rtlCol="0">
              <a:spAutoFit/>
            </a:bodyPr>
            <a:lstStyle/>
            <a:p>
              <a:r>
                <a:rPr lang="en-US" sz="1600" b="1">
                  <a:solidFill>
                    <a:schemeClr val="bg2"/>
                  </a:solidFill>
                  <a:latin typeface="微软雅黑" panose="020B0503020204020204" pitchFamily="34" charset="-122"/>
                  <a:ea typeface="微软雅黑" panose="020B0503020204020204" pitchFamily="34" charset="-122"/>
                  <a:sym typeface="微软雅黑" panose="020B0503020204020204" pitchFamily="34" charset="-122"/>
                </a:rPr>
                <a:t>THE TEAM</a:t>
              </a:r>
              <a:endParaRPr lang="en-GB" sz="1600" b="1">
                <a:solidFill>
                  <a:schemeClr val="bg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4" name="Freeform 21">
              <a:extLst>
                <a:ext uri="{FF2B5EF4-FFF2-40B4-BE49-F238E27FC236}">
                  <a16:creationId xmlns:a16="http://schemas.microsoft.com/office/drawing/2014/main" id="{37442A87-DD83-4188-B546-72A69600E9B7}"/>
                </a:ext>
              </a:extLst>
            </p:cNvPr>
            <p:cNvSpPr>
              <a:spLocks noEditPoints="1"/>
            </p:cNvSpPr>
            <p:nvPr/>
          </p:nvSpPr>
          <p:spPr bwMode="auto">
            <a:xfrm>
              <a:off x="3514700" y="3021208"/>
              <a:ext cx="478982" cy="309144"/>
            </a:xfrm>
            <a:custGeom>
              <a:avLst/>
              <a:gdLst>
                <a:gd name="T0" fmla="*/ 72 w 116"/>
                <a:gd name="T1" fmla="*/ 27 h 75"/>
                <a:gd name="T2" fmla="*/ 69 w 116"/>
                <a:gd name="T3" fmla="*/ 19 h 75"/>
                <a:gd name="T4" fmla="*/ 65 w 116"/>
                <a:gd name="T5" fmla="*/ 19 h 75"/>
                <a:gd name="T6" fmla="*/ 46 w 116"/>
                <a:gd name="T7" fmla="*/ 18 h 75"/>
                <a:gd name="T8" fmla="*/ 46 w 116"/>
                <a:gd name="T9" fmla="*/ 29 h 75"/>
                <a:gd name="T10" fmla="*/ 79 w 116"/>
                <a:gd name="T11" fmla="*/ 9 h 75"/>
                <a:gd name="T12" fmla="*/ 72 w 116"/>
                <a:gd name="T13" fmla="*/ 29 h 75"/>
                <a:gd name="T14" fmla="*/ 8 w 116"/>
                <a:gd name="T15" fmla="*/ 23 h 75"/>
                <a:gd name="T16" fmla="*/ 29 w 116"/>
                <a:gd name="T17" fmla="*/ 35 h 75"/>
                <a:gd name="T18" fmla="*/ 18 w 116"/>
                <a:gd name="T19" fmla="*/ 46 h 75"/>
                <a:gd name="T20" fmla="*/ 11 w 116"/>
                <a:gd name="T21" fmla="*/ 42 h 75"/>
                <a:gd name="T22" fmla="*/ 25 w 116"/>
                <a:gd name="T23" fmla="*/ 46 h 75"/>
                <a:gd name="T24" fmla="*/ 4 w 116"/>
                <a:gd name="T25" fmla="*/ 48 h 75"/>
                <a:gd name="T26" fmla="*/ 3 w 116"/>
                <a:gd name="T27" fmla="*/ 48 h 75"/>
                <a:gd name="T28" fmla="*/ 0 w 116"/>
                <a:gd name="T29" fmla="*/ 61 h 75"/>
                <a:gd name="T30" fmla="*/ 2 w 116"/>
                <a:gd name="T31" fmla="*/ 62 h 75"/>
                <a:gd name="T32" fmla="*/ 26 w 116"/>
                <a:gd name="T33" fmla="*/ 73 h 75"/>
                <a:gd name="T34" fmla="*/ 28 w 116"/>
                <a:gd name="T35" fmla="*/ 75 h 75"/>
                <a:gd name="T36" fmla="*/ 92 w 116"/>
                <a:gd name="T37" fmla="*/ 75 h 75"/>
                <a:gd name="T38" fmla="*/ 93 w 116"/>
                <a:gd name="T39" fmla="*/ 62 h 75"/>
                <a:gd name="T40" fmla="*/ 116 w 116"/>
                <a:gd name="T41" fmla="*/ 62 h 75"/>
                <a:gd name="T42" fmla="*/ 116 w 116"/>
                <a:gd name="T43" fmla="*/ 55 h 75"/>
                <a:gd name="T44" fmla="*/ 113 w 116"/>
                <a:gd name="T45" fmla="*/ 48 h 75"/>
                <a:gd name="T46" fmla="*/ 105 w 116"/>
                <a:gd name="T47" fmla="*/ 46 h 75"/>
                <a:gd name="T48" fmla="*/ 98 w 116"/>
                <a:gd name="T49" fmla="*/ 59 h 75"/>
                <a:gd name="T50" fmla="*/ 91 w 116"/>
                <a:gd name="T51" fmla="*/ 46 h 75"/>
                <a:gd name="T52" fmla="*/ 72 w 116"/>
                <a:gd name="T53" fmla="*/ 45 h 75"/>
                <a:gd name="T54" fmla="*/ 69 w 116"/>
                <a:gd name="T55" fmla="*/ 50 h 75"/>
                <a:gd name="T56" fmla="*/ 64 w 116"/>
                <a:gd name="T57" fmla="*/ 67 h 75"/>
                <a:gd name="T58" fmla="*/ 64 w 116"/>
                <a:gd name="T59" fmla="*/ 52 h 75"/>
                <a:gd name="T60" fmla="*/ 60 w 116"/>
                <a:gd name="T61" fmla="*/ 47 h 75"/>
                <a:gd name="T62" fmla="*/ 56 w 116"/>
                <a:gd name="T63" fmla="*/ 47 h 75"/>
                <a:gd name="T64" fmla="*/ 57 w 116"/>
                <a:gd name="T65" fmla="*/ 54 h 75"/>
                <a:gd name="T66" fmla="*/ 49 w 116"/>
                <a:gd name="T67" fmla="*/ 50 h 75"/>
                <a:gd name="T68" fmla="*/ 47 w 116"/>
                <a:gd name="T69" fmla="*/ 45 h 75"/>
                <a:gd name="T70" fmla="*/ 33 w 116"/>
                <a:gd name="T71" fmla="*/ 48 h 75"/>
                <a:gd name="T72" fmla="*/ 87 w 116"/>
                <a:gd name="T73" fmla="*/ 36 h 75"/>
                <a:gd name="T74" fmla="*/ 109 w 116"/>
                <a:gd name="T75" fmla="*/ 21 h 75"/>
                <a:gd name="T76" fmla="*/ 106 w 116"/>
                <a:gd name="T77" fmla="*/ 42 h 75"/>
                <a:gd name="T78" fmla="*/ 98 w 116"/>
                <a:gd name="T79" fmla="*/ 46 h 75"/>
                <a:gd name="T80" fmla="*/ 87 w 116"/>
                <a:gd name="T81" fmla="*/ 36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6" h="75">
                  <a:moveTo>
                    <a:pt x="72" y="29"/>
                  </a:moveTo>
                  <a:cubicBezTo>
                    <a:pt x="72" y="28"/>
                    <a:pt x="72" y="27"/>
                    <a:pt x="72" y="27"/>
                  </a:cubicBezTo>
                  <a:cubicBezTo>
                    <a:pt x="72" y="19"/>
                    <a:pt x="72" y="19"/>
                    <a:pt x="72" y="19"/>
                  </a:cubicBezTo>
                  <a:cubicBezTo>
                    <a:pt x="71" y="19"/>
                    <a:pt x="70" y="19"/>
                    <a:pt x="69" y="19"/>
                  </a:cubicBezTo>
                  <a:cubicBezTo>
                    <a:pt x="68" y="14"/>
                    <a:pt x="68" y="14"/>
                    <a:pt x="68" y="14"/>
                  </a:cubicBezTo>
                  <a:cubicBezTo>
                    <a:pt x="65" y="19"/>
                    <a:pt x="65" y="19"/>
                    <a:pt x="65" y="19"/>
                  </a:cubicBezTo>
                  <a:cubicBezTo>
                    <a:pt x="60" y="21"/>
                    <a:pt x="56" y="22"/>
                    <a:pt x="47" y="18"/>
                  </a:cubicBezTo>
                  <a:cubicBezTo>
                    <a:pt x="46" y="18"/>
                    <a:pt x="46" y="18"/>
                    <a:pt x="46" y="18"/>
                  </a:cubicBezTo>
                  <a:cubicBezTo>
                    <a:pt x="46" y="27"/>
                    <a:pt x="46" y="27"/>
                    <a:pt x="46" y="27"/>
                  </a:cubicBezTo>
                  <a:cubicBezTo>
                    <a:pt x="46" y="27"/>
                    <a:pt x="46" y="28"/>
                    <a:pt x="46" y="29"/>
                  </a:cubicBezTo>
                  <a:cubicBezTo>
                    <a:pt x="38" y="23"/>
                    <a:pt x="41" y="20"/>
                    <a:pt x="39" y="9"/>
                  </a:cubicBezTo>
                  <a:cubicBezTo>
                    <a:pt x="45" y="0"/>
                    <a:pt x="75" y="0"/>
                    <a:pt x="79" y="9"/>
                  </a:cubicBezTo>
                  <a:cubicBezTo>
                    <a:pt x="78" y="17"/>
                    <a:pt x="79" y="24"/>
                    <a:pt x="73" y="29"/>
                  </a:cubicBezTo>
                  <a:cubicBezTo>
                    <a:pt x="72" y="29"/>
                    <a:pt x="72" y="29"/>
                    <a:pt x="72" y="29"/>
                  </a:cubicBezTo>
                  <a:close/>
                  <a:moveTo>
                    <a:pt x="8" y="36"/>
                  </a:moveTo>
                  <a:cubicBezTo>
                    <a:pt x="7" y="30"/>
                    <a:pt x="7" y="27"/>
                    <a:pt x="8" y="23"/>
                  </a:cubicBezTo>
                  <a:cubicBezTo>
                    <a:pt x="18" y="25"/>
                    <a:pt x="20" y="16"/>
                    <a:pt x="29" y="23"/>
                  </a:cubicBezTo>
                  <a:cubicBezTo>
                    <a:pt x="30" y="27"/>
                    <a:pt x="30" y="32"/>
                    <a:pt x="29" y="35"/>
                  </a:cubicBezTo>
                  <a:cubicBezTo>
                    <a:pt x="29" y="38"/>
                    <a:pt x="28" y="40"/>
                    <a:pt x="26" y="42"/>
                  </a:cubicBezTo>
                  <a:cubicBezTo>
                    <a:pt x="24" y="44"/>
                    <a:pt x="21" y="46"/>
                    <a:pt x="18" y="46"/>
                  </a:cubicBezTo>
                  <a:cubicBezTo>
                    <a:pt x="18" y="46"/>
                    <a:pt x="18" y="46"/>
                    <a:pt x="18" y="46"/>
                  </a:cubicBezTo>
                  <a:cubicBezTo>
                    <a:pt x="15" y="46"/>
                    <a:pt x="13" y="44"/>
                    <a:pt x="11" y="42"/>
                  </a:cubicBezTo>
                  <a:cubicBezTo>
                    <a:pt x="9" y="40"/>
                    <a:pt x="8" y="38"/>
                    <a:pt x="8" y="36"/>
                  </a:cubicBezTo>
                  <a:close/>
                  <a:moveTo>
                    <a:pt x="25" y="46"/>
                  </a:moveTo>
                  <a:cubicBezTo>
                    <a:pt x="22" y="52"/>
                    <a:pt x="14" y="52"/>
                    <a:pt x="12" y="46"/>
                  </a:cubicBezTo>
                  <a:cubicBezTo>
                    <a:pt x="4" y="48"/>
                    <a:pt x="4" y="48"/>
                    <a:pt x="4" y="48"/>
                  </a:cubicBezTo>
                  <a:cubicBezTo>
                    <a:pt x="4" y="48"/>
                    <a:pt x="4" y="48"/>
                    <a:pt x="4" y="48"/>
                  </a:cubicBezTo>
                  <a:cubicBezTo>
                    <a:pt x="3" y="48"/>
                    <a:pt x="3" y="48"/>
                    <a:pt x="3" y="48"/>
                  </a:cubicBezTo>
                  <a:cubicBezTo>
                    <a:pt x="2" y="50"/>
                    <a:pt x="1" y="51"/>
                    <a:pt x="0" y="54"/>
                  </a:cubicBezTo>
                  <a:cubicBezTo>
                    <a:pt x="0" y="56"/>
                    <a:pt x="0" y="58"/>
                    <a:pt x="0" y="61"/>
                  </a:cubicBezTo>
                  <a:cubicBezTo>
                    <a:pt x="1" y="62"/>
                    <a:pt x="1" y="62"/>
                    <a:pt x="1" y="62"/>
                  </a:cubicBezTo>
                  <a:cubicBezTo>
                    <a:pt x="2" y="62"/>
                    <a:pt x="2" y="62"/>
                    <a:pt x="2" y="62"/>
                  </a:cubicBezTo>
                  <a:cubicBezTo>
                    <a:pt x="26" y="62"/>
                    <a:pt x="26" y="62"/>
                    <a:pt x="26" y="62"/>
                  </a:cubicBezTo>
                  <a:cubicBezTo>
                    <a:pt x="25" y="65"/>
                    <a:pt x="26" y="69"/>
                    <a:pt x="26" y="73"/>
                  </a:cubicBezTo>
                  <a:cubicBezTo>
                    <a:pt x="27" y="75"/>
                    <a:pt x="27" y="75"/>
                    <a:pt x="27" y="75"/>
                  </a:cubicBezTo>
                  <a:cubicBezTo>
                    <a:pt x="28" y="75"/>
                    <a:pt x="28" y="75"/>
                    <a:pt x="28" y="75"/>
                  </a:cubicBezTo>
                  <a:cubicBezTo>
                    <a:pt x="90" y="75"/>
                    <a:pt x="90" y="75"/>
                    <a:pt x="90" y="75"/>
                  </a:cubicBezTo>
                  <a:cubicBezTo>
                    <a:pt x="92" y="75"/>
                    <a:pt x="92" y="75"/>
                    <a:pt x="92" y="75"/>
                  </a:cubicBezTo>
                  <a:cubicBezTo>
                    <a:pt x="92" y="73"/>
                    <a:pt x="92" y="73"/>
                    <a:pt x="92" y="73"/>
                  </a:cubicBezTo>
                  <a:cubicBezTo>
                    <a:pt x="93" y="69"/>
                    <a:pt x="93" y="66"/>
                    <a:pt x="93" y="62"/>
                  </a:cubicBezTo>
                  <a:cubicBezTo>
                    <a:pt x="115" y="62"/>
                    <a:pt x="115" y="62"/>
                    <a:pt x="115" y="62"/>
                  </a:cubicBezTo>
                  <a:cubicBezTo>
                    <a:pt x="116" y="62"/>
                    <a:pt x="116" y="62"/>
                    <a:pt x="116" y="62"/>
                  </a:cubicBezTo>
                  <a:cubicBezTo>
                    <a:pt x="116" y="61"/>
                    <a:pt x="116" y="61"/>
                    <a:pt x="116" y="61"/>
                  </a:cubicBezTo>
                  <a:cubicBezTo>
                    <a:pt x="116" y="59"/>
                    <a:pt x="116" y="57"/>
                    <a:pt x="116" y="55"/>
                  </a:cubicBezTo>
                  <a:cubicBezTo>
                    <a:pt x="116" y="52"/>
                    <a:pt x="115" y="50"/>
                    <a:pt x="114" y="49"/>
                  </a:cubicBezTo>
                  <a:cubicBezTo>
                    <a:pt x="113" y="48"/>
                    <a:pt x="113" y="48"/>
                    <a:pt x="113" y="48"/>
                  </a:cubicBezTo>
                  <a:cubicBezTo>
                    <a:pt x="113" y="48"/>
                    <a:pt x="113" y="48"/>
                    <a:pt x="113" y="48"/>
                  </a:cubicBezTo>
                  <a:cubicBezTo>
                    <a:pt x="105" y="46"/>
                    <a:pt x="105" y="46"/>
                    <a:pt x="105" y="46"/>
                  </a:cubicBezTo>
                  <a:cubicBezTo>
                    <a:pt x="103" y="47"/>
                    <a:pt x="103" y="47"/>
                    <a:pt x="103" y="47"/>
                  </a:cubicBezTo>
                  <a:cubicBezTo>
                    <a:pt x="98" y="59"/>
                    <a:pt x="98" y="59"/>
                    <a:pt x="98" y="59"/>
                  </a:cubicBezTo>
                  <a:cubicBezTo>
                    <a:pt x="93" y="47"/>
                    <a:pt x="93" y="47"/>
                    <a:pt x="93" y="47"/>
                  </a:cubicBezTo>
                  <a:cubicBezTo>
                    <a:pt x="91" y="46"/>
                    <a:pt x="91" y="46"/>
                    <a:pt x="91" y="46"/>
                  </a:cubicBezTo>
                  <a:cubicBezTo>
                    <a:pt x="84" y="48"/>
                    <a:pt x="84" y="48"/>
                    <a:pt x="84" y="48"/>
                  </a:cubicBezTo>
                  <a:cubicBezTo>
                    <a:pt x="72" y="45"/>
                    <a:pt x="72" y="45"/>
                    <a:pt x="72" y="45"/>
                  </a:cubicBezTo>
                  <a:cubicBezTo>
                    <a:pt x="69" y="47"/>
                    <a:pt x="69" y="47"/>
                    <a:pt x="69" y="47"/>
                  </a:cubicBezTo>
                  <a:cubicBezTo>
                    <a:pt x="69" y="50"/>
                    <a:pt x="69" y="50"/>
                    <a:pt x="69" y="50"/>
                  </a:cubicBezTo>
                  <a:cubicBezTo>
                    <a:pt x="64" y="67"/>
                    <a:pt x="64" y="67"/>
                    <a:pt x="64" y="67"/>
                  </a:cubicBezTo>
                  <a:cubicBezTo>
                    <a:pt x="64" y="67"/>
                    <a:pt x="64" y="67"/>
                    <a:pt x="64" y="67"/>
                  </a:cubicBezTo>
                  <a:cubicBezTo>
                    <a:pt x="62" y="54"/>
                    <a:pt x="62" y="54"/>
                    <a:pt x="62" y="54"/>
                  </a:cubicBezTo>
                  <a:cubicBezTo>
                    <a:pt x="64" y="52"/>
                    <a:pt x="64" y="52"/>
                    <a:pt x="64" y="52"/>
                  </a:cubicBezTo>
                  <a:cubicBezTo>
                    <a:pt x="63" y="47"/>
                    <a:pt x="63" y="47"/>
                    <a:pt x="63" y="47"/>
                  </a:cubicBezTo>
                  <a:cubicBezTo>
                    <a:pt x="60" y="47"/>
                    <a:pt x="60" y="47"/>
                    <a:pt x="60" y="47"/>
                  </a:cubicBezTo>
                  <a:cubicBezTo>
                    <a:pt x="59" y="47"/>
                    <a:pt x="59" y="47"/>
                    <a:pt x="59" y="47"/>
                  </a:cubicBezTo>
                  <a:cubicBezTo>
                    <a:pt x="56" y="47"/>
                    <a:pt x="56" y="47"/>
                    <a:pt x="56" y="47"/>
                  </a:cubicBezTo>
                  <a:cubicBezTo>
                    <a:pt x="55" y="52"/>
                    <a:pt x="55" y="52"/>
                    <a:pt x="55" y="52"/>
                  </a:cubicBezTo>
                  <a:cubicBezTo>
                    <a:pt x="57" y="54"/>
                    <a:pt x="57" y="54"/>
                    <a:pt x="57" y="54"/>
                  </a:cubicBezTo>
                  <a:cubicBezTo>
                    <a:pt x="54" y="67"/>
                    <a:pt x="54" y="67"/>
                    <a:pt x="54" y="67"/>
                  </a:cubicBezTo>
                  <a:cubicBezTo>
                    <a:pt x="49" y="50"/>
                    <a:pt x="49" y="50"/>
                    <a:pt x="49" y="50"/>
                  </a:cubicBezTo>
                  <a:cubicBezTo>
                    <a:pt x="49" y="47"/>
                    <a:pt x="49" y="47"/>
                    <a:pt x="49" y="47"/>
                  </a:cubicBezTo>
                  <a:cubicBezTo>
                    <a:pt x="47" y="45"/>
                    <a:pt x="47" y="45"/>
                    <a:pt x="47" y="45"/>
                  </a:cubicBezTo>
                  <a:cubicBezTo>
                    <a:pt x="33" y="48"/>
                    <a:pt x="33" y="48"/>
                    <a:pt x="33" y="48"/>
                  </a:cubicBezTo>
                  <a:cubicBezTo>
                    <a:pt x="33" y="48"/>
                    <a:pt x="33" y="48"/>
                    <a:pt x="33" y="48"/>
                  </a:cubicBezTo>
                  <a:cubicBezTo>
                    <a:pt x="25" y="46"/>
                    <a:pt x="25" y="46"/>
                    <a:pt x="25" y="46"/>
                  </a:cubicBezTo>
                  <a:close/>
                  <a:moveTo>
                    <a:pt x="87" y="36"/>
                  </a:moveTo>
                  <a:cubicBezTo>
                    <a:pt x="87" y="30"/>
                    <a:pt x="86" y="25"/>
                    <a:pt x="87" y="21"/>
                  </a:cubicBezTo>
                  <a:cubicBezTo>
                    <a:pt x="91" y="18"/>
                    <a:pt x="106" y="18"/>
                    <a:pt x="109" y="21"/>
                  </a:cubicBezTo>
                  <a:cubicBezTo>
                    <a:pt x="109" y="26"/>
                    <a:pt x="109" y="32"/>
                    <a:pt x="109" y="35"/>
                  </a:cubicBezTo>
                  <a:cubicBezTo>
                    <a:pt x="108" y="38"/>
                    <a:pt x="107" y="40"/>
                    <a:pt x="106" y="42"/>
                  </a:cubicBezTo>
                  <a:cubicBezTo>
                    <a:pt x="104" y="44"/>
                    <a:pt x="101" y="46"/>
                    <a:pt x="98" y="46"/>
                  </a:cubicBezTo>
                  <a:cubicBezTo>
                    <a:pt x="98" y="46"/>
                    <a:pt x="98" y="46"/>
                    <a:pt x="98" y="46"/>
                  </a:cubicBezTo>
                  <a:cubicBezTo>
                    <a:pt x="95" y="46"/>
                    <a:pt x="92" y="44"/>
                    <a:pt x="90" y="42"/>
                  </a:cubicBezTo>
                  <a:cubicBezTo>
                    <a:pt x="89" y="40"/>
                    <a:pt x="88" y="38"/>
                    <a:pt x="87" y="36"/>
                  </a:cubicBezTo>
                  <a:close/>
                </a:path>
              </a:pathLst>
            </a:custGeom>
            <a:solidFill>
              <a:schemeClr val="bg2"/>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65" name="Group 11">
            <a:extLst>
              <a:ext uri="{FF2B5EF4-FFF2-40B4-BE49-F238E27FC236}">
                <a16:creationId xmlns:a16="http://schemas.microsoft.com/office/drawing/2014/main" id="{968E839E-B003-4D25-A015-0131F1B3348C}"/>
              </a:ext>
            </a:extLst>
          </p:cNvPr>
          <p:cNvGrpSpPr/>
          <p:nvPr/>
        </p:nvGrpSpPr>
        <p:grpSpPr>
          <a:xfrm>
            <a:off x="5823244" y="2814782"/>
            <a:ext cx="2405575" cy="713936"/>
            <a:chOff x="5823244" y="2818812"/>
            <a:chExt cx="2405575" cy="713936"/>
          </a:xfrm>
        </p:grpSpPr>
        <p:sp>
          <p:nvSpPr>
            <p:cNvPr id="66" name="Rectangle 9">
              <a:extLst>
                <a:ext uri="{FF2B5EF4-FFF2-40B4-BE49-F238E27FC236}">
                  <a16:creationId xmlns:a16="http://schemas.microsoft.com/office/drawing/2014/main" id="{3ABD5E3B-F95D-4329-99D1-2A27520D26D1}"/>
                </a:ext>
              </a:extLst>
            </p:cNvPr>
            <p:cNvSpPr/>
            <p:nvPr/>
          </p:nvSpPr>
          <p:spPr>
            <a:xfrm>
              <a:off x="5823244" y="2818812"/>
              <a:ext cx="2405575" cy="713936"/>
            </a:xfrm>
            <a:prstGeom prst="rect">
              <a:avLst/>
            </a:prstGeom>
            <a:solidFill>
              <a:srgbClr val="72AE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7" name="TextBox 23">
              <a:extLst>
                <a:ext uri="{FF2B5EF4-FFF2-40B4-BE49-F238E27FC236}">
                  <a16:creationId xmlns:a16="http://schemas.microsoft.com/office/drawing/2014/main" id="{A817E9BD-A94E-4A9F-A09C-92F172030D03}"/>
                </a:ext>
              </a:extLst>
            </p:cNvPr>
            <p:cNvSpPr txBox="1"/>
            <p:nvPr/>
          </p:nvSpPr>
          <p:spPr>
            <a:xfrm>
              <a:off x="6457015" y="2991114"/>
              <a:ext cx="1709827" cy="338554"/>
            </a:xfrm>
            <a:prstGeom prst="rect">
              <a:avLst/>
            </a:prstGeom>
            <a:noFill/>
          </p:spPr>
          <p:txBody>
            <a:bodyPr wrap="none" rtlCol="0">
              <a:spAutoFit/>
            </a:bodyPr>
            <a:lstStyle/>
            <a:p>
              <a:r>
                <a:rPr lang="en-US" sz="1600" b="1" dirty="0">
                  <a:solidFill>
                    <a:schemeClr val="bg2"/>
                  </a:solidFill>
                  <a:latin typeface="微软雅黑" panose="020B0503020204020204" pitchFamily="34" charset="-122"/>
                  <a:ea typeface="微软雅黑" panose="020B0503020204020204" pitchFamily="34" charset="-122"/>
                  <a:sym typeface="微软雅黑" panose="020B0503020204020204" pitchFamily="34" charset="-122"/>
                </a:rPr>
                <a:t>GLOBAL BASIC</a:t>
              </a:r>
              <a:endParaRPr lang="en-GB" sz="1600" b="1" dirty="0">
                <a:solidFill>
                  <a:schemeClr val="bg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8" name="Freeform 22">
              <a:extLst>
                <a:ext uri="{FF2B5EF4-FFF2-40B4-BE49-F238E27FC236}">
                  <a16:creationId xmlns:a16="http://schemas.microsoft.com/office/drawing/2014/main" id="{E505B874-F58A-4065-810A-D99AF28B0AFC}"/>
                </a:ext>
              </a:extLst>
            </p:cNvPr>
            <p:cNvSpPr>
              <a:spLocks noEditPoints="1"/>
            </p:cNvSpPr>
            <p:nvPr/>
          </p:nvSpPr>
          <p:spPr bwMode="auto">
            <a:xfrm>
              <a:off x="6041476" y="2983041"/>
              <a:ext cx="387383" cy="385476"/>
            </a:xfrm>
            <a:custGeom>
              <a:avLst/>
              <a:gdLst>
                <a:gd name="T0" fmla="*/ 6 w 94"/>
                <a:gd name="T1" fmla="*/ 28 h 94"/>
                <a:gd name="T2" fmla="*/ 32 w 94"/>
                <a:gd name="T3" fmla="*/ 4 h 94"/>
                <a:gd name="T4" fmla="*/ 67 w 94"/>
                <a:gd name="T5" fmla="*/ 6 h 94"/>
                <a:gd name="T6" fmla="*/ 90 w 94"/>
                <a:gd name="T7" fmla="*/ 32 h 94"/>
                <a:gd name="T8" fmla="*/ 88 w 94"/>
                <a:gd name="T9" fmla="*/ 67 h 94"/>
                <a:gd name="T10" fmla="*/ 88 w 94"/>
                <a:gd name="T11" fmla="*/ 67 h 94"/>
                <a:gd name="T12" fmla="*/ 62 w 94"/>
                <a:gd name="T13" fmla="*/ 90 h 94"/>
                <a:gd name="T14" fmla="*/ 27 w 94"/>
                <a:gd name="T15" fmla="*/ 89 h 94"/>
                <a:gd name="T16" fmla="*/ 27 w 94"/>
                <a:gd name="T17" fmla="*/ 89 h 94"/>
                <a:gd name="T18" fmla="*/ 4 w 94"/>
                <a:gd name="T19" fmla="*/ 62 h 94"/>
                <a:gd name="T20" fmla="*/ 6 w 94"/>
                <a:gd name="T21" fmla="*/ 28 h 94"/>
                <a:gd name="T22" fmla="*/ 6 w 94"/>
                <a:gd name="T23" fmla="*/ 28 h 94"/>
                <a:gd name="T24" fmla="*/ 20 w 94"/>
                <a:gd name="T25" fmla="*/ 27 h 94"/>
                <a:gd name="T26" fmla="*/ 16 w 94"/>
                <a:gd name="T27" fmla="*/ 32 h 94"/>
                <a:gd name="T28" fmla="*/ 16 w 94"/>
                <a:gd name="T29" fmla="*/ 32 h 94"/>
                <a:gd name="T30" fmla="*/ 15 w 94"/>
                <a:gd name="T31" fmla="*/ 35 h 94"/>
                <a:gd name="T32" fmla="*/ 36 w 94"/>
                <a:gd name="T33" fmla="*/ 37 h 94"/>
                <a:gd name="T34" fmla="*/ 34 w 94"/>
                <a:gd name="T35" fmla="*/ 40 h 94"/>
                <a:gd name="T36" fmla="*/ 32 w 94"/>
                <a:gd name="T37" fmla="*/ 45 h 94"/>
                <a:gd name="T38" fmla="*/ 13 w 94"/>
                <a:gd name="T39" fmla="*/ 53 h 94"/>
                <a:gd name="T40" fmla="*/ 15 w 94"/>
                <a:gd name="T41" fmla="*/ 59 h 94"/>
                <a:gd name="T42" fmla="*/ 15 w 94"/>
                <a:gd name="T43" fmla="*/ 59 h 94"/>
                <a:gd name="T44" fmla="*/ 16 w 94"/>
                <a:gd name="T45" fmla="*/ 60 h 94"/>
                <a:gd name="T46" fmla="*/ 29 w 94"/>
                <a:gd name="T47" fmla="*/ 54 h 94"/>
                <a:gd name="T48" fmla="*/ 26 w 94"/>
                <a:gd name="T49" fmla="*/ 74 h 94"/>
                <a:gd name="T50" fmla="*/ 32 w 94"/>
                <a:gd name="T51" fmla="*/ 78 h 94"/>
                <a:gd name="T52" fmla="*/ 32 w 94"/>
                <a:gd name="T53" fmla="*/ 78 h 94"/>
                <a:gd name="T54" fmla="*/ 33 w 94"/>
                <a:gd name="T55" fmla="*/ 79 h 94"/>
                <a:gd name="T56" fmla="*/ 34 w 94"/>
                <a:gd name="T57" fmla="*/ 78 h 94"/>
                <a:gd name="T58" fmla="*/ 36 w 94"/>
                <a:gd name="T59" fmla="*/ 55 h 94"/>
                <a:gd name="T60" fmla="*/ 48 w 94"/>
                <a:gd name="T61" fmla="*/ 67 h 94"/>
                <a:gd name="T62" fmla="*/ 60 w 94"/>
                <a:gd name="T63" fmla="*/ 79 h 94"/>
                <a:gd name="T64" fmla="*/ 65 w 94"/>
                <a:gd name="T65" fmla="*/ 77 h 94"/>
                <a:gd name="T66" fmla="*/ 66 w 94"/>
                <a:gd name="T67" fmla="*/ 74 h 94"/>
                <a:gd name="T68" fmla="*/ 54 w 94"/>
                <a:gd name="T69" fmla="*/ 62 h 94"/>
                <a:gd name="T70" fmla="*/ 39 w 94"/>
                <a:gd name="T71" fmla="*/ 48 h 94"/>
                <a:gd name="T72" fmla="*/ 41 w 94"/>
                <a:gd name="T73" fmla="*/ 43 h 94"/>
                <a:gd name="T74" fmla="*/ 43 w 94"/>
                <a:gd name="T75" fmla="*/ 39 h 94"/>
                <a:gd name="T76" fmla="*/ 49 w 94"/>
                <a:gd name="T77" fmla="*/ 42 h 94"/>
                <a:gd name="T78" fmla="*/ 77 w 94"/>
                <a:gd name="T79" fmla="*/ 64 h 94"/>
                <a:gd name="T80" fmla="*/ 78 w 94"/>
                <a:gd name="T81" fmla="*/ 62 h 94"/>
                <a:gd name="T82" fmla="*/ 78 w 94"/>
                <a:gd name="T83" fmla="*/ 62 h 94"/>
                <a:gd name="T84" fmla="*/ 80 w 94"/>
                <a:gd name="T85" fmla="*/ 56 h 94"/>
                <a:gd name="T86" fmla="*/ 53 w 94"/>
                <a:gd name="T87" fmla="*/ 35 h 94"/>
                <a:gd name="T88" fmla="*/ 47 w 94"/>
                <a:gd name="T89" fmla="*/ 32 h 94"/>
                <a:gd name="T90" fmla="*/ 50 w 94"/>
                <a:gd name="T91" fmla="*/ 28 h 94"/>
                <a:gd name="T92" fmla="*/ 56 w 94"/>
                <a:gd name="T93" fmla="*/ 30 h 94"/>
                <a:gd name="T94" fmla="*/ 74 w 94"/>
                <a:gd name="T95" fmla="*/ 28 h 94"/>
                <a:gd name="T96" fmla="*/ 71 w 94"/>
                <a:gd name="T97" fmla="*/ 23 h 94"/>
                <a:gd name="T98" fmla="*/ 70 w 94"/>
                <a:gd name="T99" fmla="*/ 22 h 94"/>
                <a:gd name="T100" fmla="*/ 58 w 94"/>
                <a:gd name="T101" fmla="*/ 23 h 94"/>
                <a:gd name="T102" fmla="*/ 55 w 94"/>
                <a:gd name="T103" fmla="*/ 22 h 94"/>
                <a:gd name="T104" fmla="*/ 62 w 94"/>
                <a:gd name="T105" fmla="*/ 16 h 94"/>
                <a:gd name="T106" fmla="*/ 53 w 94"/>
                <a:gd name="T107" fmla="*/ 14 h 94"/>
                <a:gd name="T108" fmla="*/ 49 w 94"/>
                <a:gd name="T109" fmla="*/ 18 h 94"/>
                <a:gd name="T110" fmla="*/ 43 w 94"/>
                <a:gd name="T111" fmla="*/ 13 h 94"/>
                <a:gd name="T112" fmla="*/ 37 w 94"/>
                <a:gd name="T113" fmla="*/ 15 h 94"/>
                <a:gd name="T114" fmla="*/ 35 w 94"/>
                <a:gd name="T115" fmla="*/ 16 h 94"/>
                <a:gd name="T116" fmla="*/ 44 w 94"/>
                <a:gd name="T117" fmla="*/ 24 h 94"/>
                <a:gd name="T118" fmla="*/ 40 w 94"/>
                <a:gd name="T119" fmla="*/ 30 h 94"/>
                <a:gd name="T120" fmla="*/ 20 w 94"/>
                <a:gd name="T121" fmla="*/ 2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4" h="94">
                  <a:moveTo>
                    <a:pt x="6" y="28"/>
                  </a:moveTo>
                  <a:cubicBezTo>
                    <a:pt x="11" y="16"/>
                    <a:pt x="21" y="8"/>
                    <a:pt x="32" y="4"/>
                  </a:cubicBezTo>
                  <a:cubicBezTo>
                    <a:pt x="43" y="0"/>
                    <a:pt x="56" y="1"/>
                    <a:pt x="67" y="6"/>
                  </a:cubicBezTo>
                  <a:cubicBezTo>
                    <a:pt x="78" y="12"/>
                    <a:pt x="86" y="21"/>
                    <a:pt x="90" y="32"/>
                  </a:cubicBezTo>
                  <a:cubicBezTo>
                    <a:pt x="94" y="43"/>
                    <a:pt x="94" y="56"/>
                    <a:pt x="88" y="67"/>
                  </a:cubicBezTo>
                  <a:cubicBezTo>
                    <a:pt x="88" y="67"/>
                    <a:pt x="88" y="67"/>
                    <a:pt x="88" y="67"/>
                  </a:cubicBezTo>
                  <a:cubicBezTo>
                    <a:pt x="83" y="78"/>
                    <a:pt x="73" y="87"/>
                    <a:pt x="62" y="90"/>
                  </a:cubicBezTo>
                  <a:cubicBezTo>
                    <a:pt x="51" y="94"/>
                    <a:pt x="39" y="94"/>
                    <a:pt x="27" y="89"/>
                  </a:cubicBezTo>
                  <a:cubicBezTo>
                    <a:pt x="27" y="89"/>
                    <a:pt x="27" y="89"/>
                    <a:pt x="27" y="89"/>
                  </a:cubicBezTo>
                  <a:cubicBezTo>
                    <a:pt x="16" y="83"/>
                    <a:pt x="8" y="73"/>
                    <a:pt x="4" y="62"/>
                  </a:cubicBezTo>
                  <a:cubicBezTo>
                    <a:pt x="0" y="51"/>
                    <a:pt x="1" y="39"/>
                    <a:pt x="6" y="28"/>
                  </a:cubicBezTo>
                  <a:cubicBezTo>
                    <a:pt x="6" y="28"/>
                    <a:pt x="6" y="28"/>
                    <a:pt x="6" y="28"/>
                  </a:cubicBezTo>
                  <a:close/>
                  <a:moveTo>
                    <a:pt x="20" y="27"/>
                  </a:moveTo>
                  <a:cubicBezTo>
                    <a:pt x="18" y="29"/>
                    <a:pt x="17" y="30"/>
                    <a:pt x="16" y="32"/>
                  </a:cubicBezTo>
                  <a:cubicBezTo>
                    <a:pt x="16" y="32"/>
                    <a:pt x="16" y="32"/>
                    <a:pt x="16" y="32"/>
                  </a:cubicBezTo>
                  <a:cubicBezTo>
                    <a:pt x="16" y="33"/>
                    <a:pt x="15" y="34"/>
                    <a:pt x="15" y="35"/>
                  </a:cubicBezTo>
                  <a:cubicBezTo>
                    <a:pt x="21" y="34"/>
                    <a:pt x="28" y="34"/>
                    <a:pt x="36" y="37"/>
                  </a:cubicBezTo>
                  <a:cubicBezTo>
                    <a:pt x="35" y="38"/>
                    <a:pt x="35" y="39"/>
                    <a:pt x="34" y="40"/>
                  </a:cubicBezTo>
                  <a:cubicBezTo>
                    <a:pt x="33" y="42"/>
                    <a:pt x="32" y="43"/>
                    <a:pt x="32" y="45"/>
                  </a:cubicBezTo>
                  <a:cubicBezTo>
                    <a:pt x="26" y="45"/>
                    <a:pt x="20" y="47"/>
                    <a:pt x="13" y="53"/>
                  </a:cubicBezTo>
                  <a:cubicBezTo>
                    <a:pt x="14" y="55"/>
                    <a:pt x="14" y="57"/>
                    <a:pt x="15" y="59"/>
                  </a:cubicBezTo>
                  <a:cubicBezTo>
                    <a:pt x="15" y="59"/>
                    <a:pt x="15" y="59"/>
                    <a:pt x="15" y="59"/>
                  </a:cubicBezTo>
                  <a:cubicBezTo>
                    <a:pt x="16" y="60"/>
                    <a:pt x="16" y="60"/>
                    <a:pt x="16" y="60"/>
                  </a:cubicBezTo>
                  <a:cubicBezTo>
                    <a:pt x="21" y="56"/>
                    <a:pt x="25" y="54"/>
                    <a:pt x="29" y="54"/>
                  </a:cubicBezTo>
                  <a:cubicBezTo>
                    <a:pt x="27" y="61"/>
                    <a:pt x="26" y="68"/>
                    <a:pt x="26" y="74"/>
                  </a:cubicBezTo>
                  <a:cubicBezTo>
                    <a:pt x="28" y="76"/>
                    <a:pt x="30" y="77"/>
                    <a:pt x="32" y="78"/>
                  </a:cubicBezTo>
                  <a:cubicBezTo>
                    <a:pt x="32" y="78"/>
                    <a:pt x="32" y="78"/>
                    <a:pt x="32" y="78"/>
                  </a:cubicBezTo>
                  <a:cubicBezTo>
                    <a:pt x="33" y="78"/>
                    <a:pt x="33" y="78"/>
                    <a:pt x="33" y="79"/>
                  </a:cubicBezTo>
                  <a:cubicBezTo>
                    <a:pt x="34" y="78"/>
                    <a:pt x="34" y="78"/>
                    <a:pt x="34" y="78"/>
                  </a:cubicBezTo>
                  <a:cubicBezTo>
                    <a:pt x="33" y="72"/>
                    <a:pt x="34" y="64"/>
                    <a:pt x="36" y="55"/>
                  </a:cubicBezTo>
                  <a:cubicBezTo>
                    <a:pt x="41" y="58"/>
                    <a:pt x="44" y="62"/>
                    <a:pt x="48" y="67"/>
                  </a:cubicBezTo>
                  <a:cubicBezTo>
                    <a:pt x="52" y="71"/>
                    <a:pt x="56" y="76"/>
                    <a:pt x="60" y="79"/>
                  </a:cubicBezTo>
                  <a:cubicBezTo>
                    <a:pt x="62" y="78"/>
                    <a:pt x="63" y="78"/>
                    <a:pt x="65" y="77"/>
                  </a:cubicBezTo>
                  <a:cubicBezTo>
                    <a:pt x="66" y="74"/>
                    <a:pt x="66" y="74"/>
                    <a:pt x="66" y="74"/>
                  </a:cubicBezTo>
                  <a:cubicBezTo>
                    <a:pt x="62" y="71"/>
                    <a:pt x="58" y="67"/>
                    <a:pt x="54" y="62"/>
                  </a:cubicBezTo>
                  <a:cubicBezTo>
                    <a:pt x="49" y="56"/>
                    <a:pt x="44" y="51"/>
                    <a:pt x="39" y="48"/>
                  </a:cubicBezTo>
                  <a:cubicBezTo>
                    <a:pt x="40" y="46"/>
                    <a:pt x="40" y="45"/>
                    <a:pt x="41" y="43"/>
                  </a:cubicBezTo>
                  <a:cubicBezTo>
                    <a:pt x="42" y="42"/>
                    <a:pt x="42" y="40"/>
                    <a:pt x="43" y="39"/>
                  </a:cubicBezTo>
                  <a:cubicBezTo>
                    <a:pt x="45" y="40"/>
                    <a:pt x="47" y="41"/>
                    <a:pt x="49" y="42"/>
                  </a:cubicBezTo>
                  <a:cubicBezTo>
                    <a:pt x="61" y="47"/>
                    <a:pt x="71" y="55"/>
                    <a:pt x="77" y="64"/>
                  </a:cubicBezTo>
                  <a:cubicBezTo>
                    <a:pt x="77" y="63"/>
                    <a:pt x="78" y="63"/>
                    <a:pt x="78" y="62"/>
                  </a:cubicBezTo>
                  <a:cubicBezTo>
                    <a:pt x="78" y="62"/>
                    <a:pt x="78" y="62"/>
                    <a:pt x="78" y="62"/>
                  </a:cubicBezTo>
                  <a:cubicBezTo>
                    <a:pt x="79" y="60"/>
                    <a:pt x="80" y="58"/>
                    <a:pt x="80" y="56"/>
                  </a:cubicBezTo>
                  <a:cubicBezTo>
                    <a:pt x="74" y="47"/>
                    <a:pt x="63" y="40"/>
                    <a:pt x="53" y="35"/>
                  </a:cubicBezTo>
                  <a:cubicBezTo>
                    <a:pt x="51" y="34"/>
                    <a:pt x="49" y="33"/>
                    <a:pt x="47" y="32"/>
                  </a:cubicBezTo>
                  <a:cubicBezTo>
                    <a:pt x="48" y="31"/>
                    <a:pt x="49" y="29"/>
                    <a:pt x="50" y="28"/>
                  </a:cubicBezTo>
                  <a:cubicBezTo>
                    <a:pt x="52" y="29"/>
                    <a:pt x="54" y="30"/>
                    <a:pt x="56" y="30"/>
                  </a:cubicBezTo>
                  <a:cubicBezTo>
                    <a:pt x="66" y="32"/>
                    <a:pt x="73" y="28"/>
                    <a:pt x="74" y="28"/>
                  </a:cubicBezTo>
                  <a:cubicBezTo>
                    <a:pt x="71" y="23"/>
                    <a:pt x="71" y="23"/>
                    <a:pt x="71" y="23"/>
                  </a:cubicBezTo>
                  <a:cubicBezTo>
                    <a:pt x="71" y="22"/>
                    <a:pt x="70" y="22"/>
                    <a:pt x="70" y="22"/>
                  </a:cubicBezTo>
                  <a:cubicBezTo>
                    <a:pt x="68" y="22"/>
                    <a:pt x="63" y="24"/>
                    <a:pt x="58" y="23"/>
                  </a:cubicBezTo>
                  <a:cubicBezTo>
                    <a:pt x="57" y="23"/>
                    <a:pt x="56" y="22"/>
                    <a:pt x="55" y="22"/>
                  </a:cubicBezTo>
                  <a:cubicBezTo>
                    <a:pt x="57" y="20"/>
                    <a:pt x="60" y="18"/>
                    <a:pt x="62" y="16"/>
                  </a:cubicBezTo>
                  <a:cubicBezTo>
                    <a:pt x="59" y="15"/>
                    <a:pt x="56" y="14"/>
                    <a:pt x="53" y="14"/>
                  </a:cubicBezTo>
                  <a:cubicBezTo>
                    <a:pt x="52" y="15"/>
                    <a:pt x="50" y="16"/>
                    <a:pt x="49" y="18"/>
                  </a:cubicBezTo>
                  <a:cubicBezTo>
                    <a:pt x="47" y="16"/>
                    <a:pt x="45" y="15"/>
                    <a:pt x="43" y="13"/>
                  </a:cubicBezTo>
                  <a:cubicBezTo>
                    <a:pt x="41" y="14"/>
                    <a:pt x="39" y="14"/>
                    <a:pt x="37" y="15"/>
                  </a:cubicBezTo>
                  <a:cubicBezTo>
                    <a:pt x="35" y="16"/>
                    <a:pt x="35" y="16"/>
                    <a:pt x="35" y="16"/>
                  </a:cubicBezTo>
                  <a:cubicBezTo>
                    <a:pt x="35" y="16"/>
                    <a:pt x="39" y="20"/>
                    <a:pt x="44" y="24"/>
                  </a:cubicBezTo>
                  <a:cubicBezTo>
                    <a:pt x="42" y="26"/>
                    <a:pt x="41" y="28"/>
                    <a:pt x="40" y="30"/>
                  </a:cubicBezTo>
                  <a:cubicBezTo>
                    <a:pt x="33" y="28"/>
                    <a:pt x="26" y="27"/>
                    <a:pt x="20" y="27"/>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69" name="Rectangle 23">
            <a:extLst>
              <a:ext uri="{FF2B5EF4-FFF2-40B4-BE49-F238E27FC236}">
                <a16:creationId xmlns:a16="http://schemas.microsoft.com/office/drawing/2014/main" id="{2E15406A-D7AC-47A7-BEFB-255C5B768DBC}"/>
              </a:ext>
            </a:extLst>
          </p:cNvPr>
          <p:cNvSpPr/>
          <p:nvPr/>
        </p:nvSpPr>
        <p:spPr>
          <a:xfrm>
            <a:off x="1008296" y="5033995"/>
            <a:ext cx="2105238" cy="1061829"/>
          </a:xfrm>
          <a:prstGeom prst="rect">
            <a:avLst/>
          </a:prstGeom>
        </p:spPr>
        <p:txBody>
          <a:bodyPr wrap="square">
            <a:spAutoFit/>
          </a:bodyPr>
          <a:lstStyle/>
          <a:p>
            <a:pPr algn="ctr"/>
            <a:r>
              <a:rPr lang="en-GB" sz="105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Lorem Ipsum </a:t>
            </a:r>
            <a:r>
              <a:rPr lang="en-GB" sz="1050" dirty="0" err="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Dolor</a:t>
            </a:r>
            <a:r>
              <a:rPr lang="en-GB" sz="105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Sit </a:t>
            </a:r>
            <a:r>
              <a:rPr lang="en-GB" sz="1050" dirty="0" err="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Amet</a:t>
            </a:r>
            <a:r>
              <a:rPr lang="en-GB" sz="105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en-GB" sz="1050" dirty="0" err="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Consectetur</a:t>
            </a:r>
            <a:r>
              <a:rPr lang="en-GB" sz="105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en-GB" sz="1050" dirty="0" err="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Adipiscing</a:t>
            </a:r>
            <a:r>
              <a:rPr lang="en-GB" sz="105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en-GB" sz="1050" dirty="0" err="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Elit</a:t>
            </a:r>
            <a:r>
              <a:rPr lang="en-GB" sz="105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Integer</a:t>
            </a:r>
            <a:r>
              <a:rPr lang="en-GB" sz="1050" dirty="0" err="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Dolor</a:t>
            </a:r>
            <a:r>
              <a:rPr lang="en-GB" sz="105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Quam </a:t>
            </a:r>
            <a:r>
              <a:rPr lang="en-GB" sz="1050" dirty="0" err="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Pretium</a:t>
            </a:r>
            <a:r>
              <a:rPr lang="en-GB" sz="105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en-GB" sz="1050" dirty="0" err="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Eu</a:t>
            </a:r>
            <a:r>
              <a:rPr lang="en-GB" sz="105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en-GB" sz="1050" dirty="0" err="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Placerat</a:t>
            </a:r>
            <a:r>
              <a:rPr lang="en-GB" sz="105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en-GB" sz="1050" dirty="0" err="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Eu</a:t>
            </a:r>
            <a:r>
              <a:rPr lang="en-GB" sz="105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Semper et </a:t>
            </a:r>
            <a:r>
              <a:rPr lang="en-GB" sz="1050" dirty="0" err="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Nunc</a:t>
            </a:r>
            <a:r>
              <a:rPr lang="en-GB" sz="105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en-GB" sz="1050" dirty="0" err="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Nullam</a:t>
            </a:r>
            <a:r>
              <a:rPr lang="en-GB" sz="105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en-GB" sz="1050" dirty="0" err="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Ut</a:t>
            </a:r>
            <a:r>
              <a:rPr lang="en-GB" sz="105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en-GB" sz="1050" dirty="0" err="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Turpis</a:t>
            </a:r>
            <a:r>
              <a:rPr lang="en-GB" sz="105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Dictum </a:t>
            </a:r>
            <a:r>
              <a:rPr lang="en-GB" sz="1050" dirty="0" err="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Luctus</a:t>
            </a:r>
            <a:r>
              <a:rPr lang="en-GB" sz="105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Mi </a:t>
            </a:r>
            <a:r>
              <a:rPr lang="en-GB" sz="1050" dirty="0" err="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Quis</a:t>
            </a:r>
            <a:r>
              <a:rPr lang="en-GB" sz="105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en-GB" sz="1050" dirty="0" err="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Luctus</a:t>
            </a:r>
            <a:r>
              <a:rPr lang="en-GB" sz="105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Lorem. </a:t>
            </a:r>
          </a:p>
        </p:txBody>
      </p:sp>
      <p:sp>
        <p:nvSpPr>
          <p:cNvPr id="70" name="Rectangle 24">
            <a:extLst>
              <a:ext uri="{FF2B5EF4-FFF2-40B4-BE49-F238E27FC236}">
                <a16:creationId xmlns:a16="http://schemas.microsoft.com/office/drawing/2014/main" id="{9AB683DF-E662-45AB-8789-06B704F7EC4B}"/>
              </a:ext>
            </a:extLst>
          </p:cNvPr>
          <p:cNvSpPr/>
          <p:nvPr/>
        </p:nvSpPr>
        <p:spPr>
          <a:xfrm>
            <a:off x="3490854" y="5033995"/>
            <a:ext cx="2105238" cy="1061829"/>
          </a:xfrm>
          <a:prstGeom prst="rect">
            <a:avLst/>
          </a:prstGeom>
        </p:spPr>
        <p:txBody>
          <a:bodyPr wrap="square">
            <a:spAutoFit/>
          </a:bodyPr>
          <a:lstStyle/>
          <a:p>
            <a:pPr algn="ctr"/>
            <a:r>
              <a:rPr lang="en-GB" sz="105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Lorem ipsum dolor sit amet, consectetur adipiscing elit. Integer dolor quam, pretium eu placerat eu semper et nunc. Nullam ut turpis dictum luctus mi quis luctus lorem.</a:t>
            </a:r>
          </a:p>
        </p:txBody>
      </p:sp>
      <p:sp>
        <p:nvSpPr>
          <p:cNvPr id="71" name="Rectangle 25">
            <a:extLst>
              <a:ext uri="{FF2B5EF4-FFF2-40B4-BE49-F238E27FC236}">
                <a16:creationId xmlns:a16="http://schemas.microsoft.com/office/drawing/2014/main" id="{88C00BFA-A6D1-471E-A274-B6E87F086E22}"/>
              </a:ext>
            </a:extLst>
          </p:cNvPr>
          <p:cNvSpPr/>
          <p:nvPr/>
        </p:nvSpPr>
        <p:spPr>
          <a:xfrm>
            <a:off x="5973412" y="5033995"/>
            <a:ext cx="2105238" cy="1061829"/>
          </a:xfrm>
          <a:prstGeom prst="rect">
            <a:avLst/>
          </a:prstGeom>
        </p:spPr>
        <p:txBody>
          <a:bodyPr wrap="square">
            <a:spAutoFit/>
          </a:bodyPr>
          <a:lstStyle/>
          <a:p>
            <a:pPr algn="ctr"/>
            <a:r>
              <a:rPr lang="en-GB" sz="105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Lorem ipsum dolor sit amet, consectetur adipiscing elit. Integer dolor quam, pretium eu placerat eu semper et nunc. Nullam ut turpis dictum luctus mi quis luctus lorem.</a:t>
            </a:r>
          </a:p>
        </p:txBody>
      </p:sp>
      <p:sp>
        <p:nvSpPr>
          <p:cNvPr id="72" name="Rectangle 26">
            <a:extLst>
              <a:ext uri="{FF2B5EF4-FFF2-40B4-BE49-F238E27FC236}">
                <a16:creationId xmlns:a16="http://schemas.microsoft.com/office/drawing/2014/main" id="{4CC991FC-3FA0-4AFC-BEB7-8613D079E819}"/>
              </a:ext>
            </a:extLst>
          </p:cNvPr>
          <p:cNvSpPr/>
          <p:nvPr/>
        </p:nvSpPr>
        <p:spPr>
          <a:xfrm>
            <a:off x="8455970" y="5033995"/>
            <a:ext cx="2105238" cy="1061829"/>
          </a:xfrm>
          <a:prstGeom prst="rect">
            <a:avLst/>
          </a:prstGeom>
        </p:spPr>
        <p:txBody>
          <a:bodyPr wrap="square">
            <a:spAutoFit/>
          </a:bodyPr>
          <a:lstStyle/>
          <a:p>
            <a:pPr algn="ctr"/>
            <a:r>
              <a:rPr lang="en-GB" sz="105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Lorem ipsum dolor sit amet, consectetur adipiscing elit. Integer dolor quam, pretium eu placerat eu semper et nunc. Nullam ut turpis dictum luctus mi quis luctus lorem.</a:t>
            </a:r>
          </a:p>
        </p:txBody>
      </p:sp>
      <p:sp>
        <p:nvSpPr>
          <p:cNvPr id="73" name="TextBox 29">
            <a:extLst>
              <a:ext uri="{FF2B5EF4-FFF2-40B4-BE49-F238E27FC236}">
                <a16:creationId xmlns:a16="http://schemas.microsoft.com/office/drawing/2014/main" id="{BABA28E5-6C02-4407-A6A2-96C50B274142}"/>
              </a:ext>
            </a:extLst>
          </p:cNvPr>
          <p:cNvSpPr txBox="1"/>
          <p:nvPr/>
        </p:nvSpPr>
        <p:spPr>
          <a:xfrm>
            <a:off x="1507718" y="4664663"/>
            <a:ext cx="1106393" cy="369332"/>
          </a:xfrm>
          <a:prstGeom prst="rect">
            <a:avLst/>
          </a:prstGeom>
          <a:noFill/>
        </p:spPr>
        <p:txBody>
          <a:bodyPr wrap="none" rtlCol="0">
            <a:spAutoFit/>
          </a:bodyPr>
          <a:lstStyle/>
          <a:p>
            <a:pPr algn="ctr"/>
            <a:r>
              <a:rPr lang="en-US" b="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STEP 01</a:t>
            </a:r>
            <a:endParaRPr lang="en-GB" b="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4" name="TextBox 30">
            <a:extLst>
              <a:ext uri="{FF2B5EF4-FFF2-40B4-BE49-F238E27FC236}">
                <a16:creationId xmlns:a16="http://schemas.microsoft.com/office/drawing/2014/main" id="{855910BE-08A1-4039-ABD4-EC98926AA406}"/>
              </a:ext>
            </a:extLst>
          </p:cNvPr>
          <p:cNvSpPr txBox="1"/>
          <p:nvPr/>
        </p:nvSpPr>
        <p:spPr>
          <a:xfrm>
            <a:off x="3990276" y="4664663"/>
            <a:ext cx="1106393" cy="369332"/>
          </a:xfrm>
          <a:prstGeom prst="rect">
            <a:avLst/>
          </a:prstGeom>
          <a:noFill/>
        </p:spPr>
        <p:txBody>
          <a:bodyPr wrap="none" rtlCol="0">
            <a:spAutoFit/>
          </a:bodyPr>
          <a:lstStyle/>
          <a:p>
            <a:pPr algn="ctr"/>
            <a:r>
              <a:rPr lang="en-US" b="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STEP 02</a:t>
            </a:r>
            <a:endParaRPr lang="en-GB" b="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5" name="TextBox 31">
            <a:extLst>
              <a:ext uri="{FF2B5EF4-FFF2-40B4-BE49-F238E27FC236}">
                <a16:creationId xmlns:a16="http://schemas.microsoft.com/office/drawing/2014/main" id="{9A70CB29-20C6-43C2-9D80-84F012D83091}"/>
              </a:ext>
            </a:extLst>
          </p:cNvPr>
          <p:cNvSpPr txBox="1"/>
          <p:nvPr/>
        </p:nvSpPr>
        <p:spPr>
          <a:xfrm>
            <a:off x="6472834" y="4664663"/>
            <a:ext cx="1106393" cy="369332"/>
          </a:xfrm>
          <a:prstGeom prst="rect">
            <a:avLst/>
          </a:prstGeom>
          <a:noFill/>
        </p:spPr>
        <p:txBody>
          <a:bodyPr wrap="none" rtlCol="0">
            <a:spAutoFit/>
          </a:bodyPr>
          <a:lstStyle/>
          <a:p>
            <a:pPr algn="ctr"/>
            <a:r>
              <a:rPr lang="en-US" b="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STEP 03</a:t>
            </a:r>
            <a:endParaRPr lang="en-GB" b="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6" name="TextBox 32">
            <a:extLst>
              <a:ext uri="{FF2B5EF4-FFF2-40B4-BE49-F238E27FC236}">
                <a16:creationId xmlns:a16="http://schemas.microsoft.com/office/drawing/2014/main" id="{0AC32DBE-9507-46D5-923D-22E9CD0A8495}"/>
              </a:ext>
            </a:extLst>
          </p:cNvPr>
          <p:cNvSpPr txBox="1"/>
          <p:nvPr/>
        </p:nvSpPr>
        <p:spPr>
          <a:xfrm>
            <a:off x="8955392" y="4664663"/>
            <a:ext cx="1106393" cy="369332"/>
          </a:xfrm>
          <a:prstGeom prst="rect">
            <a:avLst/>
          </a:prstGeom>
          <a:noFill/>
        </p:spPr>
        <p:txBody>
          <a:bodyPr wrap="none" rtlCol="0">
            <a:spAutoFit/>
          </a:bodyPr>
          <a:lstStyle/>
          <a:p>
            <a:pPr algn="ctr"/>
            <a:r>
              <a:rPr lang="en-US" b="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STEP 04</a:t>
            </a:r>
            <a:endParaRPr lang="en-GB" b="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extLst>
      <p:ext uri="{BB962C8B-B14F-4D97-AF65-F5344CB8AC3E}">
        <p14:creationId xmlns:p14="http://schemas.microsoft.com/office/powerpoint/2010/main" val="1589055808"/>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a16="http://schemas.microsoft.com/office/drawing/2014/main"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ppt_x</p:attrName>
                                        </p:attrNameLst>
                                      </p:cBhvr>
                                      <p:tavLst>
                                        <p:tav tm="0">
                                          <p:val>
                                            <p:strVal val="#ppt_x"/>
                                          </p:val>
                                        </p:tav>
                                        <p:tav tm="100000">
                                          <p:val>
                                            <p:strVal val="#ppt_x"/>
                                          </p:val>
                                        </p:tav>
                                      </p:tavLst>
                                    </p:anim>
                                    <p:anim calcmode="lin" valueType="num">
                                      <p:cBhvr>
                                        <p:cTn id="9" dur="75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2" presetClass="entr" presetSubtype="8" fill="hold" grpId="0" nodeType="afterEffect">
                                  <p:stCondLst>
                                    <p:cond delay="0"/>
                                  </p:stCondLst>
                                  <p:childTnLst>
                                    <p:set>
                                      <p:cBhvr>
                                        <p:cTn id="12" dur="1" fill="hold">
                                          <p:stCondLst>
                                            <p:cond delay="0"/>
                                          </p:stCondLst>
                                        </p:cTn>
                                        <p:tgtEl>
                                          <p:spTgt spid="52"/>
                                        </p:tgtEl>
                                        <p:attrNameLst>
                                          <p:attrName>style.visibility</p:attrName>
                                        </p:attrNameLst>
                                      </p:cBhvr>
                                      <p:to>
                                        <p:strVal val="visible"/>
                                      </p:to>
                                    </p:set>
                                    <p:anim calcmode="lin" valueType="num">
                                      <p:cBhvr additive="base">
                                        <p:cTn id="13" dur="500" fill="hold"/>
                                        <p:tgtEl>
                                          <p:spTgt spid="52"/>
                                        </p:tgtEl>
                                        <p:attrNameLst>
                                          <p:attrName>ppt_x</p:attrName>
                                        </p:attrNameLst>
                                      </p:cBhvr>
                                      <p:tavLst>
                                        <p:tav tm="0">
                                          <p:val>
                                            <p:strVal val="0-#ppt_w/2"/>
                                          </p:val>
                                        </p:tav>
                                        <p:tav tm="100000">
                                          <p:val>
                                            <p:strVal val="#ppt_x"/>
                                          </p:val>
                                        </p:tav>
                                      </p:tavLst>
                                    </p:anim>
                                    <p:anim calcmode="lin" valueType="num">
                                      <p:cBhvr additive="base">
                                        <p:cTn id="14" dur="500" fill="hold"/>
                                        <p:tgtEl>
                                          <p:spTgt spid="52"/>
                                        </p:tgtEl>
                                        <p:attrNameLst>
                                          <p:attrName>ppt_y</p:attrName>
                                        </p:attrNameLst>
                                      </p:cBhvr>
                                      <p:tavLst>
                                        <p:tav tm="0">
                                          <p:val>
                                            <p:strVal val="#ppt_y"/>
                                          </p:val>
                                        </p:tav>
                                        <p:tav tm="100000">
                                          <p:val>
                                            <p:strVal val="#ppt_y"/>
                                          </p:val>
                                        </p:tav>
                                      </p:tavLst>
                                    </p:anim>
                                  </p:childTnLst>
                                </p:cTn>
                              </p:par>
                            </p:childTnLst>
                          </p:cTn>
                        </p:par>
                        <p:par>
                          <p:cTn id="15" fill="hold">
                            <p:stCondLst>
                              <p:cond delay="1250"/>
                            </p:stCondLst>
                            <p:childTnLst>
                              <p:par>
                                <p:cTn id="16" presetID="2" presetClass="entr" presetSubtype="8"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 calcmode="lin" valueType="num">
                                      <p:cBhvr additive="base">
                                        <p:cTn id="18" dur="500" fill="hold"/>
                                        <p:tgtEl>
                                          <p:spTgt spid="51"/>
                                        </p:tgtEl>
                                        <p:attrNameLst>
                                          <p:attrName>ppt_x</p:attrName>
                                        </p:attrNameLst>
                                      </p:cBhvr>
                                      <p:tavLst>
                                        <p:tav tm="0">
                                          <p:val>
                                            <p:strVal val="0-#ppt_w/2"/>
                                          </p:val>
                                        </p:tav>
                                        <p:tav tm="100000">
                                          <p:val>
                                            <p:strVal val="#ppt_x"/>
                                          </p:val>
                                        </p:tav>
                                      </p:tavLst>
                                    </p:anim>
                                    <p:anim calcmode="lin" valueType="num">
                                      <p:cBhvr additive="base">
                                        <p:cTn id="19" dur="500" fill="hold"/>
                                        <p:tgtEl>
                                          <p:spTgt spid="51"/>
                                        </p:tgtEl>
                                        <p:attrNameLst>
                                          <p:attrName>ppt_y</p:attrName>
                                        </p:attrNameLst>
                                      </p:cBhvr>
                                      <p:tavLst>
                                        <p:tav tm="0">
                                          <p:val>
                                            <p:strVal val="#ppt_y"/>
                                          </p:val>
                                        </p:tav>
                                        <p:tav tm="100000">
                                          <p:val>
                                            <p:strVal val="#ppt_y"/>
                                          </p:val>
                                        </p:tav>
                                      </p:tavLst>
                                    </p:anim>
                                  </p:childTnLst>
                                </p:cTn>
                              </p:par>
                            </p:childTnLst>
                          </p:cTn>
                        </p:par>
                        <p:par>
                          <p:cTn id="20" fill="hold">
                            <p:stCondLst>
                              <p:cond delay="1750"/>
                            </p:stCondLst>
                            <p:childTnLst>
                              <p:par>
                                <p:cTn id="21" presetID="18" presetClass="entr" presetSubtype="12" fill="hold"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strips(downLeft)">
                                      <p:cBhvr>
                                        <p:cTn id="23" dur="500"/>
                                        <p:tgtEl>
                                          <p:spTgt spid="53"/>
                                        </p:tgtEl>
                                      </p:cBhvr>
                                    </p:animEffect>
                                  </p:childTnLst>
                                </p:cTn>
                              </p:par>
                            </p:childTnLst>
                          </p:cTn>
                        </p:par>
                        <p:par>
                          <p:cTn id="24" fill="hold">
                            <p:stCondLst>
                              <p:cond delay="2250"/>
                            </p:stCondLst>
                            <p:childTnLst>
                              <p:par>
                                <p:cTn id="25" presetID="18" presetClass="entr" presetSubtype="12" fill="hold" nodeType="afterEffect">
                                  <p:stCondLst>
                                    <p:cond delay="0"/>
                                  </p:stCondLst>
                                  <p:childTnLst>
                                    <p:set>
                                      <p:cBhvr>
                                        <p:cTn id="26" dur="1" fill="hold">
                                          <p:stCondLst>
                                            <p:cond delay="0"/>
                                          </p:stCondLst>
                                        </p:cTn>
                                        <p:tgtEl>
                                          <p:spTgt spid="65"/>
                                        </p:tgtEl>
                                        <p:attrNameLst>
                                          <p:attrName>style.visibility</p:attrName>
                                        </p:attrNameLst>
                                      </p:cBhvr>
                                      <p:to>
                                        <p:strVal val="visible"/>
                                      </p:to>
                                    </p:set>
                                    <p:animEffect transition="in" filter="strips(downLeft)">
                                      <p:cBhvr>
                                        <p:cTn id="27" dur="500"/>
                                        <p:tgtEl>
                                          <p:spTgt spid="65"/>
                                        </p:tgtEl>
                                      </p:cBhvr>
                                    </p:animEffect>
                                  </p:childTnLst>
                                </p:cTn>
                              </p:par>
                            </p:childTnLst>
                          </p:cTn>
                        </p:par>
                        <p:par>
                          <p:cTn id="28" fill="hold">
                            <p:stCondLst>
                              <p:cond delay="2750"/>
                            </p:stCondLst>
                            <p:childTnLst>
                              <p:par>
                                <p:cTn id="29" presetID="18" presetClass="entr" presetSubtype="12"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Effect transition="in" filter="strips(downLeft)">
                                      <p:cBhvr>
                                        <p:cTn id="31" dur="500"/>
                                        <p:tgtEl>
                                          <p:spTgt spid="61"/>
                                        </p:tgtEl>
                                      </p:cBhvr>
                                    </p:animEffect>
                                  </p:childTnLst>
                                </p:cTn>
                              </p:par>
                            </p:childTnLst>
                          </p:cTn>
                        </p:par>
                        <p:par>
                          <p:cTn id="32" fill="hold">
                            <p:stCondLst>
                              <p:cond delay="3250"/>
                            </p:stCondLst>
                            <p:childTnLst>
                              <p:par>
                                <p:cTn id="33" presetID="18" presetClass="entr" presetSubtype="12" fill="hold" nodeType="afterEffect">
                                  <p:stCondLst>
                                    <p:cond delay="0"/>
                                  </p:stCondLst>
                                  <p:childTnLst>
                                    <p:set>
                                      <p:cBhvr>
                                        <p:cTn id="34" dur="1" fill="hold">
                                          <p:stCondLst>
                                            <p:cond delay="0"/>
                                          </p:stCondLst>
                                        </p:cTn>
                                        <p:tgtEl>
                                          <p:spTgt spid="57"/>
                                        </p:tgtEl>
                                        <p:attrNameLst>
                                          <p:attrName>style.visibility</p:attrName>
                                        </p:attrNameLst>
                                      </p:cBhvr>
                                      <p:to>
                                        <p:strVal val="visible"/>
                                      </p:to>
                                    </p:set>
                                    <p:animEffect transition="in" filter="strips(downLeft)">
                                      <p:cBhvr>
                                        <p:cTn id="35" dur="500"/>
                                        <p:tgtEl>
                                          <p:spTgt spid="57"/>
                                        </p:tgtEl>
                                      </p:cBhvr>
                                    </p:animEffect>
                                  </p:childTnLst>
                                </p:cTn>
                              </p:par>
                            </p:childTnLst>
                          </p:cTn>
                        </p:par>
                        <p:par>
                          <p:cTn id="36" fill="hold">
                            <p:stCondLst>
                              <p:cond delay="3750"/>
                            </p:stCondLst>
                            <p:childTnLst>
                              <p:par>
                                <p:cTn id="37" presetID="12" presetClass="entr" presetSubtype="4"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 calcmode="lin" valueType="num">
                                      <p:cBhvr additive="base">
                                        <p:cTn id="39" dur="500"/>
                                        <p:tgtEl>
                                          <p:spTgt spid="73"/>
                                        </p:tgtEl>
                                        <p:attrNameLst>
                                          <p:attrName>ppt_y</p:attrName>
                                        </p:attrNameLst>
                                      </p:cBhvr>
                                      <p:tavLst>
                                        <p:tav tm="0">
                                          <p:val>
                                            <p:strVal val="#ppt_y+#ppt_h*1.125000"/>
                                          </p:val>
                                        </p:tav>
                                        <p:tav tm="100000">
                                          <p:val>
                                            <p:strVal val="#ppt_y"/>
                                          </p:val>
                                        </p:tav>
                                      </p:tavLst>
                                    </p:anim>
                                    <p:animEffect transition="in" filter="wipe(up)">
                                      <p:cBhvr>
                                        <p:cTn id="40" dur="500"/>
                                        <p:tgtEl>
                                          <p:spTgt spid="73"/>
                                        </p:tgtEl>
                                      </p:cBhvr>
                                    </p:animEffect>
                                  </p:childTnLst>
                                </p:cTn>
                              </p:par>
                              <p:par>
                                <p:cTn id="41" presetID="12" presetClass="entr" presetSubtype="1" fill="hold" grpId="0" nodeType="withEffect">
                                  <p:stCondLst>
                                    <p:cond delay="0"/>
                                  </p:stCondLst>
                                  <p:childTnLst>
                                    <p:set>
                                      <p:cBhvr>
                                        <p:cTn id="42" dur="1" fill="hold">
                                          <p:stCondLst>
                                            <p:cond delay="0"/>
                                          </p:stCondLst>
                                        </p:cTn>
                                        <p:tgtEl>
                                          <p:spTgt spid="69"/>
                                        </p:tgtEl>
                                        <p:attrNameLst>
                                          <p:attrName>style.visibility</p:attrName>
                                        </p:attrNameLst>
                                      </p:cBhvr>
                                      <p:to>
                                        <p:strVal val="visible"/>
                                      </p:to>
                                    </p:set>
                                    <p:anim calcmode="lin" valueType="num">
                                      <p:cBhvr additive="base">
                                        <p:cTn id="43" dur="500"/>
                                        <p:tgtEl>
                                          <p:spTgt spid="69"/>
                                        </p:tgtEl>
                                        <p:attrNameLst>
                                          <p:attrName>ppt_y</p:attrName>
                                        </p:attrNameLst>
                                      </p:cBhvr>
                                      <p:tavLst>
                                        <p:tav tm="0">
                                          <p:val>
                                            <p:strVal val="#ppt_y-#ppt_h*1.125000"/>
                                          </p:val>
                                        </p:tav>
                                        <p:tav tm="100000">
                                          <p:val>
                                            <p:strVal val="#ppt_y"/>
                                          </p:val>
                                        </p:tav>
                                      </p:tavLst>
                                    </p:anim>
                                    <p:animEffect transition="in" filter="wipe(down)">
                                      <p:cBhvr>
                                        <p:cTn id="44" dur="500"/>
                                        <p:tgtEl>
                                          <p:spTgt spid="69"/>
                                        </p:tgtEl>
                                      </p:cBhvr>
                                    </p:animEffect>
                                  </p:childTnLst>
                                </p:cTn>
                              </p:par>
                            </p:childTnLst>
                          </p:cTn>
                        </p:par>
                        <p:par>
                          <p:cTn id="45" fill="hold">
                            <p:stCondLst>
                              <p:cond delay="4250"/>
                            </p:stCondLst>
                            <p:childTnLst>
                              <p:par>
                                <p:cTn id="46" presetID="12" presetClass="entr" presetSubtype="4" fill="hold" grpId="0" nodeType="afterEffect">
                                  <p:stCondLst>
                                    <p:cond delay="0"/>
                                  </p:stCondLst>
                                  <p:childTnLst>
                                    <p:set>
                                      <p:cBhvr>
                                        <p:cTn id="47" dur="1" fill="hold">
                                          <p:stCondLst>
                                            <p:cond delay="0"/>
                                          </p:stCondLst>
                                        </p:cTn>
                                        <p:tgtEl>
                                          <p:spTgt spid="74"/>
                                        </p:tgtEl>
                                        <p:attrNameLst>
                                          <p:attrName>style.visibility</p:attrName>
                                        </p:attrNameLst>
                                      </p:cBhvr>
                                      <p:to>
                                        <p:strVal val="visible"/>
                                      </p:to>
                                    </p:set>
                                    <p:anim calcmode="lin" valueType="num">
                                      <p:cBhvr additive="base">
                                        <p:cTn id="48" dur="500"/>
                                        <p:tgtEl>
                                          <p:spTgt spid="74"/>
                                        </p:tgtEl>
                                        <p:attrNameLst>
                                          <p:attrName>ppt_y</p:attrName>
                                        </p:attrNameLst>
                                      </p:cBhvr>
                                      <p:tavLst>
                                        <p:tav tm="0">
                                          <p:val>
                                            <p:strVal val="#ppt_y+#ppt_h*1.125000"/>
                                          </p:val>
                                        </p:tav>
                                        <p:tav tm="100000">
                                          <p:val>
                                            <p:strVal val="#ppt_y"/>
                                          </p:val>
                                        </p:tav>
                                      </p:tavLst>
                                    </p:anim>
                                    <p:animEffect transition="in" filter="wipe(up)">
                                      <p:cBhvr>
                                        <p:cTn id="49" dur="500"/>
                                        <p:tgtEl>
                                          <p:spTgt spid="74"/>
                                        </p:tgtEl>
                                      </p:cBhvr>
                                    </p:animEffect>
                                  </p:childTnLst>
                                </p:cTn>
                              </p:par>
                              <p:par>
                                <p:cTn id="50" presetID="12" presetClass="entr" presetSubtype="1" fill="hold" grpId="0"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additive="base">
                                        <p:cTn id="52" dur="500"/>
                                        <p:tgtEl>
                                          <p:spTgt spid="70"/>
                                        </p:tgtEl>
                                        <p:attrNameLst>
                                          <p:attrName>ppt_y</p:attrName>
                                        </p:attrNameLst>
                                      </p:cBhvr>
                                      <p:tavLst>
                                        <p:tav tm="0">
                                          <p:val>
                                            <p:strVal val="#ppt_y-#ppt_h*1.125000"/>
                                          </p:val>
                                        </p:tav>
                                        <p:tav tm="100000">
                                          <p:val>
                                            <p:strVal val="#ppt_y"/>
                                          </p:val>
                                        </p:tav>
                                      </p:tavLst>
                                    </p:anim>
                                    <p:animEffect transition="in" filter="wipe(down)">
                                      <p:cBhvr>
                                        <p:cTn id="53" dur="500"/>
                                        <p:tgtEl>
                                          <p:spTgt spid="70"/>
                                        </p:tgtEl>
                                      </p:cBhvr>
                                    </p:animEffect>
                                  </p:childTnLst>
                                </p:cTn>
                              </p:par>
                            </p:childTnLst>
                          </p:cTn>
                        </p:par>
                        <p:par>
                          <p:cTn id="54" fill="hold">
                            <p:stCondLst>
                              <p:cond delay="4750"/>
                            </p:stCondLst>
                            <p:childTnLst>
                              <p:par>
                                <p:cTn id="55" presetID="12" presetClass="entr" presetSubtype="4"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 calcmode="lin" valueType="num">
                                      <p:cBhvr additive="base">
                                        <p:cTn id="57" dur="500"/>
                                        <p:tgtEl>
                                          <p:spTgt spid="75"/>
                                        </p:tgtEl>
                                        <p:attrNameLst>
                                          <p:attrName>ppt_y</p:attrName>
                                        </p:attrNameLst>
                                      </p:cBhvr>
                                      <p:tavLst>
                                        <p:tav tm="0">
                                          <p:val>
                                            <p:strVal val="#ppt_y+#ppt_h*1.125000"/>
                                          </p:val>
                                        </p:tav>
                                        <p:tav tm="100000">
                                          <p:val>
                                            <p:strVal val="#ppt_y"/>
                                          </p:val>
                                        </p:tav>
                                      </p:tavLst>
                                    </p:anim>
                                    <p:animEffect transition="in" filter="wipe(up)">
                                      <p:cBhvr>
                                        <p:cTn id="58" dur="500"/>
                                        <p:tgtEl>
                                          <p:spTgt spid="75"/>
                                        </p:tgtEl>
                                      </p:cBhvr>
                                    </p:animEffect>
                                  </p:childTnLst>
                                </p:cTn>
                              </p:par>
                              <p:par>
                                <p:cTn id="59" presetID="12" presetClass="entr" presetSubtype="1" fill="hold" grpId="0" nodeType="withEffect">
                                  <p:stCondLst>
                                    <p:cond delay="0"/>
                                  </p:stCondLst>
                                  <p:childTnLst>
                                    <p:set>
                                      <p:cBhvr>
                                        <p:cTn id="60" dur="1" fill="hold">
                                          <p:stCondLst>
                                            <p:cond delay="0"/>
                                          </p:stCondLst>
                                        </p:cTn>
                                        <p:tgtEl>
                                          <p:spTgt spid="71"/>
                                        </p:tgtEl>
                                        <p:attrNameLst>
                                          <p:attrName>style.visibility</p:attrName>
                                        </p:attrNameLst>
                                      </p:cBhvr>
                                      <p:to>
                                        <p:strVal val="visible"/>
                                      </p:to>
                                    </p:set>
                                    <p:anim calcmode="lin" valueType="num">
                                      <p:cBhvr additive="base">
                                        <p:cTn id="61" dur="500"/>
                                        <p:tgtEl>
                                          <p:spTgt spid="71"/>
                                        </p:tgtEl>
                                        <p:attrNameLst>
                                          <p:attrName>ppt_y</p:attrName>
                                        </p:attrNameLst>
                                      </p:cBhvr>
                                      <p:tavLst>
                                        <p:tav tm="0">
                                          <p:val>
                                            <p:strVal val="#ppt_y-#ppt_h*1.125000"/>
                                          </p:val>
                                        </p:tav>
                                        <p:tav tm="100000">
                                          <p:val>
                                            <p:strVal val="#ppt_y"/>
                                          </p:val>
                                        </p:tav>
                                      </p:tavLst>
                                    </p:anim>
                                    <p:animEffect transition="in" filter="wipe(down)">
                                      <p:cBhvr>
                                        <p:cTn id="62" dur="500"/>
                                        <p:tgtEl>
                                          <p:spTgt spid="71"/>
                                        </p:tgtEl>
                                      </p:cBhvr>
                                    </p:animEffect>
                                  </p:childTnLst>
                                </p:cTn>
                              </p:par>
                            </p:childTnLst>
                          </p:cTn>
                        </p:par>
                        <p:par>
                          <p:cTn id="63" fill="hold">
                            <p:stCondLst>
                              <p:cond delay="5250"/>
                            </p:stCondLst>
                            <p:childTnLst>
                              <p:par>
                                <p:cTn id="64" presetID="12" presetClass="entr" presetSubtype="4" fill="hold" grpId="0" nodeType="afterEffect">
                                  <p:stCondLst>
                                    <p:cond delay="0"/>
                                  </p:stCondLst>
                                  <p:childTnLst>
                                    <p:set>
                                      <p:cBhvr>
                                        <p:cTn id="65" dur="1" fill="hold">
                                          <p:stCondLst>
                                            <p:cond delay="0"/>
                                          </p:stCondLst>
                                        </p:cTn>
                                        <p:tgtEl>
                                          <p:spTgt spid="76"/>
                                        </p:tgtEl>
                                        <p:attrNameLst>
                                          <p:attrName>style.visibility</p:attrName>
                                        </p:attrNameLst>
                                      </p:cBhvr>
                                      <p:to>
                                        <p:strVal val="visible"/>
                                      </p:to>
                                    </p:set>
                                    <p:anim calcmode="lin" valueType="num">
                                      <p:cBhvr additive="base">
                                        <p:cTn id="66" dur="500"/>
                                        <p:tgtEl>
                                          <p:spTgt spid="76"/>
                                        </p:tgtEl>
                                        <p:attrNameLst>
                                          <p:attrName>ppt_y</p:attrName>
                                        </p:attrNameLst>
                                      </p:cBhvr>
                                      <p:tavLst>
                                        <p:tav tm="0">
                                          <p:val>
                                            <p:strVal val="#ppt_y+#ppt_h*1.125000"/>
                                          </p:val>
                                        </p:tav>
                                        <p:tav tm="100000">
                                          <p:val>
                                            <p:strVal val="#ppt_y"/>
                                          </p:val>
                                        </p:tav>
                                      </p:tavLst>
                                    </p:anim>
                                    <p:animEffect transition="in" filter="wipe(up)">
                                      <p:cBhvr>
                                        <p:cTn id="67" dur="500"/>
                                        <p:tgtEl>
                                          <p:spTgt spid="76"/>
                                        </p:tgtEl>
                                      </p:cBhvr>
                                    </p:animEffect>
                                  </p:childTnLst>
                                </p:cTn>
                              </p:par>
                              <p:par>
                                <p:cTn id="68" presetID="12" presetClass="entr" presetSubtype="1" fill="hold" grpId="0" nodeType="withEffect">
                                  <p:stCondLst>
                                    <p:cond delay="0"/>
                                  </p:stCondLst>
                                  <p:childTnLst>
                                    <p:set>
                                      <p:cBhvr>
                                        <p:cTn id="69" dur="1" fill="hold">
                                          <p:stCondLst>
                                            <p:cond delay="0"/>
                                          </p:stCondLst>
                                        </p:cTn>
                                        <p:tgtEl>
                                          <p:spTgt spid="72"/>
                                        </p:tgtEl>
                                        <p:attrNameLst>
                                          <p:attrName>style.visibility</p:attrName>
                                        </p:attrNameLst>
                                      </p:cBhvr>
                                      <p:to>
                                        <p:strVal val="visible"/>
                                      </p:to>
                                    </p:set>
                                    <p:anim calcmode="lin" valueType="num">
                                      <p:cBhvr additive="base">
                                        <p:cTn id="70" dur="500"/>
                                        <p:tgtEl>
                                          <p:spTgt spid="72"/>
                                        </p:tgtEl>
                                        <p:attrNameLst>
                                          <p:attrName>ppt_y</p:attrName>
                                        </p:attrNameLst>
                                      </p:cBhvr>
                                      <p:tavLst>
                                        <p:tav tm="0">
                                          <p:val>
                                            <p:strVal val="#ppt_y-#ppt_h*1.125000"/>
                                          </p:val>
                                        </p:tav>
                                        <p:tav tm="100000">
                                          <p:val>
                                            <p:strVal val="#ppt_y"/>
                                          </p:val>
                                        </p:tav>
                                      </p:tavLst>
                                    </p:anim>
                                    <p:animEffect transition="in" filter="wipe(down)">
                                      <p:cBhvr>
                                        <p:cTn id="71"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69" grpId="0"/>
      <p:bldP spid="70" grpId="0"/>
      <p:bldP spid="71" grpId="0"/>
      <p:bldP spid="72" grpId="0"/>
      <p:bldP spid="73" grpId="0"/>
      <p:bldP spid="74" grpId="0"/>
      <p:bldP spid="75" grpId="0"/>
      <p:bldP spid="7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B6AF139C-43E6-411B-A619-7FAD1B72CCB7}"/>
              </a:ext>
            </a:extLst>
          </p:cNvPr>
          <p:cNvGrpSpPr/>
          <p:nvPr/>
        </p:nvGrpSpPr>
        <p:grpSpPr>
          <a:xfrm>
            <a:off x="4614542" y="542068"/>
            <a:ext cx="3005951" cy="646635"/>
            <a:chOff x="4614542" y="542068"/>
            <a:chExt cx="3005951" cy="646635"/>
          </a:xfrm>
        </p:grpSpPr>
        <p:sp>
          <p:nvSpPr>
            <p:cNvPr id="9" name="TextBox 2">
              <a:extLst>
                <a:ext uri="{FF2B5EF4-FFF2-40B4-BE49-F238E27FC236}">
                  <a16:creationId xmlns:a16="http://schemas.microsoft.com/office/drawing/2014/main" id="{844C6E56-4371-420A-984E-D15EE326A08C}"/>
                </a:ext>
              </a:extLst>
            </p:cNvPr>
            <p:cNvSpPr txBox="1"/>
            <p:nvPr/>
          </p:nvSpPr>
          <p:spPr>
            <a:xfrm>
              <a:off x="4614542" y="542068"/>
              <a:ext cx="3005951" cy="430887"/>
            </a:xfrm>
            <a:prstGeom prst="rect">
              <a:avLst/>
            </a:prstGeom>
            <a:noFill/>
          </p:spPr>
          <p:txBody>
            <a:bodyPr wrap="none" rtlCol="0">
              <a:spAutoFit/>
            </a:bodyPr>
            <a:lstStyle/>
            <a:p>
              <a:pPr algn="ctr"/>
              <a:r>
                <a:rPr lang="zh-CN" altLang="en-US" sz="2200" dirty="0">
                  <a:solidFill>
                    <a:srgbClr val="72AE4A"/>
                  </a:solidFill>
                  <a:latin typeface="微软雅黑" panose="020B0503020204020204" pitchFamily="34" charset="-122"/>
                  <a:ea typeface="微软雅黑" panose="020B0503020204020204" pitchFamily="34" charset="-122"/>
                </a:rPr>
                <a:t>Click the input phase</a:t>
              </a:r>
              <a:r>
                <a:rPr lang="zh-CN" altLang="en-US" sz="2200" dirty="0">
                  <a:solidFill>
                    <a:srgbClr val="92488E"/>
                  </a:solidFill>
                  <a:latin typeface="微软雅黑" panose="020B0503020204020204" pitchFamily="34" charset="-122"/>
                  <a:ea typeface="微软雅黑" panose="020B0503020204020204" pitchFamily="34" charset="-122"/>
                </a:rPr>
                <a:t>Off text title</a:t>
              </a:r>
            </a:p>
          </p:txBody>
        </p:sp>
        <p:grpSp>
          <p:nvGrpSpPr>
            <p:cNvPr id="5" name="组合 4">
              <a:extLst>
                <a:ext uri="{FF2B5EF4-FFF2-40B4-BE49-F238E27FC236}">
                  <a16:creationId xmlns:a16="http://schemas.microsoft.com/office/drawing/2014/main" id="{56D5688A-93BF-40F0-978F-63F4F1995311}"/>
                </a:ext>
              </a:extLst>
            </p:cNvPr>
            <p:cNvGrpSpPr/>
            <p:nvPr/>
          </p:nvGrpSpPr>
          <p:grpSpPr>
            <a:xfrm>
              <a:off x="4717059" y="1093449"/>
              <a:ext cx="2767715" cy="95254"/>
              <a:chOff x="1839287" y="5184146"/>
              <a:chExt cx="2767715" cy="95254"/>
            </a:xfrm>
          </p:grpSpPr>
          <p:grpSp>
            <p:nvGrpSpPr>
              <p:cNvPr id="7" name="组合 6">
                <a:extLst>
                  <a:ext uri="{FF2B5EF4-FFF2-40B4-BE49-F238E27FC236}">
                    <a16:creationId xmlns:a16="http://schemas.microsoft.com/office/drawing/2014/main" id="{C27DEE17-C96C-4E40-BFA8-638FCE1C0EF2}"/>
                  </a:ext>
                </a:extLst>
              </p:cNvPr>
              <p:cNvGrpSpPr/>
              <p:nvPr/>
            </p:nvGrpSpPr>
            <p:grpSpPr>
              <a:xfrm>
                <a:off x="2591031" y="5184150"/>
                <a:ext cx="2015971" cy="95250"/>
                <a:chOff x="2425983" y="5170170"/>
                <a:chExt cx="2015971" cy="156210"/>
              </a:xfrm>
            </p:grpSpPr>
            <p:grpSp>
              <p:nvGrpSpPr>
                <p:cNvPr id="21" name="组合 20">
                  <a:extLst>
                    <a:ext uri="{FF2B5EF4-FFF2-40B4-BE49-F238E27FC236}">
                      <a16:creationId xmlns:a16="http://schemas.microsoft.com/office/drawing/2014/main" id="{FE382F16-5693-496B-8803-16352DBF1117}"/>
                    </a:ext>
                  </a:extLst>
                </p:cNvPr>
                <p:cNvGrpSpPr/>
                <p:nvPr/>
              </p:nvGrpSpPr>
              <p:grpSpPr>
                <a:xfrm>
                  <a:off x="2425983" y="5179695"/>
                  <a:ext cx="1009343" cy="146685"/>
                  <a:chOff x="2425983" y="5179695"/>
                  <a:chExt cx="1009343" cy="146685"/>
                </a:xfrm>
              </p:grpSpPr>
              <p:grpSp>
                <p:nvGrpSpPr>
                  <p:cNvPr id="37" name="组合 36">
                    <a:extLst>
                      <a:ext uri="{FF2B5EF4-FFF2-40B4-BE49-F238E27FC236}">
                        <a16:creationId xmlns:a16="http://schemas.microsoft.com/office/drawing/2014/main" id="{26CD294B-0CFD-41D5-AAA5-8419F1384677}"/>
                      </a:ext>
                    </a:extLst>
                  </p:cNvPr>
                  <p:cNvGrpSpPr/>
                  <p:nvPr/>
                </p:nvGrpSpPr>
                <p:grpSpPr>
                  <a:xfrm>
                    <a:off x="2425983" y="5186045"/>
                    <a:ext cx="504518" cy="140335"/>
                    <a:chOff x="2425983" y="5186045"/>
                    <a:chExt cx="504518" cy="140335"/>
                  </a:xfrm>
                </p:grpSpPr>
                <p:grpSp>
                  <p:nvGrpSpPr>
                    <p:cNvPr id="45" name="组合 44">
                      <a:extLst>
                        <a:ext uri="{FF2B5EF4-FFF2-40B4-BE49-F238E27FC236}">
                          <a16:creationId xmlns:a16="http://schemas.microsoft.com/office/drawing/2014/main" id="{04498B8B-3DDC-474D-8E15-1320BCE4385E}"/>
                        </a:ext>
                      </a:extLst>
                    </p:cNvPr>
                    <p:cNvGrpSpPr/>
                    <p:nvPr/>
                  </p:nvGrpSpPr>
                  <p:grpSpPr>
                    <a:xfrm>
                      <a:off x="2425983" y="5189220"/>
                      <a:ext cx="253693" cy="137160"/>
                      <a:chOff x="2425983" y="5189220"/>
                      <a:chExt cx="253693" cy="137160"/>
                    </a:xfrm>
                  </p:grpSpPr>
                  <p:cxnSp>
                    <p:nvCxnSpPr>
                      <p:cNvPr id="49" name="直接连接符 48">
                        <a:extLst>
                          <a:ext uri="{FF2B5EF4-FFF2-40B4-BE49-F238E27FC236}">
                            <a16:creationId xmlns:a16="http://schemas.microsoft.com/office/drawing/2014/main" id="{6F838BEA-2AD7-401E-BB9A-615BDD3605DB}"/>
                          </a:ext>
                        </a:extLst>
                      </p:cNvPr>
                      <p:cNvCxnSpPr/>
                      <p:nvPr/>
                    </p:nvCxnSpPr>
                    <p:spPr>
                      <a:xfrm>
                        <a:off x="2425983"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cxnSp>
                    <p:nvCxnSpPr>
                      <p:cNvPr id="50" name="直接连接符 49">
                        <a:extLst>
                          <a:ext uri="{FF2B5EF4-FFF2-40B4-BE49-F238E27FC236}">
                            <a16:creationId xmlns:a16="http://schemas.microsoft.com/office/drawing/2014/main" id="{FB28EBFF-31FF-4BCB-B7AD-B44CB8A51999}"/>
                          </a:ext>
                        </a:extLst>
                      </p:cNvPr>
                      <p:cNvCxnSpPr>
                        <a:cxnSpLocks/>
                      </p:cNvCxnSpPr>
                      <p:nvPr/>
                    </p:nvCxnSpPr>
                    <p:spPr>
                      <a:xfrm flipH="1">
                        <a:off x="2552959"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grpSp>
                <p:grpSp>
                  <p:nvGrpSpPr>
                    <p:cNvPr id="46" name="组合 45">
                      <a:extLst>
                        <a:ext uri="{FF2B5EF4-FFF2-40B4-BE49-F238E27FC236}">
                          <a16:creationId xmlns:a16="http://schemas.microsoft.com/office/drawing/2014/main" id="{6CFD3D9D-122D-4600-B392-4BE511326AA6}"/>
                        </a:ext>
                      </a:extLst>
                    </p:cNvPr>
                    <p:cNvGrpSpPr/>
                    <p:nvPr/>
                  </p:nvGrpSpPr>
                  <p:grpSpPr>
                    <a:xfrm>
                      <a:off x="2676808" y="5186045"/>
                      <a:ext cx="253693" cy="137160"/>
                      <a:chOff x="2425983" y="5189220"/>
                      <a:chExt cx="253693" cy="137160"/>
                    </a:xfrm>
                  </p:grpSpPr>
                  <p:cxnSp>
                    <p:nvCxnSpPr>
                      <p:cNvPr id="47" name="直接连接符 46">
                        <a:extLst>
                          <a:ext uri="{FF2B5EF4-FFF2-40B4-BE49-F238E27FC236}">
                            <a16:creationId xmlns:a16="http://schemas.microsoft.com/office/drawing/2014/main" id="{282CF34B-27EC-4067-8F20-918A67CC8FC0}"/>
                          </a:ext>
                        </a:extLst>
                      </p:cNvPr>
                      <p:cNvCxnSpPr/>
                      <p:nvPr/>
                    </p:nvCxnSpPr>
                    <p:spPr>
                      <a:xfrm>
                        <a:off x="2425983"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cxnSp>
                    <p:nvCxnSpPr>
                      <p:cNvPr id="48" name="直接连接符 47">
                        <a:extLst>
                          <a:ext uri="{FF2B5EF4-FFF2-40B4-BE49-F238E27FC236}">
                            <a16:creationId xmlns:a16="http://schemas.microsoft.com/office/drawing/2014/main" id="{671D23FD-0BAE-4B6B-BB45-BE40FA258A58}"/>
                          </a:ext>
                        </a:extLst>
                      </p:cNvPr>
                      <p:cNvCxnSpPr>
                        <a:cxnSpLocks/>
                      </p:cNvCxnSpPr>
                      <p:nvPr/>
                    </p:nvCxnSpPr>
                    <p:spPr>
                      <a:xfrm flipH="1">
                        <a:off x="2552959"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grpSp>
              </p:grpSp>
              <p:grpSp>
                <p:nvGrpSpPr>
                  <p:cNvPr id="38" name="组合 37">
                    <a:extLst>
                      <a:ext uri="{FF2B5EF4-FFF2-40B4-BE49-F238E27FC236}">
                        <a16:creationId xmlns:a16="http://schemas.microsoft.com/office/drawing/2014/main" id="{C3D1C0E1-8BAB-48BC-8766-52019CF68103}"/>
                      </a:ext>
                    </a:extLst>
                  </p:cNvPr>
                  <p:cNvGrpSpPr/>
                  <p:nvPr/>
                </p:nvGrpSpPr>
                <p:grpSpPr>
                  <a:xfrm>
                    <a:off x="2930808" y="5179695"/>
                    <a:ext cx="504518" cy="140335"/>
                    <a:chOff x="2425983" y="5186045"/>
                    <a:chExt cx="504518" cy="140335"/>
                  </a:xfrm>
                </p:grpSpPr>
                <p:grpSp>
                  <p:nvGrpSpPr>
                    <p:cNvPr id="39" name="组合 38">
                      <a:extLst>
                        <a:ext uri="{FF2B5EF4-FFF2-40B4-BE49-F238E27FC236}">
                          <a16:creationId xmlns:a16="http://schemas.microsoft.com/office/drawing/2014/main" id="{6BBFB50F-473D-4DC7-A0D7-2F790CED8FF9}"/>
                        </a:ext>
                      </a:extLst>
                    </p:cNvPr>
                    <p:cNvGrpSpPr/>
                    <p:nvPr/>
                  </p:nvGrpSpPr>
                  <p:grpSpPr>
                    <a:xfrm>
                      <a:off x="2425983" y="5189220"/>
                      <a:ext cx="253693" cy="137160"/>
                      <a:chOff x="2425983" y="5189220"/>
                      <a:chExt cx="253693" cy="137160"/>
                    </a:xfrm>
                  </p:grpSpPr>
                  <p:cxnSp>
                    <p:nvCxnSpPr>
                      <p:cNvPr id="43" name="直接连接符 42">
                        <a:extLst>
                          <a:ext uri="{FF2B5EF4-FFF2-40B4-BE49-F238E27FC236}">
                            <a16:creationId xmlns:a16="http://schemas.microsoft.com/office/drawing/2014/main" id="{A74ACC12-9B02-4733-9A86-310149B6263B}"/>
                          </a:ext>
                        </a:extLst>
                      </p:cNvPr>
                      <p:cNvCxnSpPr/>
                      <p:nvPr/>
                    </p:nvCxnSpPr>
                    <p:spPr>
                      <a:xfrm>
                        <a:off x="2425983"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cxnSp>
                    <p:nvCxnSpPr>
                      <p:cNvPr id="44" name="直接连接符 43">
                        <a:extLst>
                          <a:ext uri="{FF2B5EF4-FFF2-40B4-BE49-F238E27FC236}">
                            <a16:creationId xmlns:a16="http://schemas.microsoft.com/office/drawing/2014/main" id="{015D4CF8-9F99-4DF9-A6C6-536440F02CE1}"/>
                          </a:ext>
                        </a:extLst>
                      </p:cNvPr>
                      <p:cNvCxnSpPr>
                        <a:cxnSpLocks/>
                      </p:cNvCxnSpPr>
                      <p:nvPr/>
                    </p:nvCxnSpPr>
                    <p:spPr>
                      <a:xfrm flipH="1">
                        <a:off x="2552959"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grpSp>
                <p:grpSp>
                  <p:nvGrpSpPr>
                    <p:cNvPr id="40" name="组合 39">
                      <a:extLst>
                        <a:ext uri="{FF2B5EF4-FFF2-40B4-BE49-F238E27FC236}">
                          <a16:creationId xmlns:a16="http://schemas.microsoft.com/office/drawing/2014/main" id="{0CAF391D-FB16-4134-B697-F491E88B93FB}"/>
                        </a:ext>
                      </a:extLst>
                    </p:cNvPr>
                    <p:cNvGrpSpPr/>
                    <p:nvPr/>
                  </p:nvGrpSpPr>
                  <p:grpSpPr>
                    <a:xfrm>
                      <a:off x="2676808" y="5186045"/>
                      <a:ext cx="253693" cy="137160"/>
                      <a:chOff x="2425983" y="5189220"/>
                      <a:chExt cx="253693" cy="137160"/>
                    </a:xfrm>
                  </p:grpSpPr>
                  <p:cxnSp>
                    <p:nvCxnSpPr>
                      <p:cNvPr id="41" name="直接连接符 40">
                        <a:extLst>
                          <a:ext uri="{FF2B5EF4-FFF2-40B4-BE49-F238E27FC236}">
                            <a16:creationId xmlns:a16="http://schemas.microsoft.com/office/drawing/2014/main" id="{A80DD78D-CC34-4535-A668-A494B4924532}"/>
                          </a:ext>
                        </a:extLst>
                      </p:cNvPr>
                      <p:cNvCxnSpPr/>
                      <p:nvPr/>
                    </p:nvCxnSpPr>
                    <p:spPr>
                      <a:xfrm>
                        <a:off x="2425983"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a16="http://schemas.microsoft.com/office/drawing/2014/main" id="{EDD95978-4A89-4422-A655-8D011CB10009}"/>
                          </a:ext>
                        </a:extLst>
                      </p:cNvPr>
                      <p:cNvCxnSpPr>
                        <a:cxnSpLocks/>
                      </p:cNvCxnSpPr>
                      <p:nvPr/>
                    </p:nvCxnSpPr>
                    <p:spPr>
                      <a:xfrm flipH="1">
                        <a:off x="2552959"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grpSp>
              </p:grpSp>
            </p:grpSp>
            <p:grpSp>
              <p:nvGrpSpPr>
                <p:cNvPr id="22" name="组合 21">
                  <a:extLst>
                    <a:ext uri="{FF2B5EF4-FFF2-40B4-BE49-F238E27FC236}">
                      <a16:creationId xmlns:a16="http://schemas.microsoft.com/office/drawing/2014/main" id="{925FC68A-EBA8-47B3-9E3F-B681606B440C}"/>
                    </a:ext>
                  </a:extLst>
                </p:cNvPr>
                <p:cNvGrpSpPr/>
                <p:nvPr/>
              </p:nvGrpSpPr>
              <p:grpSpPr>
                <a:xfrm>
                  <a:off x="3432611" y="5170170"/>
                  <a:ext cx="1009343" cy="146685"/>
                  <a:chOff x="2425983" y="5179695"/>
                  <a:chExt cx="1009343" cy="146685"/>
                </a:xfrm>
              </p:grpSpPr>
              <p:grpSp>
                <p:nvGrpSpPr>
                  <p:cNvPr id="23" name="组合 22">
                    <a:extLst>
                      <a:ext uri="{FF2B5EF4-FFF2-40B4-BE49-F238E27FC236}">
                        <a16:creationId xmlns:a16="http://schemas.microsoft.com/office/drawing/2014/main" id="{8C6C09A9-16BC-4620-98D2-AFAEF49B7AA8}"/>
                      </a:ext>
                    </a:extLst>
                  </p:cNvPr>
                  <p:cNvGrpSpPr/>
                  <p:nvPr/>
                </p:nvGrpSpPr>
                <p:grpSpPr>
                  <a:xfrm>
                    <a:off x="2425983" y="5186045"/>
                    <a:ext cx="504518" cy="140335"/>
                    <a:chOff x="2425983" y="5186045"/>
                    <a:chExt cx="504518" cy="140335"/>
                  </a:xfrm>
                </p:grpSpPr>
                <p:grpSp>
                  <p:nvGrpSpPr>
                    <p:cNvPr id="31" name="组合 30">
                      <a:extLst>
                        <a:ext uri="{FF2B5EF4-FFF2-40B4-BE49-F238E27FC236}">
                          <a16:creationId xmlns:a16="http://schemas.microsoft.com/office/drawing/2014/main" id="{675C59DD-7F05-4E43-85EF-5C20B12C4B68}"/>
                        </a:ext>
                      </a:extLst>
                    </p:cNvPr>
                    <p:cNvGrpSpPr/>
                    <p:nvPr/>
                  </p:nvGrpSpPr>
                  <p:grpSpPr>
                    <a:xfrm>
                      <a:off x="2425983" y="5189220"/>
                      <a:ext cx="253693" cy="137160"/>
                      <a:chOff x="2425983" y="5189220"/>
                      <a:chExt cx="253693" cy="137160"/>
                    </a:xfrm>
                  </p:grpSpPr>
                  <p:cxnSp>
                    <p:nvCxnSpPr>
                      <p:cNvPr id="35" name="直接连接符 34">
                        <a:extLst>
                          <a:ext uri="{FF2B5EF4-FFF2-40B4-BE49-F238E27FC236}">
                            <a16:creationId xmlns:a16="http://schemas.microsoft.com/office/drawing/2014/main" id="{7165276F-6AE8-476E-93E7-DFC153C2804F}"/>
                          </a:ext>
                        </a:extLst>
                      </p:cNvPr>
                      <p:cNvCxnSpPr/>
                      <p:nvPr/>
                    </p:nvCxnSpPr>
                    <p:spPr>
                      <a:xfrm>
                        <a:off x="2425983"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cxnSp>
                    <p:nvCxnSpPr>
                      <p:cNvPr id="36" name="直接连接符 35">
                        <a:extLst>
                          <a:ext uri="{FF2B5EF4-FFF2-40B4-BE49-F238E27FC236}">
                            <a16:creationId xmlns:a16="http://schemas.microsoft.com/office/drawing/2014/main" id="{CBE34CEE-C0CB-4EA1-9CCD-D80AD02FCF91}"/>
                          </a:ext>
                        </a:extLst>
                      </p:cNvPr>
                      <p:cNvCxnSpPr>
                        <a:cxnSpLocks/>
                      </p:cNvCxnSpPr>
                      <p:nvPr/>
                    </p:nvCxnSpPr>
                    <p:spPr>
                      <a:xfrm flipH="1">
                        <a:off x="2552959"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grpSp>
                <p:grpSp>
                  <p:nvGrpSpPr>
                    <p:cNvPr id="32" name="组合 31">
                      <a:extLst>
                        <a:ext uri="{FF2B5EF4-FFF2-40B4-BE49-F238E27FC236}">
                          <a16:creationId xmlns:a16="http://schemas.microsoft.com/office/drawing/2014/main" id="{C4A2E864-7925-455E-85E6-67F2B9C1B20B}"/>
                        </a:ext>
                      </a:extLst>
                    </p:cNvPr>
                    <p:cNvGrpSpPr/>
                    <p:nvPr/>
                  </p:nvGrpSpPr>
                  <p:grpSpPr>
                    <a:xfrm>
                      <a:off x="2676808" y="5186045"/>
                      <a:ext cx="253693" cy="137160"/>
                      <a:chOff x="2425983" y="5189220"/>
                      <a:chExt cx="253693" cy="137160"/>
                    </a:xfrm>
                  </p:grpSpPr>
                  <p:cxnSp>
                    <p:nvCxnSpPr>
                      <p:cNvPr id="33" name="直接连接符 32">
                        <a:extLst>
                          <a:ext uri="{FF2B5EF4-FFF2-40B4-BE49-F238E27FC236}">
                            <a16:creationId xmlns:a16="http://schemas.microsoft.com/office/drawing/2014/main" id="{17F6F445-5370-414C-801A-6E6D9CF360A4}"/>
                          </a:ext>
                        </a:extLst>
                      </p:cNvPr>
                      <p:cNvCxnSpPr/>
                      <p:nvPr/>
                    </p:nvCxnSpPr>
                    <p:spPr>
                      <a:xfrm>
                        <a:off x="2425983"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cxnSp>
                    <p:nvCxnSpPr>
                      <p:cNvPr id="34" name="直接连接符 33">
                        <a:extLst>
                          <a:ext uri="{FF2B5EF4-FFF2-40B4-BE49-F238E27FC236}">
                            <a16:creationId xmlns:a16="http://schemas.microsoft.com/office/drawing/2014/main" id="{1DD3CFB6-7248-44C7-B621-32E3997465CE}"/>
                          </a:ext>
                        </a:extLst>
                      </p:cNvPr>
                      <p:cNvCxnSpPr>
                        <a:cxnSpLocks/>
                      </p:cNvCxnSpPr>
                      <p:nvPr/>
                    </p:nvCxnSpPr>
                    <p:spPr>
                      <a:xfrm flipH="1">
                        <a:off x="2552959"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grpSp>
              </p:grpSp>
              <p:grpSp>
                <p:nvGrpSpPr>
                  <p:cNvPr id="24" name="组合 23">
                    <a:extLst>
                      <a:ext uri="{FF2B5EF4-FFF2-40B4-BE49-F238E27FC236}">
                        <a16:creationId xmlns:a16="http://schemas.microsoft.com/office/drawing/2014/main" id="{C7A33C78-0E83-4ACC-94CD-C9B34363CA2E}"/>
                      </a:ext>
                    </a:extLst>
                  </p:cNvPr>
                  <p:cNvGrpSpPr/>
                  <p:nvPr/>
                </p:nvGrpSpPr>
                <p:grpSpPr>
                  <a:xfrm>
                    <a:off x="2930808" y="5179695"/>
                    <a:ext cx="504518" cy="140335"/>
                    <a:chOff x="2425983" y="5186045"/>
                    <a:chExt cx="504518" cy="140335"/>
                  </a:xfrm>
                </p:grpSpPr>
                <p:grpSp>
                  <p:nvGrpSpPr>
                    <p:cNvPr id="25" name="组合 24">
                      <a:extLst>
                        <a:ext uri="{FF2B5EF4-FFF2-40B4-BE49-F238E27FC236}">
                          <a16:creationId xmlns:a16="http://schemas.microsoft.com/office/drawing/2014/main" id="{305E0FE4-799B-44B6-AB69-4BDEA45726A9}"/>
                        </a:ext>
                      </a:extLst>
                    </p:cNvPr>
                    <p:cNvGrpSpPr/>
                    <p:nvPr/>
                  </p:nvGrpSpPr>
                  <p:grpSpPr>
                    <a:xfrm>
                      <a:off x="2425983" y="5189220"/>
                      <a:ext cx="253693" cy="137160"/>
                      <a:chOff x="2425983" y="5189220"/>
                      <a:chExt cx="253693" cy="137160"/>
                    </a:xfrm>
                  </p:grpSpPr>
                  <p:cxnSp>
                    <p:nvCxnSpPr>
                      <p:cNvPr id="29" name="直接连接符 28">
                        <a:extLst>
                          <a:ext uri="{FF2B5EF4-FFF2-40B4-BE49-F238E27FC236}">
                            <a16:creationId xmlns:a16="http://schemas.microsoft.com/office/drawing/2014/main" id="{3066E43D-3464-4352-A432-7B050BE271B6}"/>
                          </a:ext>
                        </a:extLst>
                      </p:cNvPr>
                      <p:cNvCxnSpPr/>
                      <p:nvPr/>
                    </p:nvCxnSpPr>
                    <p:spPr>
                      <a:xfrm>
                        <a:off x="2425983"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cxnSp>
                    <p:nvCxnSpPr>
                      <p:cNvPr id="30" name="直接连接符 29">
                        <a:extLst>
                          <a:ext uri="{FF2B5EF4-FFF2-40B4-BE49-F238E27FC236}">
                            <a16:creationId xmlns:a16="http://schemas.microsoft.com/office/drawing/2014/main" id="{20C3C202-75A0-447F-9C94-C4627FE51CF9}"/>
                          </a:ext>
                        </a:extLst>
                      </p:cNvPr>
                      <p:cNvCxnSpPr>
                        <a:cxnSpLocks/>
                      </p:cNvCxnSpPr>
                      <p:nvPr/>
                    </p:nvCxnSpPr>
                    <p:spPr>
                      <a:xfrm flipH="1">
                        <a:off x="2552959"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grpSp>
                <p:grpSp>
                  <p:nvGrpSpPr>
                    <p:cNvPr id="26" name="组合 25">
                      <a:extLst>
                        <a:ext uri="{FF2B5EF4-FFF2-40B4-BE49-F238E27FC236}">
                          <a16:creationId xmlns:a16="http://schemas.microsoft.com/office/drawing/2014/main" id="{245DE4A9-C637-47F4-8E27-EB5D21AF1700}"/>
                        </a:ext>
                      </a:extLst>
                    </p:cNvPr>
                    <p:cNvGrpSpPr/>
                    <p:nvPr/>
                  </p:nvGrpSpPr>
                  <p:grpSpPr>
                    <a:xfrm>
                      <a:off x="2676808" y="5186045"/>
                      <a:ext cx="253693" cy="137160"/>
                      <a:chOff x="2425983" y="5189220"/>
                      <a:chExt cx="253693" cy="137160"/>
                    </a:xfrm>
                  </p:grpSpPr>
                  <p:cxnSp>
                    <p:nvCxnSpPr>
                      <p:cNvPr id="27" name="直接连接符 26">
                        <a:extLst>
                          <a:ext uri="{FF2B5EF4-FFF2-40B4-BE49-F238E27FC236}">
                            <a16:creationId xmlns:a16="http://schemas.microsoft.com/office/drawing/2014/main" id="{453AF694-8F9C-4A68-A82A-981B4A4AF92C}"/>
                          </a:ext>
                        </a:extLst>
                      </p:cNvPr>
                      <p:cNvCxnSpPr/>
                      <p:nvPr/>
                    </p:nvCxnSpPr>
                    <p:spPr>
                      <a:xfrm>
                        <a:off x="2425983"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cxnSp>
                    <p:nvCxnSpPr>
                      <p:cNvPr id="28" name="直接连接符 27">
                        <a:extLst>
                          <a:ext uri="{FF2B5EF4-FFF2-40B4-BE49-F238E27FC236}">
                            <a16:creationId xmlns:a16="http://schemas.microsoft.com/office/drawing/2014/main" id="{1FEFBA4E-3E3A-4C80-8E43-4908A0A0BC52}"/>
                          </a:ext>
                        </a:extLst>
                      </p:cNvPr>
                      <p:cNvCxnSpPr>
                        <a:cxnSpLocks/>
                      </p:cNvCxnSpPr>
                      <p:nvPr/>
                    </p:nvCxnSpPr>
                    <p:spPr>
                      <a:xfrm flipH="1">
                        <a:off x="2552959"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grpSp>
              </p:grpSp>
            </p:grpSp>
          </p:grpSp>
          <p:grpSp>
            <p:nvGrpSpPr>
              <p:cNvPr id="8" name="组合 7">
                <a:extLst>
                  <a:ext uri="{FF2B5EF4-FFF2-40B4-BE49-F238E27FC236}">
                    <a16:creationId xmlns:a16="http://schemas.microsoft.com/office/drawing/2014/main" id="{FC8EC533-1574-4F5C-B56F-AD843D7A5675}"/>
                  </a:ext>
                </a:extLst>
              </p:cNvPr>
              <p:cNvGrpSpPr/>
              <p:nvPr/>
            </p:nvGrpSpPr>
            <p:grpSpPr>
              <a:xfrm>
                <a:off x="1839287" y="5184146"/>
                <a:ext cx="758518" cy="87506"/>
                <a:chOff x="2676808" y="5179695"/>
                <a:chExt cx="758518" cy="143510"/>
              </a:xfrm>
            </p:grpSpPr>
            <p:grpSp>
              <p:nvGrpSpPr>
                <p:cNvPr id="11" name="组合 10">
                  <a:extLst>
                    <a:ext uri="{FF2B5EF4-FFF2-40B4-BE49-F238E27FC236}">
                      <a16:creationId xmlns:a16="http://schemas.microsoft.com/office/drawing/2014/main" id="{70C3FBBF-FA74-40CD-88AF-C1954172407F}"/>
                    </a:ext>
                  </a:extLst>
                </p:cNvPr>
                <p:cNvGrpSpPr/>
                <p:nvPr/>
              </p:nvGrpSpPr>
              <p:grpSpPr>
                <a:xfrm>
                  <a:off x="2676808" y="5186045"/>
                  <a:ext cx="253693" cy="137160"/>
                  <a:chOff x="2425983" y="5189220"/>
                  <a:chExt cx="253693" cy="137160"/>
                </a:xfrm>
              </p:grpSpPr>
              <p:cxnSp>
                <p:nvCxnSpPr>
                  <p:cNvPr id="19" name="直接连接符 18">
                    <a:extLst>
                      <a:ext uri="{FF2B5EF4-FFF2-40B4-BE49-F238E27FC236}">
                        <a16:creationId xmlns:a16="http://schemas.microsoft.com/office/drawing/2014/main" id="{922004AC-7522-496A-B3F6-EFBEBA23246E}"/>
                      </a:ext>
                    </a:extLst>
                  </p:cNvPr>
                  <p:cNvCxnSpPr/>
                  <p:nvPr/>
                </p:nvCxnSpPr>
                <p:spPr>
                  <a:xfrm>
                    <a:off x="2425983"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cxnSp>
                <p:nvCxnSpPr>
                  <p:cNvPr id="20" name="直接连接符 19">
                    <a:extLst>
                      <a:ext uri="{FF2B5EF4-FFF2-40B4-BE49-F238E27FC236}">
                        <a16:creationId xmlns:a16="http://schemas.microsoft.com/office/drawing/2014/main" id="{42ED82BF-3200-4645-A79E-52E6159B1474}"/>
                      </a:ext>
                    </a:extLst>
                  </p:cNvPr>
                  <p:cNvCxnSpPr>
                    <a:cxnSpLocks/>
                  </p:cNvCxnSpPr>
                  <p:nvPr/>
                </p:nvCxnSpPr>
                <p:spPr>
                  <a:xfrm flipH="1">
                    <a:off x="2552959"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grpSp>
            <p:grpSp>
              <p:nvGrpSpPr>
                <p:cNvPr id="12" name="组合 11">
                  <a:extLst>
                    <a:ext uri="{FF2B5EF4-FFF2-40B4-BE49-F238E27FC236}">
                      <a16:creationId xmlns:a16="http://schemas.microsoft.com/office/drawing/2014/main" id="{474AE321-2D62-4BB7-96C7-8CF36027EAC1}"/>
                    </a:ext>
                  </a:extLst>
                </p:cNvPr>
                <p:cNvGrpSpPr/>
                <p:nvPr/>
              </p:nvGrpSpPr>
              <p:grpSpPr>
                <a:xfrm>
                  <a:off x="2930808" y="5179695"/>
                  <a:ext cx="504518" cy="140335"/>
                  <a:chOff x="2425983" y="5186045"/>
                  <a:chExt cx="504518" cy="140335"/>
                </a:xfrm>
              </p:grpSpPr>
              <p:grpSp>
                <p:nvGrpSpPr>
                  <p:cNvPr id="13" name="组合 12">
                    <a:extLst>
                      <a:ext uri="{FF2B5EF4-FFF2-40B4-BE49-F238E27FC236}">
                        <a16:creationId xmlns:a16="http://schemas.microsoft.com/office/drawing/2014/main" id="{8E1F7574-EA4E-4C37-8374-0870727A14B7}"/>
                      </a:ext>
                    </a:extLst>
                  </p:cNvPr>
                  <p:cNvGrpSpPr/>
                  <p:nvPr/>
                </p:nvGrpSpPr>
                <p:grpSpPr>
                  <a:xfrm>
                    <a:off x="2425983" y="5189220"/>
                    <a:ext cx="253693" cy="137160"/>
                    <a:chOff x="2425983" y="5189220"/>
                    <a:chExt cx="253693" cy="137160"/>
                  </a:xfrm>
                </p:grpSpPr>
                <p:cxnSp>
                  <p:nvCxnSpPr>
                    <p:cNvPr id="17" name="直接连接符 16">
                      <a:extLst>
                        <a:ext uri="{FF2B5EF4-FFF2-40B4-BE49-F238E27FC236}">
                          <a16:creationId xmlns:a16="http://schemas.microsoft.com/office/drawing/2014/main" id="{6DA2AAE8-BEE5-43C8-87A0-2F7F5DC0CE70}"/>
                        </a:ext>
                      </a:extLst>
                    </p:cNvPr>
                    <p:cNvCxnSpPr/>
                    <p:nvPr/>
                  </p:nvCxnSpPr>
                  <p:spPr>
                    <a:xfrm>
                      <a:off x="2425983"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a16="http://schemas.microsoft.com/office/drawing/2014/main" id="{C628ECFF-B406-4AF0-A9F3-5B7AB915BC75}"/>
                        </a:ext>
                      </a:extLst>
                    </p:cNvPr>
                    <p:cNvCxnSpPr>
                      <a:cxnSpLocks/>
                    </p:cNvCxnSpPr>
                    <p:nvPr/>
                  </p:nvCxnSpPr>
                  <p:spPr>
                    <a:xfrm flipH="1">
                      <a:off x="2552959"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grpSp>
              <p:grpSp>
                <p:nvGrpSpPr>
                  <p:cNvPr id="14" name="组合 13">
                    <a:extLst>
                      <a:ext uri="{FF2B5EF4-FFF2-40B4-BE49-F238E27FC236}">
                        <a16:creationId xmlns:a16="http://schemas.microsoft.com/office/drawing/2014/main" id="{5679FF55-AAEC-42A5-B948-4C5A7D2CB41F}"/>
                      </a:ext>
                    </a:extLst>
                  </p:cNvPr>
                  <p:cNvGrpSpPr/>
                  <p:nvPr/>
                </p:nvGrpSpPr>
                <p:grpSpPr>
                  <a:xfrm>
                    <a:off x="2676808" y="5186045"/>
                    <a:ext cx="253693" cy="137160"/>
                    <a:chOff x="2425983" y="5189220"/>
                    <a:chExt cx="253693" cy="137160"/>
                  </a:xfrm>
                </p:grpSpPr>
                <p:cxnSp>
                  <p:nvCxnSpPr>
                    <p:cNvPr id="15" name="直接连接符 14">
                      <a:extLst>
                        <a:ext uri="{FF2B5EF4-FFF2-40B4-BE49-F238E27FC236}">
                          <a16:creationId xmlns:a16="http://schemas.microsoft.com/office/drawing/2014/main" id="{8906CE6E-A718-48BE-9430-F26AC873E044}"/>
                        </a:ext>
                      </a:extLst>
                    </p:cNvPr>
                    <p:cNvCxnSpPr/>
                    <p:nvPr/>
                  </p:nvCxnSpPr>
                  <p:spPr>
                    <a:xfrm>
                      <a:off x="2425983"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cxnSp>
                  <p:nvCxnSpPr>
                    <p:cNvPr id="16" name="直接连接符 15">
                      <a:extLst>
                        <a:ext uri="{FF2B5EF4-FFF2-40B4-BE49-F238E27FC236}">
                          <a16:creationId xmlns:a16="http://schemas.microsoft.com/office/drawing/2014/main" id="{3234D0ED-BB74-4653-AF4C-B451F9A0593D}"/>
                        </a:ext>
                      </a:extLst>
                    </p:cNvPr>
                    <p:cNvCxnSpPr>
                      <a:cxnSpLocks/>
                    </p:cNvCxnSpPr>
                    <p:nvPr/>
                  </p:nvCxnSpPr>
                  <p:spPr>
                    <a:xfrm flipH="1">
                      <a:off x="2552959"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grpSp>
            </p:grpSp>
          </p:grpSp>
        </p:grpSp>
      </p:grpSp>
      <p:sp>
        <p:nvSpPr>
          <p:cNvPr id="51" name="矩形 12">
            <a:extLst>
              <a:ext uri="{FF2B5EF4-FFF2-40B4-BE49-F238E27FC236}">
                <a16:creationId xmlns:a16="http://schemas.microsoft.com/office/drawing/2014/main" id="{95DB5B3E-E6C4-4069-BA57-76A4E6FDD01E}"/>
              </a:ext>
            </a:extLst>
          </p:cNvPr>
          <p:cNvSpPr/>
          <p:nvPr/>
        </p:nvSpPr>
        <p:spPr>
          <a:xfrm>
            <a:off x="2307556" y="2506669"/>
            <a:ext cx="1714083" cy="1714802"/>
          </a:xfrm>
          <a:custGeom>
            <a:avLst/>
            <a:gdLst/>
            <a:ahLst/>
            <a:cxnLst/>
            <a:rect l="l" t="t" r="r" b="b"/>
            <a:pathLst>
              <a:path w="2305015" h="2305016">
                <a:moveTo>
                  <a:pt x="1116504" y="0"/>
                </a:moveTo>
                <a:lnTo>
                  <a:pt x="1188513" y="0"/>
                </a:lnTo>
                <a:lnTo>
                  <a:pt x="1188513" y="56204"/>
                </a:lnTo>
                <a:cubicBezTo>
                  <a:pt x="1228826" y="56265"/>
                  <a:pt x="1268550" y="59732"/>
                  <a:pt x="1307429" y="66564"/>
                </a:cubicBezTo>
                <a:lnTo>
                  <a:pt x="1317181" y="11258"/>
                </a:lnTo>
                <a:lnTo>
                  <a:pt x="1347579" y="16618"/>
                </a:lnTo>
                <a:lnTo>
                  <a:pt x="1388096" y="23762"/>
                </a:lnTo>
                <a:lnTo>
                  <a:pt x="1378548" y="77912"/>
                </a:lnTo>
                <a:cubicBezTo>
                  <a:pt x="1417923" y="85915"/>
                  <a:pt x="1456476" y="96250"/>
                  <a:pt x="1493927" y="109198"/>
                </a:cubicBezTo>
                <a:lnTo>
                  <a:pt x="1512855" y="57192"/>
                </a:lnTo>
                <a:lnTo>
                  <a:pt x="1512856" y="57192"/>
                </a:lnTo>
                <a:lnTo>
                  <a:pt x="1512857" y="57192"/>
                </a:lnTo>
                <a:lnTo>
                  <a:pt x="1564604" y="76027"/>
                </a:lnTo>
                <a:lnTo>
                  <a:pt x="1580521" y="81820"/>
                </a:lnTo>
                <a:lnTo>
                  <a:pt x="1580522" y="81821"/>
                </a:lnTo>
                <a:lnTo>
                  <a:pt x="1561549" y="133948"/>
                </a:lnTo>
                <a:cubicBezTo>
                  <a:pt x="1599009" y="148154"/>
                  <a:pt x="1635168" y="165067"/>
                  <a:pt x="1670051" y="184087"/>
                </a:cubicBezTo>
                <a:lnTo>
                  <a:pt x="1697580" y="136405"/>
                </a:lnTo>
                <a:lnTo>
                  <a:pt x="1759941" y="172409"/>
                </a:lnTo>
                <a:lnTo>
                  <a:pt x="1759942" y="172410"/>
                </a:lnTo>
                <a:lnTo>
                  <a:pt x="1731926" y="220936"/>
                </a:lnTo>
                <a:cubicBezTo>
                  <a:pt x="1766460" y="241040"/>
                  <a:pt x="1799121" y="263964"/>
                  <a:pt x="1829826" y="289298"/>
                </a:cubicBezTo>
                <a:lnTo>
                  <a:pt x="1865744" y="246493"/>
                </a:lnTo>
                <a:lnTo>
                  <a:pt x="1920906" y="292779"/>
                </a:lnTo>
                <a:lnTo>
                  <a:pt x="1920907" y="292780"/>
                </a:lnTo>
                <a:lnTo>
                  <a:pt x="1884782" y="335832"/>
                </a:lnTo>
                <a:cubicBezTo>
                  <a:pt x="1915274" y="361532"/>
                  <a:pt x="1943485" y="389743"/>
                  <a:pt x="1969185" y="420235"/>
                </a:cubicBezTo>
                <a:lnTo>
                  <a:pt x="2012237" y="384110"/>
                </a:lnTo>
                <a:lnTo>
                  <a:pt x="2054670" y="434681"/>
                </a:lnTo>
                <a:lnTo>
                  <a:pt x="2058522" y="439272"/>
                </a:lnTo>
                <a:lnTo>
                  <a:pt x="2015718" y="475189"/>
                </a:lnTo>
                <a:cubicBezTo>
                  <a:pt x="2041052" y="505895"/>
                  <a:pt x="2063977" y="538556"/>
                  <a:pt x="2084080" y="573090"/>
                </a:cubicBezTo>
                <a:lnTo>
                  <a:pt x="2132606" y="545074"/>
                </a:lnTo>
                <a:lnTo>
                  <a:pt x="2168610" y="607434"/>
                </a:lnTo>
                <a:lnTo>
                  <a:pt x="2120929" y="634963"/>
                </a:lnTo>
                <a:cubicBezTo>
                  <a:pt x="2139949" y="669847"/>
                  <a:pt x="2156862" y="706007"/>
                  <a:pt x="2171069" y="743467"/>
                </a:cubicBezTo>
                <a:lnTo>
                  <a:pt x="2223196" y="724494"/>
                </a:lnTo>
                <a:lnTo>
                  <a:pt x="2244913" y="784161"/>
                </a:lnTo>
                <a:lnTo>
                  <a:pt x="2247824" y="792160"/>
                </a:lnTo>
                <a:lnTo>
                  <a:pt x="2195819" y="811089"/>
                </a:lnTo>
                <a:cubicBezTo>
                  <a:pt x="2208767" y="848539"/>
                  <a:pt x="2219102" y="887093"/>
                  <a:pt x="2227105" y="926468"/>
                </a:cubicBezTo>
                <a:lnTo>
                  <a:pt x="2281253" y="916920"/>
                </a:lnTo>
                <a:lnTo>
                  <a:pt x="2291883" y="977205"/>
                </a:lnTo>
                <a:lnTo>
                  <a:pt x="2293757" y="987835"/>
                </a:lnTo>
                <a:lnTo>
                  <a:pt x="2238453" y="997587"/>
                </a:lnTo>
                <a:cubicBezTo>
                  <a:pt x="2245285" y="1036466"/>
                  <a:pt x="2248752" y="1076191"/>
                  <a:pt x="2248813" y="1116503"/>
                </a:cubicBezTo>
                <a:lnTo>
                  <a:pt x="2305015" y="1116503"/>
                </a:lnTo>
                <a:lnTo>
                  <a:pt x="2305015" y="1188511"/>
                </a:lnTo>
                <a:lnTo>
                  <a:pt x="2305015" y="1188512"/>
                </a:lnTo>
                <a:lnTo>
                  <a:pt x="2248813" y="1188512"/>
                </a:lnTo>
                <a:cubicBezTo>
                  <a:pt x="2248752" y="1228825"/>
                  <a:pt x="2245285" y="1268550"/>
                  <a:pt x="2238454" y="1307429"/>
                </a:cubicBezTo>
                <a:lnTo>
                  <a:pt x="2293758" y="1317181"/>
                </a:lnTo>
                <a:lnTo>
                  <a:pt x="2281254" y="1388096"/>
                </a:lnTo>
                <a:lnTo>
                  <a:pt x="2227105" y="1378548"/>
                </a:lnTo>
                <a:cubicBezTo>
                  <a:pt x="2219102" y="1417923"/>
                  <a:pt x="2208767" y="1456477"/>
                  <a:pt x="2195819" y="1493928"/>
                </a:cubicBezTo>
                <a:lnTo>
                  <a:pt x="2247824" y="1512856"/>
                </a:lnTo>
                <a:lnTo>
                  <a:pt x="2231124" y="1558739"/>
                </a:lnTo>
                <a:lnTo>
                  <a:pt x="2223196" y="1580522"/>
                </a:lnTo>
                <a:lnTo>
                  <a:pt x="2223195" y="1580522"/>
                </a:lnTo>
                <a:lnTo>
                  <a:pt x="2171069" y="1561550"/>
                </a:lnTo>
                <a:cubicBezTo>
                  <a:pt x="2156863" y="1599010"/>
                  <a:pt x="2139950" y="1635169"/>
                  <a:pt x="2120930" y="1670052"/>
                </a:cubicBezTo>
                <a:lnTo>
                  <a:pt x="2168611" y="1697581"/>
                </a:lnTo>
                <a:lnTo>
                  <a:pt x="2161744" y="1709474"/>
                </a:lnTo>
                <a:lnTo>
                  <a:pt x="2132607" y="1759942"/>
                </a:lnTo>
                <a:lnTo>
                  <a:pt x="2084082" y="1731926"/>
                </a:lnTo>
                <a:cubicBezTo>
                  <a:pt x="2063978" y="1766461"/>
                  <a:pt x="2041053" y="1799122"/>
                  <a:pt x="2015719" y="1829828"/>
                </a:cubicBezTo>
                <a:lnTo>
                  <a:pt x="2058523" y="1865745"/>
                </a:lnTo>
                <a:lnTo>
                  <a:pt x="2035310" y="1893409"/>
                </a:lnTo>
                <a:lnTo>
                  <a:pt x="2012237" y="1920907"/>
                </a:lnTo>
                <a:lnTo>
                  <a:pt x="1969186" y="1884783"/>
                </a:lnTo>
                <a:cubicBezTo>
                  <a:pt x="1943485" y="1915275"/>
                  <a:pt x="1915275" y="1943485"/>
                  <a:pt x="1884783" y="1969186"/>
                </a:cubicBezTo>
                <a:lnTo>
                  <a:pt x="1920906" y="2012236"/>
                </a:lnTo>
                <a:lnTo>
                  <a:pt x="1920906" y="2012237"/>
                </a:lnTo>
                <a:lnTo>
                  <a:pt x="1892374" y="2036178"/>
                </a:lnTo>
                <a:lnTo>
                  <a:pt x="1865743" y="2058523"/>
                </a:lnTo>
                <a:lnTo>
                  <a:pt x="1829827" y="2015720"/>
                </a:lnTo>
                <a:cubicBezTo>
                  <a:pt x="1799122" y="2041054"/>
                  <a:pt x="1766461" y="2063978"/>
                  <a:pt x="1731926" y="2084082"/>
                </a:cubicBezTo>
                <a:lnTo>
                  <a:pt x="1759942" y="2132607"/>
                </a:lnTo>
                <a:lnTo>
                  <a:pt x="1697582" y="2168611"/>
                </a:lnTo>
                <a:lnTo>
                  <a:pt x="1670053" y="2120930"/>
                </a:lnTo>
                <a:cubicBezTo>
                  <a:pt x="1635170" y="2139950"/>
                  <a:pt x="1599010" y="2156863"/>
                  <a:pt x="1561549" y="2171070"/>
                </a:cubicBezTo>
                <a:lnTo>
                  <a:pt x="1580522" y="2223197"/>
                </a:lnTo>
                <a:lnTo>
                  <a:pt x="1520855" y="2244914"/>
                </a:lnTo>
                <a:lnTo>
                  <a:pt x="1512856" y="2247825"/>
                </a:lnTo>
                <a:lnTo>
                  <a:pt x="1493928" y="2195820"/>
                </a:lnTo>
                <a:cubicBezTo>
                  <a:pt x="1456477" y="2208768"/>
                  <a:pt x="1417923" y="2219103"/>
                  <a:pt x="1378548" y="2227106"/>
                </a:cubicBezTo>
                <a:lnTo>
                  <a:pt x="1388096" y="2281254"/>
                </a:lnTo>
                <a:lnTo>
                  <a:pt x="1327811" y="2291884"/>
                </a:lnTo>
                <a:lnTo>
                  <a:pt x="1317181" y="2293758"/>
                </a:lnTo>
                <a:lnTo>
                  <a:pt x="1307430" y="2238454"/>
                </a:lnTo>
                <a:cubicBezTo>
                  <a:pt x="1268551" y="2245286"/>
                  <a:pt x="1228826" y="2248753"/>
                  <a:pt x="1188513" y="2248814"/>
                </a:cubicBezTo>
                <a:lnTo>
                  <a:pt x="1188513" y="2305016"/>
                </a:lnTo>
                <a:lnTo>
                  <a:pt x="1116505" y="2305016"/>
                </a:lnTo>
                <a:lnTo>
                  <a:pt x="1116505" y="2305015"/>
                </a:lnTo>
                <a:lnTo>
                  <a:pt x="1116503" y="2305015"/>
                </a:lnTo>
                <a:lnTo>
                  <a:pt x="1116503" y="2248814"/>
                </a:lnTo>
                <a:cubicBezTo>
                  <a:pt x="1076191" y="2248753"/>
                  <a:pt x="1036466" y="2245286"/>
                  <a:pt x="997587" y="2238454"/>
                </a:cubicBezTo>
                <a:lnTo>
                  <a:pt x="987835" y="2293759"/>
                </a:lnTo>
                <a:lnTo>
                  <a:pt x="916920" y="2281255"/>
                </a:lnTo>
                <a:lnTo>
                  <a:pt x="916920" y="2281254"/>
                </a:lnTo>
                <a:lnTo>
                  <a:pt x="916919" y="2281254"/>
                </a:lnTo>
                <a:lnTo>
                  <a:pt x="926467" y="2227106"/>
                </a:lnTo>
                <a:cubicBezTo>
                  <a:pt x="887093" y="2219103"/>
                  <a:pt x="848539" y="2208768"/>
                  <a:pt x="811089" y="2195820"/>
                </a:cubicBezTo>
                <a:lnTo>
                  <a:pt x="792160" y="2247825"/>
                </a:lnTo>
                <a:lnTo>
                  <a:pt x="792159" y="2247825"/>
                </a:lnTo>
                <a:lnTo>
                  <a:pt x="724494" y="2223196"/>
                </a:lnTo>
                <a:lnTo>
                  <a:pt x="743467" y="2171070"/>
                </a:lnTo>
                <a:cubicBezTo>
                  <a:pt x="706007" y="2156863"/>
                  <a:pt x="669847" y="2139950"/>
                  <a:pt x="634964" y="2120930"/>
                </a:cubicBezTo>
                <a:lnTo>
                  <a:pt x="607435" y="2168611"/>
                </a:lnTo>
                <a:lnTo>
                  <a:pt x="545074" y="2132608"/>
                </a:lnTo>
                <a:lnTo>
                  <a:pt x="545074" y="2132607"/>
                </a:lnTo>
                <a:lnTo>
                  <a:pt x="545073" y="2132606"/>
                </a:lnTo>
                <a:lnTo>
                  <a:pt x="573089" y="2084081"/>
                </a:lnTo>
                <a:cubicBezTo>
                  <a:pt x="538555" y="2063977"/>
                  <a:pt x="505894" y="2041053"/>
                  <a:pt x="475189" y="2015719"/>
                </a:cubicBezTo>
                <a:lnTo>
                  <a:pt x="439271" y="2058524"/>
                </a:lnTo>
                <a:lnTo>
                  <a:pt x="401922" y="2027183"/>
                </a:lnTo>
                <a:lnTo>
                  <a:pt x="384109" y="2012237"/>
                </a:lnTo>
                <a:lnTo>
                  <a:pt x="420234" y="1969186"/>
                </a:lnTo>
                <a:cubicBezTo>
                  <a:pt x="389742" y="1943485"/>
                  <a:pt x="361531" y="1915275"/>
                  <a:pt x="335831" y="1884783"/>
                </a:cubicBezTo>
                <a:lnTo>
                  <a:pt x="292780" y="1920907"/>
                </a:lnTo>
                <a:lnTo>
                  <a:pt x="292779" y="1920906"/>
                </a:lnTo>
                <a:lnTo>
                  <a:pt x="292778" y="1920906"/>
                </a:lnTo>
                <a:lnTo>
                  <a:pt x="249590" y="1869435"/>
                </a:lnTo>
                <a:lnTo>
                  <a:pt x="246493" y="1865744"/>
                </a:lnTo>
                <a:lnTo>
                  <a:pt x="289297" y="1829827"/>
                </a:lnTo>
                <a:cubicBezTo>
                  <a:pt x="263963" y="1799122"/>
                  <a:pt x="241039" y="1766461"/>
                  <a:pt x="220935" y="1731926"/>
                </a:cubicBezTo>
                <a:lnTo>
                  <a:pt x="172409" y="1759942"/>
                </a:lnTo>
                <a:lnTo>
                  <a:pt x="136405" y="1697581"/>
                </a:lnTo>
                <a:lnTo>
                  <a:pt x="184086" y="1670052"/>
                </a:lnTo>
                <a:cubicBezTo>
                  <a:pt x="165066" y="1635169"/>
                  <a:pt x="148153" y="1599009"/>
                  <a:pt x="133947" y="1561548"/>
                </a:cubicBezTo>
                <a:lnTo>
                  <a:pt x="81819" y="1580521"/>
                </a:lnTo>
                <a:lnTo>
                  <a:pt x="68990" y="1545273"/>
                </a:lnTo>
                <a:lnTo>
                  <a:pt x="57190" y="1512855"/>
                </a:lnTo>
                <a:lnTo>
                  <a:pt x="109197" y="1493926"/>
                </a:lnTo>
                <a:cubicBezTo>
                  <a:pt x="96249" y="1456476"/>
                  <a:pt x="85914" y="1417922"/>
                  <a:pt x="77911" y="1378548"/>
                </a:cubicBezTo>
                <a:lnTo>
                  <a:pt x="23761" y="1388096"/>
                </a:lnTo>
                <a:lnTo>
                  <a:pt x="21307" y="1374174"/>
                </a:lnTo>
                <a:lnTo>
                  <a:pt x="11257" y="1317181"/>
                </a:lnTo>
                <a:lnTo>
                  <a:pt x="66563" y="1307429"/>
                </a:lnTo>
                <a:cubicBezTo>
                  <a:pt x="59731" y="1268550"/>
                  <a:pt x="56264" y="1228825"/>
                  <a:pt x="56203" y="1188512"/>
                </a:cubicBezTo>
                <a:lnTo>
                  <a:pt x="0" y="1188512"/>
                </a:lnTo>
                <a:lnTo>
                  <a:pt x="0" y="1116503"/>
                </a:lnTo>
                <a:lnTo>
                  <a:pt x="56203" y="1116503"/>
                </a:lnTo>
                <a:cubicBezTo>
                  <a:pt x="56264" y="1076190"/>
                  <a:pt x="59732" y="1036465"/>
                  <a:pt x="66563" y="997586"/>
                </a:cubicBezTo>
                <a:lnTo>
                  <a:pt x="11258" y="987834"/>
                </a:lnTo>
                <a:lnTo>
                  <a:pt x="18836" y="944857"/>
                </a:lnTo>
                <a:lnTo>
                  <a:pt x="23761" y="916920"/>
                </a:lnTo>
                <a:lnTo>
                  <a:pt x="23762" y="916920"/>
                </a:lnTo>
                <a:lnTo>
                  <a:pt x="77912" y="926468"/>
                </a:lnTo>
                <a:cubicBezTo>
                  <a:pt x="85915" y="887093"/>
                  <a:pt x="96250" y="848539"/>
                  <a:pt x="109198" y="811089"/>
                </a:cubicBezTo>
                <a:lnTo>
                  <a:pt x="57191" y="792160"/>
                </a:lnTo>
                <a:lnTo>
                  <a:pt x="81820" y="724495"/>
                </a:lnTo>
                <a:lnTo>
                  <a:pt x="81820" y="724494"/>
                </a:lnTo>
                <a:lnTo>
                  <a:pt x="133948" y="743467"/>
                </a:lnTo>
                <a:cubicBezTo>
                  <a:pt x="148154" y="706007"/>
                  <a:pt x="165067" y="669847"/>
                  <a:pt x="184087" y="634964"/>
                </a:cubicBezTo>
                <a:lnTo>
                  <a:pt x="136405" y="607435"/>
                </a:lnTo>
                <a:lnTo>
                  <a:pt x="172409" y="545074"/>
                </a:lnTo>
                <a:lnTo>
                  <a:pt x="172410" y="545074"/>
                </a:lnTo>
                <a:lnTo>
                  <a:pt x="220936" y="573090"/>
                </a:lnTo>
                <a:cubicBezTo>
                  <a:pt x="241040" y="538556"/>
                  <a:pt x="263964" y="505895"/>
                  <a:pt x="289299" y="475189"/>
                </a:cubicBezTo>
                <a:lnTo>
                  <a:pt x="246494" y="439272"/>
                </a:lnTo>
                <a:lnTo>
                  <a:pt x="246493" y="439271"/>
                </a:lnTo>
                <a:lnTo>
                  <a:pt x="290455" y="386879"/>
                </a:lnTo>
                <a:lnTo>
                  <a:pt x="292779" y="384110"/>
                </a:lnTo>
                <a:lnTo>
                  <a:pt x="292779" y="384109"/>
                </a:lnTo>
                <a:lnTo>
                  <a:pt x="335832" y="420234"/>
                </a:lnTo>
                <a:cubicBezTo>
                  <a:pt x="361532" y="389742"/>
                  <a:pt x="389743" y="361532"/>
                  <a:pt x="420235" y="335832"/>
                </a:cubicBezTo>
                <a:lnTo>
                  <a:pt x="384109" y="292779"/>
                </a:lnTo>
                <a:lnTo>
                  <a:pt x="384110" y="292779"/>
                </a:lnTo>
                <a:lnTo>
                  <a:pt x="439272" y="246494"/>
                </a:lnTo>
                <a:lnTo>
                  <a:pt x="475189" y="289299"/>
                </a:lnTo>
                <a:cubicBezTo>
                  <a:pt x="505895" y="263964"/>
                  <a:pt x="538556" y="241040"/>
                  <a:pt x="573091" y="220936"/>
                </a:cubicBezTo>
                <a:lnTo>
                  <a:pt x="545074" y="172410"/>
                </a:lnTo>
                <a:lnTo>
                  <a:pt x="607435" y="136406"/>
                </a:lnTo>
                <a:lnTo>
                  <a:pt x="634964" y="184088"/>
                </a:lnTo>
                <a:cubicBezTo>
                  <a:pt x="669848" y="165067"/>
                  <a:pt x="706008" y="148154"/>
                  <a:pt x="743468" y="133948"/>
                </a:cubicBezTo>
                <a:lnTo>
                  <a:pt x="724495" y="81820"/>
                </a:lnTo>
                <a:lnTo>
                  <a:pt x="759743" y="68991"/>
                </a:lnTo>
                <a:lnTo>
                  <a:pt x="792161" y="57191"/>
                </a:lnTo>
                <a:lnTo>
                  <a:pt x="811090" y="109198"/>
                </a:lnTo>
                <a:cubicBezTo>
                  <a:pt x="848540" y="96250"/>
                  <a:pt x="887094" y="85915"/>
                  <a:pt x="926468" y="77912"/>
                </a:cubicBezTo>
                <a:lnTo>
                  <a:pt x="916920" y="23762"/>
                </a:lnTo>
                <a:lnTo>
                  <a:pt x="930842" y="21308"/>
                </a:lnTo>
                <a:lnTo>
                  <a:pt x="987835" y="11258"/>
                </a:lnTo>
                <a:lnTo>
                  <a:pt x="997587" y="66564"/>
                </a:lnTo>
                <a:cubicBezTo>
                  <a:pt x="1036466" y="59732"/>
                  <a:pt x="1076191" y="56265"/>
                  <a:pt x="1116503" y="56204"/>
                </a:cubicBezTo>
                <a:lnTo>
                  <a:pt x="1116503" y="1"/>
                </a:lnTo>
                <a:lnTo>
                  <a:pt x="1116504" y="1"/>
                </a:lnTo>
                <a:close/>
              </a:path>
            </a:pathLst>
          </a:custGeom>
          <a:solidFill>
            <a:srgbClr val="72AE4A"/>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91433" tIns="45716" rIns="91433" bIns="45716" rtlCol="0" anchor="ctr"/>
          <a:lstStyle/>
          <a:p>
            <a:pPr algn="ctr"/>
            <a:endParaRPr lang="zh-CN" altLang="en-US" sz="1400"/>
          </a:p>
        </p:txBody>
      </p:sp>
      <p:sp>
        <p:nvSpPr>
          <p:cNvPr id="52" name="矩形 12">
            <a:extLst>
              <a:ext uri="{FF2B5EF4-FFF2-40B4-BE49-F238E27FC236}">
                <a16:creationId xmlns:a16="http://schemas.microsoft.com/office/drawing/2014/main" id="{BC2E2C3C-46A4-49C8-A7A4-BA7D228403AD}"/>
              </a:ext>
            </a:extLst>
          </p:cNvPr>
          <p:cNvSpPr/>
          <p:nvPr/>
        </p:nvSpPr>
        <p:spPr>
          <a:xfrm>
            <a:off x="3795208" y="3478355"/>
            <a:ext cx="1392799" cy="1393383"/>
          </a:xfrm>
          <a:custGeom>
            <a:avLst/>
            <a:gdLst/>
            <a:ahLst/>
            <a:cxnLst/>
            <a:rect l="l" t="t" r="r" b="b"/>
            <a:pathLst>
              <a:path w="2305015" h="2305016">
                <a:moveTo>
                  <a:pt x="1116504" y="0"/>
                </a:moveTo>
                <a:lnTo>
                  <a:pt x="1188513" y="0"/>
                </a:lnTo>
                <a:lnTo>
                  <a:pt x="1188513" y="56204"/>
                </a:lnTo>
                <a:cubicBezTo>
                  <a:pt x="1228826" y="56265"/>
                  <a:pt x="1268550" y="59732"/>
                  <a:pt x="1307429" y="66564"/>
                </a:cubicBezTo>
                <a:lnTo>
                  <a:pt x="1317181" y="11258"/>
                </a:lnTo>
                <a:lnTo>
                  <a:pt x="1347579" y="16618"/>
                </a:lnTo>
                <a:lnTo>
                  <a:pt x="1388096" y="23762"/>
                </a:lnTo>
                <a:lnTo>
                  <a:pt x="1378548" y="77912"/>
                </a:lnTo>
                <a:cubicBezTo>
                  <a:pt x="1417923" y="85915"/>
                  <a:pt x="1456476" y="96250"/>
                  <a:pt x="1493927" y="109198"/>
                </a:cubicBezTo>
                <a:lnTo>
                  <a:pt x="1512855" y="57192"/>
                </a:lnTo>
                <a:lnTo>
                  <a:pt x="1512856" y="57192"/>
                </a:lnTo>
                <a:lnTo>
                  <a:pt x="1512857" y="57192"/>
                </a:lnTo>
                <a:lnTo>
                  <a:pt x="1564604" y="76027"/>
                </a:lnTo>
                <a:lnTo>
                  <a:pt x="1580521" y="81820"/>
                </a:lnTo>
                <a:lnTo>
                  <a:pt x="1580522" y="81821"/>
                </a:lnTo>
                <a:lnTo>
                  <a:pt x="1561549" y="133948"/>
                </a:lnTo>
                <a:cubicBezTo>
                  <a:pt x="1599009" y="148154"/>
                  <a:pt x="1635168" y="165067"/>
                  <a:pt x="1670051" y="184087"/>
                </a:cubicBezTo>
                <a:lnTo>
                  <a:pt x="1697580" y="136405"/>
                </a:lnTo>
                <a:lnTo>
                  <a:pt x="1759941" y="172409"/>
                </a:lnTo>
                <a:lnTo>
                  <a:pt x="1759942" y="172410"/>
                </a:lnTo>
                <a:lnTo>
                  <a:pt x="1731926" y="220936"/>
                </a:lnTo>
                <a:cubicBezTo>
                  <a:pt x="1766460" y="241040"/>
                  <a:pt x="1799121" y="263964"/>
                  <a:pt x="1829826" y="289298"/>
                </a:cubicBezTo>
                <a:lnTo>
                  <a:pt x="1865744" y="246493"/>
                </a:lnTo>
                <a:lnTo>
                  <a:pt x="1920906" y="292779"/>
                </a:lnTo>
                <a:lnTo>
                  <a:pt x="1920907" y="292780"/>
                </a:lnTo>
                <a:lnTo>
                  <a:pt x="1884782" y="335832"/>
                </a:lnTo>
                <a:cubicBezTo>
                  <a:pt x="1915274" y="361532"/>
                  <a:pt x="1943485" y="389743"/>
                  <a:pt x="1969185" y="420235"/>
                </a:cubicBezTo>
                <a:lnTo>
                  <a:pt x="2012237" y="384110"/>
                </a:lnTo>
                <a:lnTo>
                  <a:pt x="2054670" y="434681"/>
                </a:lnTo>
                <a:lnTo>
                  <a:pt x="2058522" y="439272"/>
                </a:lnTo>
                <a:lnTo>
                  <a:pt x="2015718" y="475189"/>
                </a:lnTo>
                <a:cubicBezTo>
                  <a:pt x="2041052" y="505895"/>
                  <a:pt x="2063977" y="538556"/>
                  <a:pt x="2084080" y="573090"/>
                </a:cubicBezTo>
                <a:lnTo>
                  <a:pt x="2132606" y="545074"/>
                </a:lnTo>
                <a:lnTo>
                  <a:pt x="2168610" y="607434"/>
                </a:lnTo>
                <a:lnTo>
                  <a:pt x="2120929" y="634963"/>
                </a:lnTo>
                <a:cubicBezTo>
                  <a:pt x="2139949" y="669847"/>
                  <a:pt x="2156862" y="706007"/>
                  <a:pt x="2171069" y="743467"/>
                </a:cubicBezTo>
                <a:lnTo>
                  <a:pt x="2223196" y="724494"/>
                </a:lnTo>
                <a:lnTo>
                  <a:pt x="2244913" y="784161"/>
                </a:lnTo>
                <a:lnTo>
                  <a:pt x="2247824" y="792160"/>
                </a:lnTo>
                <a:lnTo>
                  <a:pt x="2195819" y="811089"/>
                </a:lnTo>
                <a:cubicBezTo>
                  <a:pt x="2208767" y="848539"/>
                  <a:pt x="2219102" y="887093"/>
                  <a:pt x="2227105" y="926468"/>
                </a:cubicBezTo>
                <a:lnTo>
                  <a:pt x="2281253" y="916920"/>
                </a:lnTo>
                <a:lnTo>
                  <a:pt x="2291883" y="977205"/>
                </a:lnTo>
                <a:lnTo>
                  <a:pt x="2293757" y="987835"/>
                </a:lnTo>
                <a:lnTo>
                  <a:pt x="2238453" y="997587"/>
                </a:lnTo>
                <a:cubicBezTo>
                  <a:pt x="2245285" y="1036466"/>
                  <a:pt x="2248752" y="1076191"/>
                  <a:pt x="2248813" y="1116503"/>
                </a:cubicBezTo>
                <a:lnTo>
                  <a:pt x="2305015" y="1116503"/>
                </a:lnTo>
                <a:lnTo>
                  <a:pt x="2305015" y="1188511"/>
                </a:lnTo>
                <a:lnTo>
                  <a:pt x="2305015" y="1188512"/>
                </a:lnTo>
                <a:lnTo>
                  <a:pt x="2248813" y="1188512"/>
                </a:lnTo>
                <a:cubicBezTo>
                  <a:pt x="2248752" y="1228825"/>
                  <a:pt x="2245285" y="1268550"/>
                  <a:pt x="2238454" y="1307429"/>
                </a:cubicBezTo>
                <a:lnTo>
                  <a:pt x="2293758" y="1317181"/>
                </a:lnTo>
                <a:lnTo>
                  <a:pt x="2281254" y="1388096"/>
                </a:lnTo>
                <a:lnTo>
                  <a:pt x="2227105" y="1378548"/>
                </a:lnTo>
                <a:cubicBezTo>
                  <a:pt x="2219102" y="1417923"/>
                  <a:pt x="2208767" y="1456477"/>
                  <a:pt x="2195819" y="1493928"/>
                </a:cubicBezTo>
                <a:lnTo>
                  <a:pt x="2247824" y="1512856"/>
                </a:lnTo>
                <a:lnTo>
                  <a:pt x="2231124" y="1558739"/>
                </a:lnTo>
                <a:lnTo>
                  <a:pt x="2223196" y="1580522"/>
                </a:lnTo>
                <a:lnTo>
                  <a:pt x="2223195" y="1580522"/>
                </a:lnTo>
                <a:lnTo>
                  <a:pt x="2171069" y="1561550"/>
                </a:lnTo>
                <a:cubicBezTo>
                  <a:pt x="2156863" y="1599010"/>
                  <a:pt x="2139950" y="1635169"/>
                  <a:pt x="2120930" y="1670052"/>
                </a:cubicBezTo>
                <a:lnTo>
                  <a:pt x="2168611" y="1697581"/>
                </a:lnTo>
                <a:lnTo>
                  <a:pt x="2161744" y="1709474"/>
                </a:lnTo>
                <a:lnTo>
                  <a:pt x="2132607" y="1759942"/>
                </a:lnTo>
                <a:lnTo>
                  <a:pt x="2084082" y="1731926"/>
                </a:lnTo>
                <a:cubicBezTo>
                  <a:pt x="2063978" y="1766461"/>
                  <a:pt x="2041053" y="1799122"/>
                  <a:pt x="2015719" y="1829828"/>
                </a:cubicBezTo>
                <a:lnTo>
                  <a:pt x="2058523" y="1865745"/>
                </a:lnTo>
                <a:lnTo>
                  <a:pt x="2035310" y="1893409"/>
                </a:lnTo>
                <a:lnTo>
                  <a:pt x="2012237" y="1920907"/>
                </a:lnTo>
                <a:lnTo>
                  <a:pt x="1969186" y="1884783"/>
                </a:lnTo>
                <a:cubicBezTo>
                  <a:pt x="1943485" y="1915275"/>
                  <a:pt x="1915275" y="1943485"/>
                  <a:pt x="1884783" y="1969186"/>
                </a:cubicBezTo>
                <a:lnTo>
                  <a:pt x="1920906" y="2012236"/>
                </a:lnTo>
                <a:lnTo>
                  <a:pt x="1920906" y="2012237"/>
                </a:lnTo>
                <a:lnTo>
                  <a:pt x="1892374" y="2036178"/>
                </a:lnTo>
                <a:lnTo>
                  <a:pt x="1865743" y="2058523"/>
                </a:lnTo>
                <a:lnTo>
                  <a:pt x="1829827" y="2015720"/>
                </a:lnTo>
                <a:cubicBezTo>
                  <a:pt x="1799122" y="2041054"/>
                  <a:pt x="1766461" y="2063978"/>
                  <a:pt x="1731926" y="2084082"/>
                </a:cubicBezTo>
                <a:lnTo>
                  <a:pt x="1759942" y="2132607"/>
                </a:lnTo>
                <a:lnTo>
                  <a:pt x="1697582" y="2168611"/>
                </a:lnTo>
                <a:lnTo>
                  <a:pt x="1670053" y="2120930"/>
                </a:lnTo>
                <a:cubicBezTo>
                  <a:pt x="1635170" y="2139950"/>
                  <a:pt x="1599010" y="2156863"/>
                  <a:pt x="1561549" y="2171070"/>
                </a:cubicBezTo>
                <a:lnTo>
                  <a:pt x="1580522" y="2223197"/>
                </a:lnTo>
                <a:lnTo>
                  <a:pt x="1520855" y="2244914"/>
                </a:lnTo>
                <a:lnTo>
                  <a:pt x="1512856" y="2247825"/>
                </a:lnTo>
                <a:lnTo>
                  <a:pt x="1493928" y="2195820"/>
                </a:lnTo>
                <a:cubicBezTo>
                  <a:pt x="1456477" y="2208768"/>
                  <a:pt x="1417923" y="2219103"/>
                  <a:pt x="1378548" y="2227106"/>
                </a:cubicBezTo>
                <a:lnTo>
                  <a:pt x="1388096" y="2281254"/>
                </a:lnTo>
                <a:lnTo>
                  <a:pt x="1327811" y="2291884"/>
                </a:lnTo>
                <a:lnTo>
                  <a:pt x="1317181" y="2293758"/>
                </a:lnTo>
                <a:lnTo>
                  <a:pt x="1307430" y="2238454"/>
                </a:lnTo>
                <a:cubicBezTo>
                  <a:pt x="1268551" y="2245286"/>
                  <a:pt x="1228826" y="2248753"/>
                  <a:pt x="1188513" y="2248814"/>
                </a:cubicBezTo>
                <a:lnTo>
                  <a:pt x="1188513" y="2305016"/>
                </a:lnTo>
                <a:lnTo>
                  <a:pt x="1116505" y="2305016"/>
                </a:lnTo>
                <a:lnTo>
                  <a:pt x="1116505" y="2305015"/>
                </a:lnTo>
                <a:lnTo>
                  <a:pt x="1116503" y="2305015"/>
                </a:lnTo>
                <a:lnTo>
                  <a:pt x="1116503" y="2248814"/>
                </a:lnTo>
                <a:cubicBezTo>
                  <a:pt x="1076191" y="2248753"/>
                  <a:pt x="1036466" y="2245286"/>
                  <a:pt x="997587" y="2238454"/>
                </a:cubicBezTo>
                <a:lnTo>
                  <a:pt x="987835" y="2293759"/>
                </a:lnTo>
                <a:lnTo>
                  <a:pt x="916920" y="2281255"/>
                </a:lnTo>
                <a:lnTo>
                  <a:pt x="916920" y="2281254"/>
                </a:lnTo>
                <a:lnTo>
                  <a:pt x="916919" y="2281254"/>
                </a:lnTo>
                <a:lnTo>
                  <a:pt x="926467" y="2227106"/>
                </a:lnTo>
                <a:cubicBezTo>
                  <a:pt x="887093" y="2219103"/>
                  <a:pt x="848539" y="2208768"/>
                  <a:pt x="811089" y="2195820"/>
                </a:cubicBezTo>
                <a:lnTo>
                  <a:pt x="792160" y="2247825"/>
                </a:lnTo>
                <a:lnTo>
                  <a:pt x="792159" y="2247825"/>
                </a:lnTo>
                <a:lnTo>
                  <a:pt x="724494" y="2223196"/>
                </a:lnTo>
                <a:lnTo>
                  <a:pt x="743467" y="2171070"/>
                </a:lnTo>
                <a:cubicBezTo>
                  <a:pt x="706007" y="2156863"/>
                  <a:pt x="669847" y="2139950"/>
                  <a:pt x="634964" y="2120930"/>
                </a:cubicBezTo>
                <a:lnTo>
                  <a:pt x="607435" y="2168611"/>
                </a:lnTo>
                <a:lnTo>
                  <a:pt x="545074" y="2132608"/>
                </a:lnTo>
                <a:lnTo>
                  <a:pt x="545074" y="2132607"/>
                </a:lnTo>
                <a:lnTo>
                  <a:pt x="545073" y="2132606"/>
                </a:lnTo>
                <a:lnTo>
                  <a:pt x="573089" y="2084081"/>
                </a:lnTo>
                <a:cubicBezTo>
                  <a:pt x="538555" y="2063977"/>
                  <a:pt x="505894" y="2041053"/>
                  <a:pt x="475189" y="2015719"/>
                </a:cubicBezTo>
                <a:lnTo>
                  <a:pt x="439271" y="2058524"/>
                </a:lnTo>
                <a:lnTo>
                  <a:pt x="401922" y="2027183"/>
                </a:lnTo>
                <a:lnTo>
                  <a:pt x="384109" y="2012237"/>
                </a:lnTo>
                <a:lnTo>
                  <a:pt x="420234" y="1969186"/>
                </a:lnTo>
                <a:cubicBezTo>
                  <a:pt x="389742" y="1943485"/>
                  <a:pt x="361531" y="1915275"/>
                  <a:pt x="335831" y="1884783"/>
                </a:cubicBezTo>
                <a:lnTo>
                  <a:pt x="292780" y="1920907"/>
                </a:lnTo>
                <a:lnTo>
                  <a:pt x="292779" y="1920906"/>
                </a:lnTo>
                <a:lnTo>
                  <a:pt x="292778" y="1920906"/>
                </a:lnTo>
                <a:lnTo>
                  <a:pt x="249590" y="1869435"/>
                </a:lnTo>
                <a:lnTo>
                  <a:pt x="246493" y="1865744"/>
                </a:lnTo>
                <a:lnTo>
                  <a:pt x="289297" y="1829827"/>
                </a:lnTo>
                <a:cubicBezTo>
                  <a:pt x="263963" y="1799122"/>
                  <a:pt x="241039" y="1766461"/>
                  <a:pt x="220935" y="1731926"/>
                </a:cubicBezTo>
                <a:lnTo>
                  <a:pt x="172409" y="1759942"/>
                </a:lnTo>
                <a:lnTo>
                  <a:pt x="136405" y="1697581"/>
                </a:lnTo>
                <a:lnTo>
                  <a:pt x="184086" y="1670052"/>
                </a:lnTo>
                <a:cubicBezTo>
                  <a:pt x="165066" y="1635169"/>
                  <a:pt x="148153" y="1599009"/>
                  <a:pt x="133947" y="1561548"/>
                </a:cubicBezTo>
                <a:lnTo>
                  <a:pt x="81819" y="1580521"/>
                </a:lnTo>
                <a:lnTo>
                  <a:pt x="68990" y="1545273"/>
                </a:lnTo>
                <a:lnTo>
                  <a:pt x="57190" y="1512855"/>
                </a:lnTo>
                <a:lnTo>
                  <a:pt x="109197" y="1493926"/>
                </a:lnTo>
                <a:cubicBezTo>
                  <a:pt x="96249" y="1456476"/>
                  <a:pt x="85914" y="1417922"/>
                  <a:pt x="77911" y="1378548"/>
                </a:cubicBezTo>
                <a:lnTo>
                  <a:pt x="23761" y="1388096"/>
                </a:lnTo>
                <a:lnTo>
                  <a:pt x="21307" y="1374174"/>
                </a:lnTo>
                <a:lnTo>
                  <a:pt x="11257" y="1317181"/>
                </a:lnTo>
                <a:lnTo>
                  <a:pt x="66563" y="1307429"/>
                </a:lnTo>
                <a:cubicBezTo>
                  <a:pt x="59731" y="1268550"/>
                  <a:pt x="56264" y="1228825"/>
                  <a:pt x="56203" y="1188512"/>
                </a:cubicBezTo>
                <a:lnTo>
                  <a:pt x="0" y="1188512"/>
                </a:lnTo>
                <a:lnTo>
                  <a:pt x="0" y="1116503"/>
                </a:lnTo>
                <a:lnTo>
                  <a:pt x="56203" y="1116503"/>
                </a:lnTo>
                <a:cubicBezTo>
                  <a:pt x="56264" y="1076190"/>
                  <a:pt x="59732" y="1036465"/>
                  <a:pt x="66563" y="997586"/>
                </a:cubicBezTo>
                <a:lnTo>
                  <a:pt x="11258" y="987834"/>
                </a:lnTo>
                <a:lnTo>
                  <a:pt x="18836" y="944857"/>
                </a:lnTo>
                <a:lnTo>
                  <a:pt x="23761" y="916920"/>
                </a:lnTo>
                <a:lnTo>
                  <a:pt x="23762" y="916920"/>
                </a:lnTo>
                <a:lnTo>
                  <a:pt x="77912" y="926468"/>
                </a:lnTo>
                <a:cubicBezTo>
                  <a:pt x="85915" y="887093"/>
                  <a:pt x="96250" y="848539"/>
                  <a:pt x="109198" y="811089"/>
                </a:cubicBezTo>
                <a:lnTo>
                  <a:pt x="57191" y="792160"/>
                </a:lnTo>
                <a:lnTo>
                  <a:pt x="81820" y="724495"/>
                </a:lnTo>
                <a:lnTo>
                  <a:pt x="81820" y="724494"/>
                </a:lnTo>
                <a:lnTo>
                  <a:pt x="133948" y="743467"/>
                </a:lnTo>
                <a:cubicBezTo>
                  <a:pt x="148154" y="706007"/>
                  <a:pt x="165067" y="669847"/>
                  <a:pt x="184087" y="634964"/>
                </a:cubicBezTo>
                <a:lnTo>
                  <a:pt x="136405" y="607435"/>
                </a:lnTo>
                <a:lnTo>
                  <a:pt x="172409" y="545074"/>
                </a:lnTo>
                <a:lnTo>
                  <a:pt x="172410" y="545074"/>
                </a:lnTo>
                <a:lnTo>
                  <a:pt x="220936" y="573090"/>
                </a:lnTo>
                <a:cubicBezTo>
                  <a:pt x="241040" y="538556"/>
                  <a:pt x="263964" y="505895"/>
                  <a:pt x="289299" y="475189"/>
                </a:cubicBezTo>
                <a:lnTo>
                  <a:pt x="246494" y="439272"/>
                </a:lnTo>
                <a:lnTo>
                  <a:pt x="246493" y="439271"/>
                </a:lnTo>
                <a:lnTo>
                  <a:pt x="290455" y="386879"/>
                </a:lnTo>
                <a:lnTo>
                  <a:pt x="292779" y="384110"/>
                </a:lnTo>
                <a:lnTo>
                  <a:pt x="292779" y="384109"/>
                </a:lnTo>
                <a:lnTo>
                  <a:pt x="335832" y="420234"/>
                </a:lnTo>
                <a:cubicBezTo>
                  <a:pt x="361532" y="389742"/>
                  <a:pt x="389743" y="361532"/>
                  <a:pt x="420235" y="335832"/>
                </a:cubicBezTo>
                <a:lnTo>
                  <a:pt x="384109" y="292779"/>
                </a:lnTo>
                <a:lnTo>
                  <a:pt x="384110" y="292779"/>
                </a:lnTo>
                <a:lnTo>
                  <a:pt x="439272" y="246494"/>
                </a:lnTo>
                <a:lnTo>
                  <a:pt x="475189" y="289299"/>
                </a:lnTo>
                <a:cubicBezTo>
                  <a:pt x="505895" y="263964"/>
                  <a:pt x="538556" y="241040"/>
                  <a:pt x="573091" y="220936"/>
                </a:cubicBezTo>
                <a:lnTo>
                  <a:pt x="545074" y="172410"/>
                </a:lnTo>
                <a:lnTo>
                  <a:pt x="607435" y="136406"/>
                </a:lnTo>
                <a:lnTo>
                  <a:pt x="634964" y="184088"/>
                </a:lnTo>
                <a:cubicBezTo>
                  <a:pt x="669848" y="165067"/>
                  <a:pt x="706008" y="148154"/>
                  <a:pt x="743468" y="133948"/>
                </a:cubicBezTo>
                <a:lnTo>
                  <a:pt x="724495" y="81820"/>
                </a:lnTo>
                <a:lnTo>
                  <a:pt x="759743" y="68991"/>
                </a:lnTo>
                <a:lnTo>
                  <a:pt x="792161" y="57191"/>
                </a:lnTo>
                <a:lnTo>
                  <a:pt x="811090" y="109198"/>
                </a:lnTo>
                <a:cubicBezTo>
                  <a:pt x="848540" y="96250"/>
                  <a:pt x="887094" y="85915"/>
                  <a:pt x="926468" y="77912"/>
                </a:cubicBezTo>
                <a:lnTo>
                  <a:pt x="916920" y="23762"/>
                </a:lnTo>
                <a:lnTo>
                  <a:pt x="930842" y="21308"/>
                </a:lnTo>
                <a:lnTo>
                  <a:pt x="987835" y="11258"/>
                </a:lnTo>
                <a:lnTo>
                  <a:pt x="997587" y="66564"/>
                </a:lnTo>
                <a:cubicBezTo>
                  <a:pt x="1036466" y="59732"/>
                  <a:pt x="1076191" y="56265"/>
                  <a:pt x="1116503" y="56204"/>
                </a:cubicBezTo>
                <a:lnTo>
                  <a:pt x="1116503" y="1"/>
                </a:lnTo>
                <a:lnTo>
                  <a:pt x="1116504" y="1"/>
                </a:lnTo>
                <a:close/>
              </a:path>
            </a:pathLst>
          </a:custGeom>
          <a:solidFill>
            <a:srgbClr val="92488E"/>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91433" tIns="45716" rIns="91433" bIns="45716" rtlCol="0" anchor="ctr"/>
          <a:lstStyle/>
          <a:p>
            <a:pPr algn="ctr"/>
            <a:endParaRPr lang="zh-CN" altLang="en-US" sz="1400" dirty="0"/>
          </a:p>
        </p:txBody>
      </p:sp>
      <p:sp>
        <p:nvSpPr>
          <p:cNvPr id="53" name="矩形 12">
            <a:extLst>
              <a:ext uri="{FF2B5EF4-FFF2-40B4-BE49-F238E27FC236}">
                <a16:creationId xmlns:a16="http://schemas.microsoft.com/office/drawing/2014/main" id="{FAAE7FAD-F062-4DDA-8E6C-6864938919F7}"/>
              </a:ext>
            </a:extLst>
          </p:cNvPr>
          <p:cNvSpPr/>
          <p:nvPr/>
        </p:nvSpPr>
        <p:spPr>
          <a:xfrm>
            <a:off x="5132071" y="3002101"/>
            <a:ext cx="1498099" cy="1498726"/>
          </a:xfrm>
          <a:custGeom>
            <a:avLst/>
            <a:gdLst/>
            <a:ahLst/>
            <a:cxnLst/>
            <a:rect l="l" t="t" r="r" b="b"/>
            <a:pathLst>
              <a:path w="2305015" h="2305016">
                <a:moveTo>
                  <a:pt x="1116504" y="0"/>
                </a:moveTo>
                <a:lnTo>
                  <a:pt x="1188513" y="0"/>
                </a:lnTo>
                <a:lnTo>
                  <a:pt x="1188513" y="56204"/>
                </a:lnTo>
                <a:cubicBezTo>
                  <a:pt x="1228826" y="56265"/>
                  <a:pt x="1268550" y="59732"/>
                  <a:pt x="1307429" y="66564"/>
                </a:cubicBezTo>
                <a:lnTo>
                  <a:pt x="1317181" y="11258"/>
                </a:lnTo>
                <a:lnTo>
                  <a:pt x="1347579" y="16618"/>
                </a:lnTo>
                <a:lnTo>
                  <a:pt x="1388096" y="23762"/>
                </a:lnTo>
                <a:lnTo>
                  <a:pt x="1378548" y="77912"/>
                </a:lnTo>
                <a:cubicBezTo>
                  <a:pt x="1417923" y="85915"/>
                  <a:pt x="1456476" y="96250"/>
                  <a:pt x="1493927" y="109198"/>
                </a:cubicBezTo>
                <a:lnTo>
                  <a:pt x="1512855" y="57192"/>
                </a:lnTo>
                <a:lnTo>
                  <a:pt x="1512856" y="57192"/>
                </a:lnTo>
                <a:lnTo>
                  <a:pt x="1512857" y="57192"/>
                </a:lnTo>
                <a:lnTo>
                  <a:pt x="1564604" y="76027"/>
                </a:lnTo>
                <a:lnTo>
                  <a:pt x="1580521" y="81820"/>
                </a:lnTo>
                <a:lnTo>
                  <a:pt x="1580522" y="81821"/>
                </a:lnTo>
                <a:lnTo>
                  <a:pt x="1561549" y="133948"/>
                </a:lnTo>
                <a:cubicBezTo>
                  <a:pt x="1599009" y="148154"/>
                  <a:pt x="1635168" y="165067"/>
                  <a:pt x="1670051" y="184087"/>
                </a:cubicBezTo>
                <a:lnTo>
                  <a:pt x="1697580" y="136405"/>
                </a:lnTo>
                <a:lnTo>
                  <a:pt x="1759941" y="172409"/>
                </a:lnTo>
                <a:lnTo>
                  <a:pt x="1759942" y="172410"/>
                </a:lnTo>
                <a:lnTo>
                  <a:pt x="1731926" y="220936"/>
                </a:lnTo>
                <a:cubicBezTo>
                  <a:pt x="1766460" y="241040"/>
                  <a:pt x="1799121" y="263964"/>
                  <a:pt x="1829826" y="289298"/>
                </a:cubicBezTo>
                <a:lnTo>
                  <a:pt x="1865744" y="246493"/>
                </a:lnTo>
                <a:lnTo>
                  <a:pt x="1920906" y="292779"/>
                </a:lnTo>
                <a:lnTo>
                  <a:pt x="1920907" y="292780"/>
                </a:lnTo>
                <a:lnTo>
                  <a:pt x="1884782" y="335832"/>
                </a:lnTo>
                <a:cubicBezTo>
                  <a:pt x="1915274" y="361532"/>
                  <a:pt x="1943485" y="389743"/>
                  <a:pt x="1969185" y="420235"/>
                </a:cubicBezTo>
                <a:lnTo>
                  <a:pt x="2012237" y="384110"/>
                </a:lnTo>
                <a:lnTo>
                  <a:pt x="2054670" y="434681"/>
                </a:lnTo>
                <a:lnTo>
                  <a:pt x="2058522" y="439272"/>
                </a:lnTo>
                <a:lnTo>
                  <a:pt x="2015718" y="475189"/>
                </a:lnTo>
                <a:cubicBezTo>
                  <a:pt x="2041052" y="505895"/>
                  <a:pt x="2063977" y="538556"/>
                  <a:pt x="2084080" y="573090"/>
                </a:cubicBezTo>
                <a:lnTo>
                  <a:pt x="2132606" y="545074"/>
                </a:lnTo>
                <a:lnTo>
                  <a:pt x="2168610" y="607434"/>
                </a:lnTo>
                <a:lnTo>
                  <a:pt x="2120929" y="634963"/>
                </a:lnTo>
                <a:cubicBezTo>
                  <a:pt x="2139949" y="669847"/>
                  <a:pt x="2156862" y="706007"/>
                  <a:pt x="2171069" y="743467"/>
                </a:cubicBezTo>
                <a:lnTo>
                  <a:pt x="2223196" y="724494"/>
                </a:lnTo>
                <a:lnTo>
                  <a:pt x="2244913" y="784161"/>
                </a:lnTo>
                <a:lnTo>
                  <a:pt x="2247824" y="792160"/>
                </a:lnTo>
                <a:lnTo>
                  <a:pt x="2195819" y="811089"/>
                </a:lnTo>
                <a:cubicBezTo>
                  <a:pt x="2208767" y="848539"/>
                  <a:pt x="2219102" y="887093"/>
                  <a:pt x="2227105" y="926468"/>
                </a:cubicBezTo>
                <a:lnTo>
                  <a:pt x="2281253" y="916920"/>
                </a:lnTo>
                <a:lnTo>
                  <a:pt x="2291883" y="977205"/>
                </a:lnTo>
                <a:lnTo>
                  <a:pt x="2293757" y="987835"/>
                </a:lnTo>
                <a:lnTo>
                  <a:pt x="2238453" y="997587"/>
                </a:lnTo>
                <a:cubicBezTo>
                  <a:pt x="2245285" y="1036466"/>
                  <a:pt x="2248752" y="1076191"/>
                  <a:pt x="2248813" y="1116503"/>
                </a:cubicBezTo>
                <a:lnTo>
                  <a:pt x="2305015" y="1116503"/>
                </a:lnTo>
                <a:lnTo>
                  <a:pt x="2305015" y="1188511"/>
                </a:lnTo>
                <a:lnTo>
                  <a:pt x="2305015" y="1188512"/>
                </a:lnTo>
                <a:lnTo>
                  <a:pt x="2248813" y="1188512"/>
                </a:lnTo>
                <a:cubicBezTo>
                  <a:pt x="2248752" y="1228825"/>
                  <a:pt x="2245285" y="1268550"/>
                  <a:pt x="2238454" y="1307429"/>
                </a:cubicBezTo>
                <a:lnTo>
                  <a:pt x="2293758" y="1317181"/>
                </a:lnTo>
                <a:lnTo>
                  <a:pt x="2281254" y="1388096"/>
                </a:lnTo>
                <a:lnTo>
                  <a:pt x="2227105" y="1378548"/>
                </a:lnTo>
                <a:cubicBezTo>
                  <a:pt x="2219102" y="1417923"/>
                  <a:pt x="2208767" y="1456477"/>
                  <a:pt x="2195819" y="1493928"/>
                </a:cubicBezTo>
                <a:lnTo>
                  <a:pt x="2247824" y="1512856"/>
                </a:lnTo>
                <a:lnTo>
                  <a:pt x="2231124" y="1558739"/>
                </a:lnTo>
                <a:lnTo>
                  <a:pt x="2223196" y="1580522"/>
                </a:lnTo>
                <a:lnTo>
                  <a:pt x="2223195" y="1580522"/>
                </a:lnTo>
                <a:lnTo>
                  <a:pt x="2171069" y="1561550"/>
                </a:lnTo>
                <a:cubicBezTo>
                  <a:pt x="2156863" y="1599010"/>
                  <a:pt x="2139950" y="1635169"/>
                  <a:pt x="2120930" y="1670052"/>
                </a:cubicBezTo>
                <a:lnTo>
                  <a:pt x="2168611" y="1697581"/>
                </a:lnTo>
                <a:lnTo>
                  <a:pt x="2161744" y="1709474"/>
                </a:lnTo>
                <a:lnTo>
                  <a:pt x="2132607" y="1759942"/>
                </a:lnTo>
                <a:lnTo>
                  <a:pt x="2084082" y="1731926"/>
                </a:lnTo>
                <a:cubicBezTo>
                  <a:pt x="2063978" y="1766461"/>
                  <a:pt x="2041053" y="1799122"/>
                  <a:pt x="2015719" y="1829828"/>
                </a:cubicBezTo>
                <a:lnTo>
                  <a:pt x="2058523" y="1865745"/>
                </a:lnTo>
                <a:lnTo>
                  <a:pt x="2035310" y="1893409"/>
                </a:lnTo>
                <a:lnTo>
                  <a:pt x="2012237" y="1920907"/>
                </a:lnTo>
                <a:lnTo>
                  <a:pt x="1969186" y="1884783"/>
                </a:lnTo>
                <a:cubicBezTo>
                  <a:pt x="1943485" y="1915275"/>
                  <a:pt x="1915275" y="1943485"/>
                  <a:pt x="1884783" y="1969186"/>
                </a:cubicBezTo>
                <a:lnTo>
                  <a:pt x="1920906" y="2012236"/>
                </a:lnTo>
                <a:lnTo>
                  <a:pt x="1920906" y="2012237"/>
                </a:lnTo>
                <a:lnTo>
                  <a:pt x="1892374" y="2036178"/>
                </a:lnTo>
                <a:lnTo>
                  <a:pt x="1865743" y="2058523"/>
                </a:lnTo>
                <a:lnTo>
                  <a:pt x="1829827" y="2015720"/>
                </a:lnTo>
                <a:cubicBezTo>
                  <a:pt x="1799122" y="2041054"/>
                  <a:pt x="1766461" y="2063978"/>
                  <a:pt x="1731926" y="2084082"/>
                </a:cubicBezTo>
                <a:lnTo>
                  <a:pt x="1759942" y="2132607"/>
                </a:lnTo>
                <a:lnTo>
                  <a:pt x="1697582" y="2168611"/>
                </a:lnTo>
                <a:lnTo>
                  <a:pt x="1670053" y="2120930"/>
                </a:lnTo>
                <a:cubicBezTo>
                  <a:pt x="1635170" y="2139950"/>
                  <a:pt x="1599010" y="2156863"/>
                  <a:pt x="1561549" y="2171070"/>
                </a:cubicBezTo>
                <a:lnTo>
                  <a:pt x="1580522" y="2223197"/>
                </a:lnTo>
                <a:lnTo>
                  <a:pt x="1520855" y="2244914"/>
                </a:lnTo>
                <a:lnTo>
                  <a:pt x="1512856" y="2247825"/>
                </a:lnTo>
                <a:lnTo>
                  <a:pt x="1493928" y="2195820"/>
                </a:lnTo>
                <a:cubicBezTo>
                  <a:pt x="1456477" y="2208768"/>
                  <a:pt x="1417923" y="2219103"/>
                  <a:pt x="1378548" y="2227106"/>
                </a:cubicBezTo>
                <a:lnTo>
                  <a:pt x="1388096" y="2281254"/>
                </a:lnTo>
                <a:lnTo>
                  <a:pt x="1327811" y="2291884"/>
                </a:lnTo>
                <a:lnTo>
                  <a:pt x="1317181" y="2293758"/>
                </a:lnTo>
                <a:lnTo>
                  <a:pt x="1307430" y="2238454"/>
                </a:lnTo>
                <a:cubicBezTo>
                  <a:pt x="1268551" y="2245286"/>
                  <a:pt x="1228826" y="2248753"/>
                  <a:pt x="1188513" y="2248814"/>
                </a:cubicBezTo>
                <a:lnTo>
                  <a:pt x="1188513" y="2305016"/>
                </a:lnTo>
                <a:lnTo>
                  <a:pt x="1116505" y="2305016"/>
                </a:lnTo>
                <a:lnTo>
                  <a:pt x="1116505" y="2305015"/>
                </a:lnTo>
                <a:lnTo>
                  <a:pt x="1116503" y="2305015"/>
                </a:lnTo>
                <a:lnTo>
                  <a:pt x="1116503" y="2248814"/>
                </a:lnTo>
                <a:cubicBezTo>
                  <a:pt x="1076191" y="2248753"/>
                  <a:pt x="1036466" y="2245286"/>
                  <a:pt x="997587" y="2238454"/>
                </a:cubicBezTo>
                <a:lnTo>
                  <a:pt x="987835" y="2293759"/>
                </a:lnTo>
                <a:lnTo>
                  <a:pt x="916920" y="2281255"/>
                </a:lnTo>
                <a:lnTo>
                  <a:pt x="916920" y="2281254"/>
                </a:lnTo>
                <a:lnTo>
                  <a:pt x="916919" y="2281254"/>
                </a:lnTo>
                <a:lnTo>
                  <a:pt x="926467" y="2227106"/>
                </a:lnTo>
                <a:cubicBezTo>
                  <a:pt x="887093" y="2219103"/>
                  <a:pt x="848539" y="2208768"/>
                  <a:pt x="811089" y="2195820"/>
                </a:cubicBezTo>
                <a:lnTo>
                  <a:pt x="792160" y="2247825"/>
                </a:lnTo>
                <a:lnTo>
                  <a:pt x="792159" y="2247825"/>
                </a:lnTo>
                <a:lnTo>
                  <a:pt x="724494" y="2223196"/>
                </a:lnTo>
                <a:lnTo>
                  <a:pt x="743467" y="2171070"/>
                </a:lnTo>
                <a:cubicBezTo>
                  <a:pt x="706007" y="2156863"/>
                  <a:pt x="669847" y="2139950"/>
                  <a:pt x="634964" y="2120930"/>
                </a:cubicBezTo>
                <a:lnTo>
                  <a:pt x="607435" y="2168611"/>
                </a:lnTo>
                <a:lnTo>
                  <a:pt x="545074" y="2132608"/>
                </a:lnTo>
                <a:lnTo>
                  <a:pt x="545074" y="2132607"/>
                </a:lnTo>
                <a:lnTo>
                  <a:pt x="545073" y="2132606"/>
                </a:lnTo>
                <a:lnTo>
                  <a:pt x="573089" y="2084081"/>
                </a:lnTo>
                <a:cubicBezTo>
                  <a:pt x="538555" y="2063977"/>
                  <a:pt x="505894" y="2041053"/>
                  <a:pt x="475189" y="2015719"/>
                </a:cubicBezTo>
                <a:lnTo>
                  <a:pt x="439271" y="2058524"/>
                </a:lnTo>
                <a:lnTo>
                  <a:pt x="401922" y="2027183"/>
                </a:lnTo>
                <a:lnTo>
                  <a:pt x="384109" y="2012237"/>
                </a:lnTo>
                <a:lnTo>
                  <a:pt x="420234" y="1969186"/>
                </a:lnTo>
                <a:cubicBezTo>
                  <a:pt x="389742" y="1943485"/>
                  <a:pt x="361531" y="1915275"/>
                  <a:pt x="335831" y="1884783"/>
                </a:cubicBezTo>
                <a:lnTo>
                  <a:pt x="292780" y="1920907"/>
                </a:lnTo>
                <a:lnTo>
                  <a:pt x="292779" y="1920906"/>
                </a:lnTo>
                <a:lnTo>
                  <a:pt x="292778" y="1920906"/>
                </a:lnTo>
                <a:lnTo>
                  <a:pt x="249590" y="1869435"/>
                </a:lnTo>
                <a:lnTo>
                  <a:pt x="246493" y="1865744"/>
                </a:lnTo>
                <a:lnTo>
                  <a:pt x="289297" y="1829827"/>
                </a:lnTo>
                <a:cubicBezTo>
                  <a:pt x="263963" y="1799122"/>
                  <a:pt x="241039" y="1766461"/>
                  <a:pt x="220935" y="1731926"/>
                </a:cubicBezTo>
                <a:lnTo>
                  <a:pt x="172409" y="1759942"/>
                </a:lnTo>
                <a:lnTo>
                  <a:pt x="136405" y="1697581"/>
                </a:lnTo>
                <a:lnTo>
                  <a:pt x="184086" y="1670052"/>
                </a:lnTo>
                <a:cubicBezTo>
                  <a:pt x="165066" y="1635169"/>
                  <a:pt x="148153" y="1599009"/>
                  <a:pt x="133947" y="1561548"/>
                </a:cubicBezTo>
                <a:lnTo>
                  <a:pt x="81819" y="1580521"/>
                </a:lnTo>
                <a:lnTo>
                  <a:pt x="68990" y="1545273"/>
                </a:lnTo>
                <a:lnTo>
                  <a:pt x="57190" y="1512855"/>
                </a:lnTo>
                <a:lnTo>
                  <a:pt x="109197" y="1493926"/>
                </a:lnTo>
                <a:cubicBezTo>
                  <a:pt x="96249" y="1456476"/>
                  <a:pt x="85914" y="1417922"/>
                  <a:pt x="77911" y="1378548"/>
                </a:cubicBezTo>
                <a:lnTo>
                  <a:pt x="23761" y="1388096"/>
                </a:lnTo>
                <a:lnTo>
                  <a:pt x="21307" y="1374174"/>
                </a:lnTo>
                <a:lnTo>
                  <a:pt x="11257" y="1317181"/>
                </a:lnTo>
                <a:lnTo>
                  <a:pt x="66563" y="1307429"/>
                </a:lnTo>
                <a:cubicBezTo>
                  <a:pt x="59731" y="1268550"/>
                  <a:pt x="56264" y="1228825"/>
                  <a:pt x="56203" y="1188512"/>
                </a:cubicBezTo>
                <a:lnTo>
                  <a:pt x="0" y="1188512"/>
                </a:lnTo>
                <a:lnTo>
                  <a:pt x="0" y="1116503"/>
                </a:lnTo>
                <a:lnTo>
                  <a:pt x="56203" y="1116503"/>
                </a:lnTo>
                <a:cubicBezTo>
                  <a:pt x="56264" y="1076190"/>
                  <a:pt x="59732" y="1036465"/>
                  <a:pt x="66563" y="997586"/>
                </a:cubicBezTo>
                <a:lnTo>
                  <a:pt x="11258" y="987834"/>
                </a:lnTo>
                <a:lnTo>
                  <a:pt x="18836" y="944857"/>
                </a:lnTo>
                <a:lnTo>
                  <a:pt x="23761" y="916920"/>
                </a:lnTo>
                <a:lnTo>
                  <a:pt x="23762" y="916920"/>
                </a:lnTo>
                <a:lnTo>
                  <a:pt x="77912" y="926468"/>
                </a:lnTo>
                <a:cubicBezTo>
                  <a:pt x="85915" y="887093"/>
                  <a:pt x="96250" y="848539"/>
                  <a:pt x="109198" y="811089"/>
                </a:cubicBezTo>
                <a:lnTo>
                  <a:pt x="57191" y="792160"/>
                </a:lnTo>
                <a:lnTo>
                  <a:pt x="81820" y="724495"/>
                </a:lnTo>
                <a:lnTo>
                  <a:pt x="81820" y="724494"/>
                </a:lnTo>
                <a:lnTo>
                  <a:pt x="133948" y="743467"/>
                </a:lnTo>
                <a:cubicBezTo>
                  <a:pt x="148154" y="706007"/>
                  <a:pt x="165067" y="669847"/>
                  <a:pt x="184087" y="634964"/>
                </a:cubicBezTo>
                <a:lnTo>
                  <a:pt x="136405" y="607435"/>
                </a:lnTo>
                <a:lnTo>
                  <a:pt x="172409" y="545074"/>
                </a:lnTo>
                <a:lnTo>
                  <a:pt x="172410" y="545074"/>
                </a:lnTo>
                <a:lnTo>
                  <a:pt x="220936" y="573090"/>
                </a:lnTo>
                <a:cubicBezTo>
                  <a:pt x="241040" y="538556"/>
                  <a:pt x="263964" y="505895"/>
                  <a:pt x="289299" y="475189"/>
                </a:cubicBezTo>
                <a:lnTo>
                  <a:pt x="246494" y="439272"/>
                </a:lnTo>
                <a:lnTo>
                  <a:pt x="246493" y="439271"/>
                </a:lnTo>
                <a:lnTo>
                  <a:pt x="290455" y="386879"/>
                </a:lnTo>
                <a:lnTo>
                  <a:pt x="292779" y="384110"/>
                </a:lnTo>
                <a:lnTo>
                  <a:pt x="292779" y="384109"/>
                </a:lnTo>
                <a:lnTo>
                  <a:pt x="335832" y="420234"/>
                </a:lnTo>
                <a:cubicBezTo>
                  <a:pt x="361532" y="389742"/>
                  <a:pt x="389743" y="361532"/>
                  <a:pt x="420235" y="335832"/>
                </a:cubicBezTo>
                <a:lnTo>
                  <a:pt x="384109" y="292779"/>
                </a:lnTo>
                <a:lnTo>
                  <a:pt x="384110" y="292779"/>
                </a:lnTo>
                <a:lnTo>
                  <a:pt x="439272" y="246494"/>
                </a:lnTo>
                <a:lnTo>
                  <a:pt x="475189" y="289299"/>
                </a:lnTo>
                <a:cubicBezTo>
                  <a:pt x="505895" y="263964"/>
                  <a:pt x="538556" y="241040"/>
                  <a:pt x="573091" y="220936"/>
                </a:cubicBezTo>
                <a:lnTo>
                  <a:pt x="545074" y="172410"/>
                </a:lnTo>
                <a:lnTo>
                  <a:pt x="607435" y="136406"/>
                </a:lnTo>
                <a:lnTo>
                  <a:pt x="634964" y="184088"/>
                </a:lnTo>
                <a:cubicBezTo>
                  <a:pt x="669848" y="165067"/>
                  <a:pt x="706008" y="148154"/>
                  <a:pt x="743468" y="133948"/>
                </a:cubicBezTo>
                <a:lnTo>
                  <a:pt x="724495" y="81820"/>
                </a:lnTo>
                <a:lnTo>
                  <a:pt x="759743" y="68991"/>
                </a:lnTo>
                <a:lnTo>
                  <a:pt x="792161" y="57191"/>
                </a:lnTo>
                <a:lnTo>
                  <a:pt x="811090" y="109198"/>
                </a:lnTo>
                <a:cubicBezTo>
                  <a:pt x="848540" y="96250"/>
                  <a:pt x="887094" y="85915"/>
                  <a:pt x="926468" y="77912"/>
                </a:cubicBezTo>
                <a:lnTo>
                  <a:pt x="916920" y="23762"/>
                </a:lnTo>
                <a:lnTo>
                  <a:pt x="930842" y="21308"/>
                </a:lnTo>
                <a:lnTo>
                  <a:pt x="987835" y="11258"/>
                </a:lnTo>
                <a:lnTo>
                  <a:pt x="997587" y="66564"/>
                </a:lnTo>
                <a:cubicBezTo>
                  <a:pt x="1036466" y="59732"/>
                  <a:pt x="1076191" y="56265"/>
                  <a:pt x="1116503" y="56204"/>
                </a:cubicBezTo>
                <a:lnTo>
                  <a:pt x="1116503" y="1"/>
                </a:lnTo>
                <a:lnTo>
                  <a:pt x="1116504" y="1"/>
                </a:lnTo>
                <a:close/>
              </a:path>
            </a:pathLst>
          </a:custGeom>
          <a:solidFill>
            <a:srgbClr val="72AE4A"/>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91433" tIns="45716" rIns="91433" bIns="45716" rtlCol="0" anchor="ctr"/>
          <a:lstStyle/>
          <a:p>
            <a:pPr algn="ctr"/>
            <a:endParaRPr lang="zh-CN" altLang="en-US" sz="1400" dirty="0"/>
          </a:p>
        </p:txBody>
      </p:sp>
      <p:sp>
        <p:nvSpPr>
          <p:cNvPr id="54" name="矩形 12">
            <a:extLst>
              <a:ext uri="{FF2B5EF4-FFF2-40B4-BE49-F238E27FC236}">
                <a16:creationId xmlns:a16="http://schemas.microsoft.com/office/drawing/2014/main" id="{7544BB56-4536-4E45-A741-294789B10CDD}"/>
              </a:ext>
            </a:extLst>
          </p:cNvPr>
          <p:cNvSpPr/>
          <p:nvPr/>
        </p:nvSpPr>
        <p:spPr>
          <a:xfrm>
            <a:off x="6449326" y="2209647"/>
            <a:ext cx="1584245" cy="1584910"/>
          </a:xfrm>
          <a:custGeom>
            <a:avLst/>
            <a:gdLst/>
            <a:ahLst/>
            <a:cxnLst/>
            <a:rect l="l" t="t" r="r" b="b"/>
            <a:pathLst>
              <a:path w="2305015" h="2305016">
                <a:moveTo>
                  <a:pt x="1116504" y="0"/>
                </a:moveTo>
                <a:lnTo>
                  <a:pt x="1188513" y="0"/>
                </a:lnTo>
                <a:lnTo>
                  <a:pt x="1188513" y="56204"/>
                </a:lnTo>
                <a:cubicBezTo>
                  <a:pt x="1228826" y="56265"/>
                  <a:pt x="1268550" y="59732"/>
                  <a:pt x="1307429" y="66564"/>
                </a:cubicBezTo>
                <a:lnTo>
                  <a:pt x="1317181" y="11258"/>
                </a:lnTo>
                <a:lnTo>
                  <a:pt x="1347579" y="16618"/>
                </a:lnTo>
                <a:lnTo>
                  <a:pt x="1388096" y="23762"/>
                </a:lnTo>
                <a:lnTo>
                  <a:pt x="1378548" y="77912"/>
                </a:lnTo>
                <a:cubicBezTo>
                  <a:pt x="1417923" y="85915"/>
                  <a:pt x="1456476" y="96250"/>
                  <a:pt x="1493927" y="109198"/>
                </a:cubicBezTo>
                <a:lnTo>
                  <a:pt x="1512855" y="57192"/>
                </a:lnTo>
                <a:lnTo>
                  <a:pt x="1512856" y="57192"/>
                </a:lnTo>
                <a:lnTo>
                  <a:pt x="1512857" y="57192"/>
                </a:lnTo>
                <a:lnTo>
                  <a:pt x="1564604" y="76027"/>
                </a:lnTo>
                <a:lnTo>
                  <a:pt x="1580521" y="81820"/>
                </a:lnTo>
                <a:lnTo>
                  <a:pt x="1580522" y="81821"/>
                </a:lnTo>
                <a:lnTo>
                  <a:pt x="1561549" y="133948"/>
                </a:lnTo>
                <a:cubicBezTo>
                  <a:pt x="1599009" y="148154"/>
                  <a:pt x="1635168" y="165067"/>
                  <a:pt x="1670051" y="184087"/>
                </a:cubicBezTo>
                <a:lnTo>
                  <a:pt x="1697580" y="136405"/>
                </a:lnTo>
                <a:lnTo>
                  <a:pt x="1759941" y="172409"/>
                </a:lnTo>
                <a:lnTo>
                  <a:pt x="1759942" y="172410"/>
                </a:lnTo>
                <a:lnTo>
                  <a:pt x="1731926" y="220936"/>
                </a:lnTo>
                <a:cubicBezTo>
                  <a:pt x="1766460" y="241040"/>
                  <a:pt x="1799121" y="263964"/>
                  <a:pt x="1829826" y="289298"/>
                </a:cubicBezTo>
                <a:lnTo>
                  <a:pt x="1865744" y="246493"/>
                </a:lnTo>
                <a:lnTo>
                  <a:pt x="1920906" y="292779"/>
                </a:lnTo>
                <a:lnTo>
                  <a:pt x="1920907" y="292780"/>
                </a:lnTo>
                <a:lnTo>
                  <a:pt x="1884782" y="335832"/>
                </a:lnTo>
                <a:cubicBezTo>
                  <a:pt x="1915274" y="361532"/>
                  <a:pt x="1943485" y="389743"/>
                  <a:pt x="1969185" y="420235"/>
                </a:cubicBezTo>
                <a:lnTo>
                  <a:pt x="2012237" y="384110"/>
                </a:lnTo>
                <a:lnTo>
                  <a:pt x="2054670" y="434681"/>
                </a:lnTo>
                <a:lnTo>
                  <a:pt x="2058522" y="439272"/>
                </a:lnTo>
                <a:lnTo>
                  <a:pt x="2015718" y="475189"/>
                </a:lnTo>
                <a:cubicBezTo>
                  <a:pt x="2041052" y="505895"/>
                  <a:pt x="2063977" y="538556"/>
                  <a:pt x="2084080" y="573090"/>
                </a:cubicBezTo>
                <a:lnTo>
                  <a:pt x="2132606" y="545074"/>
                </a:lnTo>
                <a:lnTo>
                  <a:pt x="2168610" y="607434"/>
                </a:lnTo>
                <a:lnTo>
                  <a:pt x="2120929" y="634963"/>
                </a:lnTo>
                <a:cubicBezTo>
                  <a:pt x="2139949" y="669847"/>
                  <a:pt x="2156862" y="706007"/>
                  <a:pt x="2171069" y="743467"/>
                </a:cubicBezTo>
                <a:lnTo>
                  <a:pt x="2223196" y="724494"/>
                </a:lnTo>
                <a:lnTo>
                  <a:pt x="2244913" y="784161"/>
                </a:lnTo>
                <a:lnTo>
                  <a:pt x="2247824" y="792160"/>
                </a:lnTo>
                <a:lnTo>
                  <a:pt x="2195819" y="811089"/>
                </a:lnTo>
                <a:cubicBezTo>
                  <a:pt x="2208767" y="848539"/>
                  <a:pt x="2219102" y="887093"/>
                  <a:pt x="2227105" y="926468"/>
                </a:cubicBezTo>
                <a:lnTo>
                  <a:pt x="2281253" y="916920"/>
                </a:lnTo>
                <a:lnTo>
                  <a:pt x="2291883" y="977205"/>
                </a:lnTo>
                <a:lnTo>
                  <a:pt x="2293757" y="987835"/>
                </a:lnTo>
                <a:lnTo>
                  <a:pt x="2238453" y="997587"/>
                </a:lnTo>
                <a:cubicBezTo>
                  <a:pt x="2245285" y="1036466"/>
                  <a:pt x="2248752" y="1076191"/>
                  <a:pt x="2248813" y="1116503"/>
                </a:cubicBezTo>
                <a:lnTo>
                  <a:pt x="2305015" y="1116503"/>
                </a:lnTo>
                <a:lnTo>
                  <a:pt x="2305015" y="1188511"/>
                </a:lnTo>
                <a:lnTo>
                  <a:pt x="2305015" y="1188512"/>
                </a:lnTo>
                <a:lnTo>
                  <a:pt x="2248813" y="1188512"/>
                </a:lnTo>
                <a:cubicBezTo>
                  <a:pt x="2248752" y="1228825"/>
                  <a:pt x="2245285" y="1268550"/>
                  <a:pt x="2238454" y="1307429"/>
                </a:cubicBezTo>
                <a:lnTo>
                  <a:pt x="2293758" y="1317181"/>
                </a:lnTo>
                <a:lnTo>
                  <a:pt x="2281254" y="1388096"/>
                </a:lnTo>
                <a:lnTo>
                  <a:pt x="2227105" y="1378548"/>
                </a:lnTo>
                <a:cubicBezTo>
                  <a:pt x="2219102" y="1417923"/>
                  <a:pt x="2208767" y="1456477"/>
                  <a:pt x="2195819" y="1493928"/>
                </a:cubicBezTo>
                <a:lnTo>
                  <a:pt x="2247824" y="1512856"/>
                </a:lnTo>
                <a:lnTo>
                  <a:pt x="2231124" y="1558739"/>
                </a:lnTo>
                <a:lnTo>
                  <a:pt x="2223196" y="1580522"/>
                </a:lnTo>
                <a:lnTo>
                  <a:pt x="2223195" y="1580522"/>
                </a:lnTo>
                <a:lnTo>
                  <a:pt x="2171069" y="1561550"/>
                </a:lnTo>
                <a:cubicBezTo>
                  <a:pt x="2156863" y="1599010"/>
                  <a:pt x="2139950" y="1635169"/>
                  <a:pt x="2120930" y="1670052"/>
                </a:cubicBezTo>
                <a:lnTo>
                  <a:pt x="2168611" y="1697581"/>
                </a:lnTo>
                <a:lnTo>
                  <a:pt x="2161744" y="1709474"/>
                </a:lnTo>
                <a:lnTo>
                  <a:pt x="2132607" y="1759942"/>
                </a:lnTo>
                <a:lnTo>
                  <a:pt x="2084082" y="1731926"/>
                </a:lnTo>
                <a:cubicBezTo>
                  <a:pt x="2063978" y="1766461"/>
                  <a:pt x="2041053" y="1799122"/>
                  <a:pt x="2015719" y="1829828"/>
                </a:cubicBezTo>
                <a:lnTo>
                  <a:pt x="2058523" y="1865745"/>
                </a:lnTo>
                <a:lnTo>
                  <a:pt x="2035310" y="1893409"/>
                </a:lnTo>
                <a:lnTo>
                  <a:pt x="2012237" y="1920907"/>
                </a:lnTo>
                <a:lnTo>
                  <a:pt x="1969186" y="1884783"/>
                </a:lnTo>
                <a:cubicBezTo>
                  <a:pt x="1943485" y="1915275"/>
                  <a:pt x="1915275" y="1943485"/>
                  <a:pt x="1884783" y="1969186"/>
                </a:cubicBezTo>
                <a:lnTo>
                  <a:pt x="1920906" y="2012236"/>
                </a:lnTo>
                <a:lnTo>
                  <a:pt x="1920906" y="2012237"/>
                </a:lnTo>
                <a:lnTo>
                  <a:pt x="1892374" y="2036178"/>
                </a:lnTo>
                <a:lnTo>
                  <a:pt x="1865743" y="2058523"/>
                </a:lnTo>
                <a:lnTo>
                  <a:pt x="1829827" y="2015720"/>
                </a:lnTo>
                <a:cubicBezTo>
                  <a:pt x="1799122" y="2041054"/>
                  <a:pt x="1766461" y="2063978"/>
                  <a:pt x="1731926" y="2084082"/>
                </a:cubicBezTo>
                <a:lnTo>
                  <a:pt x="1759942" y="2132607"/>
                </a:lnTo>
                <a:lnTo>
                  <a:pt x="1697582" y="2168611"/>
                </a:lnTo>
                <a:lnTo>
                  <a:pt x="1670053" y="2120930"/>
                </a:lnTo>
                <a:cubicBezTo>
                  <a:pt x="1635170" y="2139950"/>
                  <a:pt x="1599010" y="2156863"/>
                  <a:pt x="1561549" y="2171070"/>
                </a:cubicBezTo>
                <a:lnTo>
                  <a:pt x="1580522" y="2223197"/>
                </a:lnTo>
                <a:lnTo>
                  <a:pt x="1520855" y="2244914"/>
                </a:lnTo>
                <a:lnTo>
                  <a:pt x="1512856" y="2247825"/>
                </a:lnTo>
                <a:lnTo>
                  <a:pt x="1493928" y="2195820"/>
                </a:lnTo>
                <a:cubicBezTo>
                  <a:pt x="1456477" y="2208768"/>
                  <a:pt x="1417923" y="2219103"/>
                  <a:pt x="1378548" y="2227106"/>
                </a:cubicBezTo>
                <a:lnTo>
                  <a:pt x="1388096" y="2281254"/>
                </a:lnTo>
                <a:lnTo>
                  <a:pt x="1327811" y="2291884"/>
                </a:lnTo>
                <a:lnTo>
                  <a:pt x="1317181" y="2293758"/>
                </a:lnTo>
                <a:lnTo>
                  <a:pt x="1307430" y="2238454"/>
                </a:lnTo>
                <a:cubicBezTo>
                  <a:pt x="1268551" y="2245286"/>
                  <a:pt x="1228826" y="2248753"/>
                  <a:pt x="1188513" y="2248814"/>
                </a:cubicBezTo>
                <a:lnTo>
                  <a:pt x="1188513" y="2305016"/>
                </a:lnTo>
                <a:lnTo>
                  <a:pt x="1116505" y="2305016"/>
                </a:lnTo>
                <a:lnTo>
                  <a:pt x="1116505" y="2305015"/>
                </a:lnTo>
                <a:lnTo>
                  <a:pt x="1116503" y="2305015"/>
                </a:lnTo>
                <a:lnTo>
                  <a:pt x="1116503" y="2248814"/>
                </a:lnTo>
                <a:cubicBezTo>
                  <a:pt x="1076191" y="2248753"/>
                  <a:pt x="1036466" y="2245286"/>
                  <a:pt x="997587" y="2238454"/>
                </a:cubicBezTo>
                <a:lnTo>
                  <a:pt x="987835" y="2293759"/>
                </a:lnTo>
                <a:lnTo>
                  <a:pt x="916920" y="2281255"/>
                </a:lnTo>
                <a:lnTo>
                  <a:pt x="916920" y="2281254"/>
                </a:lnTo>
                <a:lnTo>
                  <a:pt x="916919" y="2281254"/>
                </a:lnTo>
                <a:lnTo>
                  <a:pt x="926467" y="2227106"/>
                </a:lnTo>
                <a:cubicBezTo>
                  <a:pt x="887093" y="2219103"/>
                  <a:pt x="848539" y="2208768"/>
                  <a:pt x="811089" y="2195820"/>
                </a:cubicBezTo>
                <a:lnTo>
                  <a:pt x="792160" y="2247825"/>
                </a:lnTo>
                <a:lnTo>
                  <a:pt x="792159" y="2247825"/>
                </a:lnTo>
                <a:lnTo>
                  <a:pt x="724494" y="2223196"/>
                </a:lnTo>
                <a:lnTo>
                  <a:pt x="743467" y="2171070"/>
                </a:lnTo>
                <a:cubicBezTo>
                  <a:pt x="706007" y="2156863"/>
                  <a:pt x="669847" y="2139950"/>
                  <a:pt x="634964" y="2120930"/>
                </a:cubicBezTo>
                <a:lnTo>
                  <a:pt x="607435" y="2168611"/>
                </a:lnTo>
                <a:lnTo>
                  <a:pt x="545074" y="2132608"/>
                </a:lnTo>
                <a:lnTo>
                  <a:pt x="545074" y="2132607"/>
                </a:lnTo>
                <a:lnTo>
                  <a:pt x="545073" y="2132606"/>
                </a:lnTo>
                <a:lnTo>
                  <a:pt x="573089" y="2084081"/>
                </a:lnTo>
                <a:cubicBezTo>
                  <a:pt x="538555" y="2063977"/>
                  <a:pt x="505894" y="2041053"/>
                  <a:pt x="475189" y="2015719"/>
                </a:cubicBezTo>
                <a:lnTo>
                  <a:pt x="439271" y="2058524"/>
                </a:lnTo>
                <a:lnTo>
                  <a:pt x="401922" y="2027183"/>
                </a:lnTo>
                <a:lnTo>
                  <a:pt x="384109" y="2012237"/>
                </a:lnTo>
                <a:lnTo>
                  <a:pt x="420234" y="1969186"/>
                </a:lnTo>
                <a:cubicBezTo>
                  <a:pt x="389742" y="1943485"/>
                  <a:pt x="361531" y="1915275"/>
                  <a:pt x="335831" y="1884783"/>
                </a:cubicBezTo>
                <a:lnTo>
                  <a:pt x="292780" y="1920907"/>
                </a:lnTo>
                <a:lnTo>
                  <a:pt x="292779" y="1920906"/>
                </a:lnTo>
                <a:lnTo>
                  <a:pt x="292778" y="1920906"/>
                </a:lnTo>
                <a:lnTo>
                  <a:pt x="249590" y="1869435"/>
                </a:lnTo>
                <a:lnTo>
                  <a:pt x="246493" y="1865744"/>
                </a:lnTo>
                <a:lnTo>
                  <a:pt x="289297" y="1829827"/>
                </a:lnTo>
                <a:cubicBezTo>
                  <a:pt x="263963" y="1799122"/>
                  <a:pt x="241039" y="1766461"/>
                  <a:pt x="220935" y="1731926"/>
                </a:cubicBezTo>
                <a:lnTo>
                  <a:pt x="172409" y="1759942"/>
                </a:lnTo>
                <a:lnTo>
                  <a:pt x="136405" y="1697581"/>
                </a:lnTo>
                <a:lnTo>
                  <a:pt x="184086" y="1670052"/>
                </a:lnTo>
                <a:cubicBezTo>
                  <a:pt x="165066" y="1635169"/>
                  <a:pt x="148153" y="1599009"/>
                  <a:pt x="133947" y="1561548"/>
                </a:cubicBezTo>
                <a:lnTo>
                  <a:pt x="81819" y="1580521"/>
                </a:lnTo>
                <a:lnTo>
                  <a:pt x="68990" y="1545273"/>
                </a:lnTo>
                <a:lnTo>
                  <a:pt x="57190" y="1512855"/>
                </a:lnTo>
                <a:lnTo>
                  <a:pt x="109197" y="1493926"/>
                </a:lnTo>
                <a:cubicBezTo>
                  <a:pt x="96249" y="1456476"/>
                  <a:pt x="85914" y="1417922"/>
                  <a:pt x="77911" y="1378548"/>
                </a:cubicBezTo>
                <a:lnTo>
                  <a:pt x="23761" y="1388096"/>
                </a:lnTo>
                <a:lnTo>
                  <a:pt x="21307" y="1374174"/>
                </a:lnTo>
                <a:lnTo>
                  <a:pt x="11257" y="1317181"/>
                </a:lnTo>
                <a:lnTo>
                  <a:pt x="66563" y="1307429"/>
                </a:lnTo>
                <a:cubicBezTo>
                  <a:pt x="59731" y="1268550"/>
                  <a:pt x="56264" y="1228825"/>
                  <a:pt x="56203" y="1188512"/>
                </a:cubicBezTo>
                <a:lnTo>
                  <a:pt x="0" y="1188512"/>
                </a:lnTo>
                <a:lnTo>
                  <a:pt x="0" y="1116503"/>
                </a:lnTo>
                <a:lnTo>
                  <a:pt x="56203" y="1116503"/>
                </a:lnTo>
                <a:cubicBezTo>
                  <a:pt x="56264" y="1076190"/>
                  <a:pt x="59732" y="1036465"/>
                  <a:pt x="66563" y="997586"/>
                </a:cubicBezTo>
                <a:lnTo>
                  <a:pt x="11258" y="987834"/>
                </a:lnTo>
                <a:lnTo>
                  <a:pt x="18836" y="944857"/>
                </a:lnTo>
                <a:lnTo>
                  <a:pt x="23761" y="916920"/>
                </a:lnTo>
                <a:lnTo>
                  <a:pt x="23762" y="916920"/>
                </a:lnTo>
                <a:lnTo>
                  <a:pt x="77912" y="926468"/>
                </a:lnTo>
                <a:cubicBezTo>
                  <a:pt x="85915" y="887093"/>
                  <a:pt x="96250" y="848539"/>
                  <a:pt x="109198" y="811089"/>
                </a:cubicBezTo>
                <a:lnTo>
                  <a:pt x="57191" y="792160"/>
                </a:lnTo>
                <a:lnTo>
                  <a:pt x="81820" y="724495"/>
                </a:lnTo>
                <a:lnTo>
                  <a:pt x="81820" y="724494"/>
                </a:lnTo>
                <a:lnTo>
                  <a:pt x="133948" y="743467"/>
                </a:lnTo>
                <a:cubicBezTo>
                  <a:pt x="148154" y="706007"/>
                  <a:pt x="165067" y="669847"/>
                  <a:pt x="184087" y="634964"/>
                </a:cubicBezTo>
                <a:lnTo>
                  <a:pt x="136405" y="607435"/>
                </a:lnTo>
                <a:lnTo>
                  <a:pt x="172409" y="545074"/>
                </a:lnTo>
                <a:lnTo>
                  <a:pt x="172410" y="545074"/>
                </a:lnTo>
                <a:lnTo>
                  <a:pt x="220936" y="573090"/>
                </a:lnTo>
                <a:cubicBezTo>
                  <a:pt x="241040" y="538556"/>
                  <a:pt x="263964" y="505895"/>
                  <a:pt x="289299" y="475189"/>
                </a:cubicBezTo>
                <a:lnTo>
                  <a:pt x="246494" y="439272"/>
                </a:lnTo>
                <a:lnTo>
                  <a:pt x="246493" y="439271"/>
                </a:lnTo>
                <a:lnTo>
                  <a:pt x="290455" y="386879"/>
                </a:lnTo>
                <a:lnTo>
                  <a:pt x="292779" y="384110"/>
                </a:lnTo>
                <a:lnTo>
                  <a:pt x="292779" y="384109"/>
                </a:lnTo>
                <a:lnTo>
                  <a:pt x="335832" y="420234"/>
                </a:lnTo>
                <a:cubicBezTo>
                  <a:pt x="361532" y="389742"/>
                  <a:pt x="389743" y="361532"/>
                  <a:pt x="420235" y="335832"/>
                </a:cubicBezTo>
                <a:lnTo>
                  <a:pt x="384109" y="292779"/>
                </a:lnTo>
                <a:lnTo>
                  <a:pt x="384110" y="292779"/>
                </a:lnTo>
                <a:lnTo>
                  <a:pt x="439272" y="246494"/>
                </a:lnTo>
                <a:lnTo>
                  <a:pt x="475189" y="289299"/>
                </a:lnTo>
                <a:cubicBezTo>
                  <a:pt x="505895" y="263964"/>
                  <a:pt x="538556" y="241040"/>
                  <a:pt x="573091" y="220936"/>
                </a:cubicBezTo>
                <a:lnTo>
                  <a:pt x="545074" y="172410"/>
                </a:lnTo>
                <a:lnTo>
                  <a:pt x="607435" y="136406"/>
                </a:lnTo>
                <a:lnTo>
                  <a:pt x="634964" y="184088"/>
                </a:lnTo>
                <a:cubicBezTo>
                  <a:pt x="669848" y="165067"/>
                  <a:pt x="706008" y="148154"/>
                  <a:pt x="743468" y="133948"/>
                </a:cubicBezTo>
                <a:lnTo>
                  <a:pt x="724495" y="81820"/>
                </a:lnTo>
                <a:lnTo>
                  <a:pt x="759743" y="68991"/>
                </a:lnTo>
                <a:lnTo>
                  <a:pt x="792161" y="57191"/>
                </a:lnTo>
                <a:lnTo>
                  <a:pt x="811090" y="109198"/>
                </a:lnTo>
                <a:cubicBezTo>
                  <a:pt x="848540" y="96250"/>
                  <a:pt x="887094" y="85915"/>
                  <a:pt x="926468" y="77912"/>
                </a:cubicBezTo>
                <a:lnTo>
                  <a:pt x="916920" y="23762"/>
                </a:lnTo>
                <a:lnTo>
                  <a:pt x="930842" y="21308"/>
                </a:lnTo>
                <a:lnTo>
                  <a:pt x="987835" y="11258"/>
                </a:lnTo>
                <a:lnTo>
                  <a:pt x="997587" y="66564"/>
                </a:lnTo>
                <a:cubicBezTo>
                  <a:pt x="1036466" y="59732"/>
                  <a:pt x="1076191" y="56265"/>
                  <a:pt x="1116503" y="56204"/>
                </a:cubicBezTo>
                <a:lnTo>
                  <a:pt x="1116503" y="1"/>
                </a:lnTo>
                <a:lnTo>
                  <a:pt x="1116504" y="1"/>
                </a:lnTo>
                <a:close/>
              </a:path>
            </a:pathLst>
          </a:custGeom>
          <a:solidFill>
            <a:srgbClr val="92488E"/>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91433" tIns="45716" rIns="91433" bIns="45716" rtlCol="0" anchor="ctr"/>
          <a:lstStyle/>
          <a:p>
            <a:pPr algn="ctr"/>
            <a:endParaRPr lang="zh-CN" altLang="en-US" sz="1400"/>
          </a:p>
        </p:txBody>
      </p:sp>
      <p:sp>
        <p:nvSpPr>
          <p:cNvPr id="55" name="矩形 12">
            <a:extLst>
              <a:ext uri="{FF2B5EF4-FFF2-40B4-BE49-F238E27FC236}">
                <a16:creationId xmlns:a16="http://schemas.microsoft.com/office/drawing/2014/main" id="{C32099BD-689D-4813-AA06-D197D54ADF40}"/>
              </a:ext>
            </a:extLst>
          </p:cNvPr>
          <p:cNvSpPr/>
          <p:nvPr/>
        </p:nvSpPr>
        <p:spPr>
          <a:xfrm>
            <a:off x="7982198" y="2437685"/>
            <a:ext cx="1932392" cy="1933203"/>
          </a:xfrm>
          <a:custGeom>
            <a:avLst/>
            <a:gdLst/>
            <a:ahLst/>
            <a:cxnLst/>
            <a:rect l="l" t="t" r="r" b="b"/>
            <a:pathLst>
              <a:path w="2305015" h="2305016">
                <a:moveTo>
                  <a:pt x="1116504" y="0"/>
                </a:moveTo>
                <a:lnTo>
                  <a:pt x="1188513" y="0"/>
                </a:lnTo>
                <a:lnTo>
                  <a:pt x="1188513" y="56204"/>
                </a:lnTo>
                <a:cubicBezTo>
                  <a:pt x="1228826" y="56265"/>
                  <a:pt x="1268550" y="59732"/>
                  <a:pt x="1307429" y="66564"/>
                </a:cubicBezTo>
                <a:lnTo>
                  <a:pt x="1317181" y="11258"/>
                </a:lnTo>
                <a:lnTo>
                  <a:pt x="1347579" y="16618"/>
                </a:lnTo>
                <a:lnTo>
                  <a:pt x="1388096" y="23762"/>
                </a:lnTo>
                <a:lnTo>
                  <a:pt x="1378548" y="77912"/>
                </a:lnTo>
                <a:cubicBezTo>
                  <a:pt x="1417923" y="85915"/>
                  <a:pt x="1456476" y="96250"/>
                  <a:pt x="1493927" y="109198"/>
                </a:cubicBezTo>
                <a:lnTo>
                  <a:pt x="1512855" y="57192"/>
                </a:lnTo>
                <a:lnTo>
                  <a:pt x="1512856" y="57192"/>
                </a:lnTo>
                <a:lnTo>
                  <a:pt x="1512857" y="57192"/>
                </a:lnTo>
                <a:lnTo>
                  <a:pt x="1564604" y="76027"/>
                </a:lnTo>
                <a:lnTo>
                  <a:pt x="1580521" y="81820"/>
                </a:lnTo>
                <a:lnTo>
                  <a:pt x="1580522" y="81821"/>
                </a:lnTo>
                <a:lnTo>
                  <a:pt x="1561549" y="133948"/>
                </a:lnTo>
                <a:cubicBezTo>
                  <a:pt x="1599009" y="148154"/>
                  <a:pt x="1635168" y="165067"/>
                  <a:pt x="1670051" y="184087"/>
                </a:cubicBezTo>
                <a:lnTo>
                  <a:pt x="1697580" y="136405"/>
                </a:lnTo>
                <a:lnTo>
                  <a:pt x="1759941" y="172409"/>
                </a:lnTo>
                <a:lnTo>
                  <a:pt x="1759942" y="172410"/>
                </a:lnTo>
                <a:lnTo>
                  <a:pt x="1731926" y="220936"/>
                </a:lnTo>
                <a:cubicBezTo>
                  <a:pt x="1766460" y="241040"/>
                  <a:pt x="1799121" y="263964"/>
                  <a:pt x="1829826" y="289298"/>
                </a:cubicBezTo>
                <a:lnTo>
                  <a:pt x="1865744" y="246493"/>
                </a:lnTo>
                <a:lnTo>
                  <a:pt x="1920906" y="292779"/>
                </a:lnTo>
                <a:lnTo>
                  <a:pt x="1920907" y="292780"/>
                </a:lnTo>
                <a:lnTo>
                  <a:pt x="1884782" y="335832"/>
                </a:lnTo>
                <a:cubicBezTo>
                  <a:pt x="1915274" y="361532"/>
                  <a:pt x="1943485" y="389743"/>
                  <a:pt x="1969185" y="420235"/>
                </a:cubicBezTo>
                <a:lnTo>
                  <a:pt x="2012237" y="384110"/>
                </a:lnTo>
                <a:lnTo>
                  <a:pt x="2054670" y="434681"/>
                </a:lnTo>
                <a:lnTo>
                  <a:pt x="2058522" y="439272"/>
                </a:lnTo>
                <a:lnTo>
                  <a:pt x="2015718" y="475189"/>
                </a:lnTo>
                <a:cubicBezTo>
                  <a:pt x="2041052" y="505895"/>
                  <a:pt x="2063977" y="538556"/>
                  <a:pt x="2084080" y="573090"/>
                </a:cubicBezTo>
                <a:lnTo>
                  <a:pt x="2132606" y="545074"/>
                </a:lnTo>
                <a:lnTo>
                  <a:pt x="2168610" y="607434"/>
                </a:lnTo>
                <a:lnTo>
                  <a:pt x="2120929" y="634963"/>
                </a:lnTo>
                <a:cubicBezTo>
                  <a:pt x="2139949" y="669847"/>
                  <a:pt x="2156862" y="706007"/>
                  <a:pt x="2171069" y="743467"/>
                </a:cubicBezTo>
                <a:lnTo>
                  <a:pt x="2223196" y="724494"/>
                </a:lnTo>
                <a:lnTo>
                  <a:pt x="2244913" y="784161"/>
                </a:lnTo>
                <a:lnTo>
                  <a:pt x="2247824" y="792160"/>
                </a:lnTo>
                <a:lnTo>
                  <a:pt x="2195819" y="811089"/>
                </a:lnTo>
                <a:cubicBezTo>
                  <a:pt x="2208767" y="848539"/>
                  <a:pt x="2219102" y="887093"/>
                  <a:pt x="2227105" y="926468"/>
                </a:cubicBezTo>
                <a:lnTo>
                  <a:pt x="2281253" y="916920"/>
                </a:lnTo>
                <a:lnTo>
                  <a:pt x="2291883" y="977205"/>
                </a:lnTo>
                <a:lnTo>
                  <a:pt x="2293757" y="987835"/>
                </a:lnTo>
                <a:lnTo>
                  <a:pt x="2238453" y="997587"/>
                </a:lnTo>
                <a:cubicBezTo>
                  <a:pt x="2245285" y="1036466"/>
                  <a:pt x="2248752" y="1076191"/>
                  <a:pt x="2248813" y="1116503"/>
                </a:cubicBezTo>
                <a:lnTo>
                  <a:pt x="2305015" y="1116503"/>
                </a:lnTo>
                <a:lnTo>
                  <a:pt x="2305015" y="1188511"/>
                </a:lnTo>
                <a:lnTo>
                  <a:pt x="2305015" y="1188512"/>
                </a:lnTo>
                <a:lnTo>
                  <a:pt x="2248813" y="1188512"/>
                </a:lnTo>
                <a:cubicBezTo>
                  <a:pt x="2248752" y="1228825"/>
                  <a:pt x="2245285" y="1268550"/>
                  <a:pt x="2238454" y="1307429"/>
                </a:cubicBezTo>
                <a:lnTo>
                  <a:pt x="2293758" y="1317181"/>
                </a:lnTo>
                <a:lnTo>
                  <a:pt x="2281254" y="1388096"/>
                </a:lnTo>
                <a:lnTo>
                  <a:pt x="2227105" y="1378548"/>
                </a:lnTo>
                <a:cubicBezTo>
                  <a:pt x="2219102" y="1417923"/>
                  <a:pt x="2208767" y="1456477"/>
                  <a:pt x="2195819" y="1493928"/>
                </a:cubicBezTo>
                <a:lnTo>
                  <a:pt x="2247824" y="1512856"/>
                </a:lnTo>
                <a:lnTo>
                  <a:pt x="2231124" y="1558739"/>
                </a:lnTo>
                <a:lnTo>
                  <a:pt x="2223196" y="1580522"/>
                </a:lnTo>
                <a:lnTo>
                  <a:pt x="2223195" y="1580522"/>
                </a:lnTo>
                <a:lnTo>
                  <a:pt x="2171069" y="1561550"/>
                </a:lnTo>
                <a:cubicBezTo>
                  <a:pt x="2156863" y="1599010"/>
                  <a:pt x="2139950" y="1635169"/>
                  <a:pt x="2120930" y="1670052"/>
                </a:cubicBezTo>
                <a:lnTo>
                  <a:pt x="2168611" y="1697581"/>
                </a:lnTo>
                <a:lnTo>
                  <a:pt x="2161744" y="1709474"/>
                </a:lnTo>
                <a:lnTo>
                  <a:pt x="2132607" y="1759942"/>
                </a:lnTo>
                <a:lnTo>
                  <a:pt x="2084082" y="1731926"/>
                </a:lnTo>
                <a:cubicBezTo>
                  <a:pt x="2063978" y="1766461"/>
                  <a:pt x="2041053" y="1799122"/>
                  <a:pt x="2015719" y="1829828"/>
                </a:cubicBezTo>
                <a:lnTo>
                  <a:pt x="2058523" y="1865745"/>
                </a:lnTo>
                <a:lnTo>
                  <a:pt x="2035310" y="1893409"/>
                </a:lnTo>
                <a:lnTo>
                  <a:pt x="2012237" y="1920907"/>
                </a:lnTo>
                <a:lnTo>
                  <a:pt x="1969186" y="1884783"/>
                </a:lnTo>
                <a:cubicBezTo>
                  <a:pt x="1943485" y="1915275"/>
                  <a:pt x="1915275" y="1943485"/>
                  <a:pt x="1884783" y="1969186"/>
                </a:cubicBezTo>
                <a:lnTo>
                  <a:pt x="1920906" y="2012236"/>
                </a:lnTo>
                <a:lnTo>
                  <a:pt x="1920906" y="2012237"/>
                </a:lnTo>
                <a:lnTo>
                  <a:pt x="1892374" y="2036178"/>
                </a:lnTo>
                <a:lnTo>
                  <a:pt x="1865743" y="2058523"/>
                </a:lnTo>
                <a:lnTo>
                  <a:pt x="1829827" y="2015720"/>
                </a:lnTo>
                <a:cubicBezTo>
                  <a:pt x="1799122" y="2041054"/>
                  <a:pt x="1766461" y="2063978"/>
                  <a:pt x="1731926" y="2084082"/>
                </a:cubicBezTo>
                <a:lnTo>
                  <a:pt x="1759942" y="2132607"/>
                </a:lnTo>
                <a:lnTo>
                  <a:pt x="1697582" y="2168611"/>
                </a:lnTo>
                <a:lnTo>
                  <a:pt x="1670053" y="2120930"/>
                </a:lnTo>
                <a:cubicBezTo>
                  <a:pt x="1635170" y="2139950"/>
                  <a:pt x="1599010" y="2156863"/>
                  <a:pt x="1561549" y="2171070"/>
                </a:cubicBezTo>
                <a:lnTo>
                  <a:pt x="1580522" y="2223197"/>
                </a:lnTo>
                <a:lnTo>
                  <a:pt x="1520855" y="2244914"/>
                </a:lnTo>
                <a:lnTo>
                  <a:pt x="1512856" y="2247825"/>
                </a:lnTo>
                <a:lnTo>
                  <a:pt x="1493928" y="2195820"/>
                </a:lnTo>
                <a:cubicBezTo>
                  <a:pt x="1456477" y="2208768"/>
                  <a:pt x="1417923" y="2219103"/>
                  <a:pt x="1378548" y="2227106"/>
                </a:cubicBezTo>
                <a:lnTo>
                  <a:pt x="1388096" y="2281254"/>
                </a:lnTo>
                <a:lnTo>
                  <a:pt x="1327811" y="2291884"/>
                </a:lnTo>
                <a:lnTo>
                  <a:pt x="1317181" y="2293758"/>
                </a:lnTo>
                <a:lnTo>
                  <a:pt x="1307430" y="2238454"/>
                </a:lnTo>
                <a:cubicBezTo>
                  <a:pt x="1268551" y="2245286"/>
                  <a:pt x="1228826" y="2248753"/>
                  <a:pt x="1188513" y="2248814"/>
                </a:cubicBezTo>
                <a:lnTo>
                  <a:pt x="1188513" y="2305016"/>
                </a:lnTo>
                <a:lnTo>
                  <a:pt x="1116505" y="2305016"/>
                </a:lnTo>
                <a:lnTo>
                  <a:pt x="1116505" y="2305015"/>
                </a:lnTo>
                <a:lnTo>
                  <a:pt x="1116503" y="2305015"/>
                </a:lnTo>
                <a:lnTo>
                  <a:pt x="1116503" y="2248814"/>
                </a:lnTo>
                <a:cubicBezTo>
                  <a:pt x="1076191" y="2248753"/>
                  <a:pt x="1036466" y="2245286"/>
                  <a:pt x="997587" y="2238454"/>
                </a:cubicBezTo>
                <a:lnTo>
                  <a:pt x="987835" y="2293759"/>
                </a:lnTo>
                <a:lnTo>
                  <a:pt x="916920" y="2281255"/>
                </a:lnTo>
                <a:lnTo>
                  <a:pt x="916920" y="2281254"/>
                </a:lnTo>
                <a:lnTo>
                  <a:pt x="916919" y="2281254"/>
                </a:lnTo>
                <a:lnTo>
                  <a:pt x="926467" y="2227106"/>
                </a:lnTo>
                <a:cubicBezTo>
                  <a:pt x="887093" y="2219103"/>
                  <a:pt x="848539" y="2208768"/>
                  <a:pt x="811089" y="2195820"/>
                </a:cubicBezTo>
                <a:lnTo>
                  <a:pt x="792160" y="2247825"/>
                </a:lnTo>
                <a:lnTo>
                  <a:pt x="792159" y="2247825"/>
                </a:lnTo>
                <a:lnTo>
                  <a:pt x="724494" y="2223196"/>
                </a:lnTo>
                <a:lnTo>
                  <a:pt x="743467" y="2171070"/>
                </a:lnTo>
                <a:cubicBezTo>
                  <a:pt x="706007" y="2156863"/>
                  <a:pt x="669847" y="2139950"/>
                  <a:pt x="634964" y="2120930"/>
                </a:cubicBezTo>
                <a:lnTo>
                  <a:pt x="607435" y="2168611"/>
                </a:lnTo>
                <a:lnTo>
                  <a:pt x="545074" y="2132608"/>
                </a:lnTo>
                <a:lnTo>
                  <a:pt x="545074" y="2132607"/>
                </a:lnTo>
                <a:lnTo>
                  <a:pt x="545073" y="2132606"/>
                </a:lnTo>
                <a:lnTo>
                  <a:pt x="573089" y="2084081"/>
                </a:lnTo>
                <a:cubicBezTo>
                  <a:pt x="538555" y="2063977"/>
                  <a:pt x="505894" y="2041053"/>
                  <a:pt x="475189" y="2015719"/>
                </a:cubicBezTo>
                <a:lnTo>
                  <a:pt x="439271" y="2058524"/>
                </a:lnTo>
                <a:lnTo>
                  <a:pt x="401922" y="2027183"/>
                </a:lnTo>
                <a:lnTo>
                  <a:pt x="384109" y="2012237"/>
                </a:lnTo>
                <a:lnTo>
                  <a:pt x="420234" y="1969186"/>
                </a:lnTo>
                <a:cubicBezTo>
                  <a:pt x="389742" y="1943485"/>
                  <a:pt x="361531" y="1915275"/>
                  <a:pt x="335831" y="1884783"/>
                </a:cubicBezTo>
                <a:lnTo>
                  <a:pt x="292780" y="1920907"/>
                </a:lnTo>
                <a:lnTo>
                  <a:pt x="292779" y="1920906"/>
                </a:lnTo>
                <a:lnTo>
                  <a:pt x="292778" y="1920906"/>
                </a:lnTo>
                <a:lnTo>
                  <a:pt x="249590" y="1869435"/>
                </a:lnTo>
                <a:lnTo>
                  <a:pt x="246493" y="1865744"/>
                </a:lnTo>
                <a:lnTo>
                  <a:pt x="289297" y="1829827"/>
                </a:lnTo>
                <a:cubicBezTo>
                  <a:pt x="263963" y="1799122"/>
                  <a:pt x="241039" y="1766461"/>
                  <a:pt x="220935" y="1731926"/>
                </a:cubicBezTo>
                <a:lnTo>
                  <a:pt x="172409" y="1759942"/>
                </a:lnTo>
                <a:lnTo>
                  <a:pt x="136405" y="1697581"/>
                </a:lnTo>
                <a:lnTo>
                  <a:pt x="184086" y="1670052"/>
                </a:lnTo>
                <a:cubicBezTo>
                  <a:pt x="165066" y="1635169"/>
                  <a:pt x="148153" y="1599009"/>
                  <a:pt x="133947" y="1561548"/>
                </a:cubicBezTo>
                <a:lnTo>
                  <a:pt x="81819" y="1580521"/>
                </a:lnTo>
                <a:lnTo>
                  <a:pt x="68990" y="1545273"/>
                </a:lnTo>
                <a:lnTo>
                  <a:pt x="57190" y="1512855"/>
                </a:lnTo>
                <a:lnTo>
                  <a:pt x="109197" y="1493926"/>
                </a:lnTo>
                <a:cubicBezTo>
                  <a:pt x="96249" y="1456476"/>
                  <a:pt x="85914" y="1417922"/>
                  <a:pt x="77911" y="1378548"/>
                </a:cubicBezTo>
                <a:lnTo>
                  <a:pt x="23761" y="1388096"/>
                </a:lnTo>
                <a:lnTo>
                  <a:pt x="21307" y="1374174"/>
                </a:lnTo>
                <a:lnTo>
                  <a:pt x="11257" y="1317181"/>
                </a:lnTo>
                <a:lnTo>
                  <a:pt x="66563" y="1307429"/>
                </a:lnTo>
                <a:cubicBezTo>
                  <a:pt x="59731" y="1268550"/>
                  <a:pt x="56264" y="1228825"/>
                  <a:pt x="56203" y="1188512"/>
                </a:cubicBezTo>
                <a:lnTo>
                  <a:pt x="0" y="1188512"/>
                </a:lnTo>
                <a:lnTo>
                  <a:pt x="0" y="1116503"/>
                </a:lnTo>
                <a:lnTo>
                  <a:pt x="56203" y="1116503"/>
                </a:lnTo>
                <a:cubicBezTo>
                  <a:pt x="56264" y="1076190"/>
                  <a:pt x="59732" y="1036465"/>
                  <a:pt x="66563" y="997586"/>
                </a:cubicBezTo>
                <a:lnTo>
                  <a:pt x="11258" y="987834"/>
                </a:lnTo>
                <a:lnTo>
                  <a:pt x="18836" y="944857"/>
                </a:lnTo>
                <a:lnTo>
                  <a:pt x="23761" y="916920"/>
                </a:lnTo>
                <a:lnTo>
                  <a:pt x="23762" y="916920"/>
                </a:lnTo>
                <a:lnTo>
                  <a:pt x="77912" y="926468"/>
                </a:lnTo>
                <a:cubicBezTo>
                  <a:pt x="85915" y="887093"/>
                  <a:pt x="96250" y="848539"/>
                  <a:pt x="109198" y="811089"/>
                </a:cubicBezTo>
                <a:lnTo>
                  <a:pt x="57191" y="792160"/>
                </a:lnTo>
                <a:lnTo>
                  <a:pt x="81820" y="724495"/>
                </a:lnTo>
                <a:lnTo>
                  <a:pt x="81820" y="724494"/>
                </a:lnTo>
                <a:lnTo>
                  <a:pt x="133948" y="743467"/>
                </a:lnTo>
                <a:cubicBezTo>
                  <a:pt x="148154" y="706007"/>
                  <a:pt x="165067" y="669847"/>
                  <a:pt x="184087" y="634964"/>
                </a:cubicBezTo>
                <a:lnTo>
                  <a:pt x="136405" y="607435"/>
                </a:lnTo>
                <a:lnTo>
                  <a:pt x="172409" y="545074"/>
                </a:lnTo>
                <a:lnTo>
                  <a:pt x="172410" y="545074"/>
                </a:lnTo>
                <a:lnTo>
                  <a:pt x="220936" y="573090"/>
                </a:lnTo>
                <a:cubicBezTo>
                  <a:pt x="241040" y="538556"/>
                  <a:pt x="263964" y="505895"/>
                  <a:pt x="289299" y="475189"/>
                </a:cubicBezTo>
                <a:lnTo>
                  <a:pt x="246494" y="439272"/>
                </a:lnTo>
                <a:lnTo>
                  <a:pt x="246493" y="439271"/>
                </a:lnTo>
                <a:lnTo>
                  <a:pt x="290455" y="386879"/>
                </a:lnTo>
                <a:lnTo>
                  <a:pt x="292779" y="384110"/>
                </a:lnTo>
                <a:lnTo>
                  <a:pt x="292779" y="384109"/>
                </a:lnTo>
                <a:lnTo>
                  <a:pt x="335832" y="420234"/>
                </a:lnTo>
                <a:cubicBezTo>
                  <a:pt x="361532" y="389742"/>
                  <a:pt x="389743" y="361532"/>
                  <a:pt x="420235" y="335832"/>
                </a:cubicBezTo>
                <a:lnTo>
                  <a:pt x="384109" y="292779"/>
                </a:lnTo>
                <a:lnTo>
                  <a:pt x="384110" y="292779"/>
                </a:lnTo>
                <a:lnTo>
                  <a:pt x="439272" y="246494"/>
                </a:lnTo>
                <a:lnTo>
                  <a:pt x="475189" y="289299"/>
                </a:lnTo>
                <a:cubicBezTo>
                  <a:pt x="505895" y="263964"/>
                  <a:pt x="538556" y="241040"/>
                  <a:pt x="573091" y="220936"/>
                </a:cubicBezTo>
                <a:lnTo>
                  <a:pt x="545074" y="172410"/>
                </a:lnTo>
                <a:lnTo>
                  <a:pt x="607435" y="136406"/>
                </a:lnTo>
                <a:lnTo>
                  <a:pt x="634964" y="184088"/>
                </a:lnTo>
                <a:cubicBezTo>
                  <a:pt x="669848" y="165067"/>
                  <a:pt x="706008" y="148154"/>
                  <a:pt x="743468" y="133948"/>
                </a:cubicBezTo>
                <a:lnTo>
                  <a:pt x="724495" y="81820"/>
                </a:lnTo>
                <a:lnTo>
                  <a:pt x="759743" y="68991"/>
                </a:lnTo>
                <a:lnTo>
                  <a:pt x="792161" y="57191"/>
                </a:lnTo>
                <a:lnTo>
                  <a:pt x="811090" y="109198"/>
                </a:lnTo>
                <a:cubicBezTo>
                  <a:pt x="848540" y="96250"/>
                  <a:pt x="887094" y="85915"/>
                  <a:pt x="926468" y="77912"/>
                </a:cubicBezTo>
                <a:lnTo>
                  <a:pt x="916920" y="23762"/>
                </a:lnTo>
                <a:lnTo>
                  <a:pt x="930842" y="21308"/>
                </a:lnTo>
                <a:lnTo>
                  <a:pt x="987835" y="11258"/>
                </a:lnTo>
                <a:lnTo>
                  <a:pt x="997587" y="66564"/>
                </a:lnTo>
                <a:cubicBezTo>
                  <a:pt x="1036466" y="59732"/>
                  <a:pt x="1076191" y="56265"/>
                  <a:pt x="1116503" y="56204"/>
                </a:cubicBezTo>
                <a:lnTo>
                  <a:pt x="1116503" y="1"/>
                </a:lnTo>
                <a:lnTo>
                  <a:pt x="1116504" y="1"/>
                </a:lnTo>
                <a:close/>
              </a:path>
            </a:pathLst>
          </a:custGeom>
          <a:solidFill>
            <a:srgbClr val="72AE4A"/>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91433" tIns="45716" rIns="91433" bIns="45716" rtlCol="0" anchor="ctr"/>
          <a:lstStyle/>
          <a:p>
            <a:pPr algn="ctr"/>
            <a:endParaRPr lang="zh-CN" altLang="en-US" sz="1400"/>
          </a:p>
        </p:txBody>
      </p:sp>
      <p:sp>
        <p:nvSpPr>
          <p:cNvPr id="56" name="TextBox 25">
            <a:extLst>
              <a:ext uri="{FF2B5EF4-FFF2-40B4-BE49-F238E27FC236}">
                <a16:creationId xmlns:a16="http://schemas.microsoft.com/office/drawing/2014/main" id="{F6C7A7FC-A22F-41D4-9D77-101A45AE4E1A}"/>
              </a:ext>
            </a:extLst>
          </p:cNvPr>
          <p:cNvSpPr txBox="1"/>
          <p:nvPr/>
        </p:nvSpPr>
        <p:spPr>
          <a:xfrm>
            <a:off x="2537744" y="2930670"/>
            <a:ext cx="1307175" cy="523212"/>
          </a:xfrm>
          <a:prstGeom prst="rect">
            <a:avLst/>
          </a:prstGeom>
          <a:noFill/>
        </p:spPr>
        <p:txBody>
          <a:bodyPr wrap="square" lIns="91433" tIns="45716" rIns="91433" bIns="45716" rtlCol="0">
            <a:spAutoFit/>
          </a:bodyPr>
          <a:lstStyle/>
          <a:p>
            <a:pPr algn="ctr"/>
            <a:r>
              <a:rPr lang="zh-CN" altLang="en-US" sz="1400" b="1" dirty="0">
                <a:solidFill>
                  <a:schemeClr val="bg1"/>
                </a:solidFill>
                <a:latin typeface="微软雅黑" pitchFamily="34" charset="-122"/>
                <a:ea typeface="微软雅黑" pitchFamily="34" charset="-122"/>
              </a:rPr>
              <a:t>Join</a:t>
            </a:r>
            <a:endParaRPr lang="en-US" altLang="zh-CN" sz="1400" b="1" dirty="0">
              <a:solidFill>
                <a:schemeClr val="bg1"/>
              </a:solidFill>
              <a:latin typeface="微软雅黑" pitchFamily="34" charset="-122"/>
              <a:ea typeface="微软雅黑" pitchFamily="34" charset="-122"/>
            </a:endParaRPr>
          </a:p>
          <a:p>
            <a:pPr algn="ctr"/>
            <a:r>
              <a:rPr lang="zh-CN" altLang="en-US" sz="1400" b="1" dirty="0">
                <a:solidFill>
                  <a:schemeClr val="bg1"/>
                </a:solidFill>
                <a:latin typeface="微软雅黑" pitchFamily="34" charset="-122"/>
                <a:ea typeface="微软雅黑" pitchFamily="34" charset="-122"/>
              </a:rPr>
              <a:t>Text description</a:t>
            </a:r>
          </a:p>
        </p:txBody>
      </p:sp>
      <p:sp>
        <p:nvSpPr>
          <p:cNvPr id="57" name="TextBox 26">
            <a:extLst>
              <a:ext uri="{FF2B5EF4-FFF2-40B4-BE49-F238E27FC236}">
                <a16:creationId xmlns:a16="http://schemas.microsoft.com/office/drawing/2014/main" id="{A173E4A0-4FD4-460C-9819-1F269282F8AF}"/>
              </a:ext>
            </a:extLst>
          </p:cNvPr>
          <p:cNvSpPr txBox="1"/>
          <p:nvPr/>
        </p:nvSpPr>
        <p:spPr>
          <a:xfrm>
            <a:off x="3824895" y="3758263"/>
            <a:ext cx="1307175" cy="523212"/>
          </a:xfrm>
          <a:prstGeom prst="rect">
            <a:avLst/>
          </a:prstGeom>
          <a:noFill/>
        </p:spPr>
        <p:txBody>
          <a:bodyPr wrap="square" lIns="91433" tIns="45716" rIns="91433" bIns="45716" rtlCol="0">
            <a:spAutoFit/>
          </a:bodyPr>
          <a:lstStyle/>
          <a:p>
            <a:pPr algn="ctr"/>
            <a:r>
              <a:rPr lang="zh-CN" altLang="en-US" sz="1400" b="1" dirty="0">
                <a:solidFill>
                  <a:schemeClr val="bg1"/>
                </a:solidFill>
                <a:latin typeface="微软雅黑" pitchFamily="34" charset="-122"/>
                <a:ea typeface="微软雅黑" pitchFamily="34" charset="-122"/>
              </a:rPr>
              <a:t>Join</a:t>
            </a:r>
            <a:endParaRPr lang="en-US" altLang="zh-CN" sz="1400" b="1" dirty="0">
              <a:solidFill>
                <a:schemeClr val="bg1"/>
              </a:solidFill>
              <a:latin typeface="微软雅黑" pitchFamily="34" charset="-122"/>
              <a:ea typeface="微软雅黑" pitchFamily="34" charset="-122"/>
            </a:endParaRPr>
          </a:p>
          <a:p>
            <a:pPr algn="ctr"/>
            <a:r>
              <a:rPr lang="zh-CN" altLang="en-US" sz="1400" b="1" dirty="0">
                <a:solidFill>
                  <a:schemeClr val="bg1"/>
                </a:solidFill>
                <a:latin typeface="微软雅黑" pitchFamily="34" charset="-122"/>
                <a:ea typeface="微软雅黑" pitchFamily="34" charset="-122"/>
              </a:rPr>
              <a:t>Text description</a:t>
            </a:r>
          </a:p>
        </p:txBody>
      </p:sp>
      <p:sp>
        <p:nvSpPr>
          <p:cNvPr id="58" name="TextBox 27">
            <a:extLst>
              <a:ext uri="{FF2B5EF4-FFF2-40B4-BE49-F238E27FC236}">
                <a16:creationId xmlns:a16="http://schemas.microsoft.com/office/drawing/2014/main" id="{7F10D175-3E21-45B0-BFB3-C5D054A5A8F6}"/>
              </a:ext>
            </a:extLst>
          </p:cNvPr>
          <p:cNvSpPr txBox="1"/>
          <p:nvPr/>
        </p:nvSpPr>
        <p:spPr>
          <a:xfrm>
            <a:off x="5227534" y="3397357"/>
            <a:ext cx="1307175" cy="523212"/>
          </a:xfrm>
          <a:prstGeom prst="rect">
            <a:avLst/>
          </a:prstGeom>
          <a:noFill/>
        </p:spPr>
        <p:txBody>
          <a:bodyPr wrap="square" lIns="91433" tIns="45716" rIns="91433" bIns="45716" rtlCol="0">
            <a:spAutoFit/>
          </a:bodyPr>
          <a:lstStyle/>
          <a:p>
            <a:pPr algn="ctr"/>
            <a:r>
              <a:rPr lang="zh-CN" altLang="en-US" sz="1400" b="1" dirty="0">
                <a:solidFill>
                  <a:schemeClr val="bg1"/>
                </a:solidFill>
                <a:latin typeface="微软雅黑" pitchFamily="34" charset="-122"/>
                <a:ea typeface="微软雅黑" pitchFamily="34" charset="-122"/>
              </a:rPr>
              <a:t>Join</a:t>
            </a:r>
            <a:endParaRPr lang="en-US" altLang="zh-CN" sz="1400" b="1" dirty="0">
              <a:solidFill>
                <a:schemeClr val="bg1"/>
              </a:solidFill>
              <a:latin typeface="微软雅黑" pitchFamily="34" charset="-122"/>
              <a:ea typeface="微软雅黑" pitchFamily="34" charset="-122"/>
            </a:endParaRPr>
          </a:p>
          <a:p>
            <a:pPr algn="ctr"/>
            <a:r>
              <a:rPr lang="zh-CN" altLang="en-US" sz="1400" b="1" dirty="0">
                <a:solidFill>
                  <a:schemeClr val="bg1"/>
                </a:solidFill>
                <a:latin typeface="微软雅黑" pitchFamily="34" charset="-122"/>
                <a:ea typeface="微软雅黑" pitchFamily="34" charset="-122"/>
              </a:rPr>
              <a:t>Text description</a:t>
            </a:r>
          </a:p>
        </p:txBody>
      </p:sp>
      <p:sp>
        <p:nvSpPr>
          <p:cNvPr id="59" name="TextBox 28">
            <a:extLst>
              <a:ext uri="{FF2B5EF4-FFF2-40B4-BE49-F238E27FC236}">
                <a16:creationId xmlns:a16="http://schemas.microsoft.com/office/drawing/2014/main" id="{8F0E6C5E-13EB-4397-BE70-3961E57CBD1E}"/>
              </a:ext>
            </a:extLst>
          </p:cNvPr>
          <p:cNvSpPr txBox="1"/>
          <p:nvPr/>
        </p:nvSpPr>
        <p:spPr>
          <a:xfrm>
            <a:off x="6587861" y="2576561"/>
            <a:ext cx="1307175" cy="523212"/>
          </a:xfrm>
          <a:prstGeom prst="rect">
            <a:avLst/>
          </a:prstGeom>
          <a:noFill/>
        </p:spPr>
        <p:txBody>
          <a:bodyPr wrap="square" lIns="91433" tIns="45716" rIns="91433" bIns="45716" rtlCol="0">
            <a:spAutoFit/>
          </a:bodyPr>
          <a:lstStyle/>
          <a:p>
            <a:pPr algn="ctr"/>
            <a:r>
              <a:rPr lang="zh-CN" altLang="en-US" sz="1400" b="1" dirty="0">
                <a:solidFill>
                  <a:schemeClr val="bg1"/>
                </a:solidFill>
                <a:latin typeface="微软雅黑" pitchFamily="34" charset="-122"/>
                <a:ea typeface="微软雅黑" pitchFamily="34" charset="-122"/>
              </a:rPr>
              <a:t>Join</a:t>
            </a:r>
            <a:endParaRPr lang="en-US" altLang="zh-CN" sz="1400" b="1" dirty="0">
              <a:solidFill>
                <a:schemeClr val="bg1"/>
              </a:solidFill>
              <a:latin typeface="微软雅黑" pitchFamily="34" charset="-122"/>
              <a:ea typeface="微软雅黑" pitchFamily="34" charset="-122"/>
            </a:endParaRPr>
          </a:p>
          <a:p>
            <a:pPr algn="ctr"/>
            <a:r>
              <a:rPr lang="zh-CN" altLang="en-US" sz="1400" b="1" dirty="0">
                <a:solidFill>
                  <a:schemeClr val="bg1"/>
                </a:solidFill>
                <a:latin typeface="微软雅黑" pitchFamily="34" charset="-122"/>
                <a:ea typeface="微软雅黑" pitchFamily="34" charset="-122"/>
              </a:rPr>
              <a:t>Text description</a:t>
            </a:r>
          </a:p>
        </p:txBody>
      </p:sp>
      <p:sp>
        <p:nvSpPr>
          <p:cNvPr id="60" name="TextBox 29">
            <a:extLst>
              <a:ext uri="{FF2B5EF4-FFF2-40B4-BE49-F238E27FC236}">
                <a16:creationId xmlns:a16="http://schemas.microsoft.com/office/drawing/2014/main" id="{85328066-4B55-4BC4-9710-4F2742700059}"/>
              </a:ext>
            </a:extLst>
          </p:cNvPr>
          <p:cNvSpPr txBox="1"/>
          <p:nvPr/>
        </p:nvSpPr>
        <p:spPr>
          <a:xfrm>
            <a:off x="8279651" y="2924866"/>
            <a:ext cx="1435666" cy="523212"/>
          </a:xfrm>
          <a:prstGeom prst="rect">
            <a:avLst/>
          </a:prstGeom>
          <a:noFill/>
        </p:spPr>
        <p:txBody>
          <a:bodyPr wrap="square" lIns="91433" tIns="45716" rIns="91433" bIns="45716" rtlCol="0">
            <a:spAutoFit/>
          </a:bodyPr>
          <a:lstStyle/>
          <a:p>
            <a:pPr algn="ctr"/>
            <a:r>
              <a:rPr lang="zh-CN" altLang="en-US" sz="1400" b="1" dirty="0">
                <a:solidFill>
                  <a:schemeClr val="bg1"/>
                </a:solidFill>
                <a:latin typeface="微软雅黑" pitchFamily="34" charset="-122"/>
                <a:ea typeface="微软雅黑" pitchFamily="34" charset="-122"/>
              </a:rPr>
              <a:t>Join</a:t>
            </a:r>
            <a:endParaRPr lang="en-US" altLang="zh-CN" sz="1400" b="1" dirty="0">
              <a:solidFill>
                <a:schemeClr val="bg1"/>
              </a:solidFill>
              <a:latin typeface="微软雅黑" pitchFamily="34" charset="-122"/>
              <a:ea typeface="微软雅黑" pitchFamily="34" charset="-122"/>
            </a:endParaRPr>
          </a:p>
          <a:p>
            <a:pPr algn="ctr"/>
            <a:r>
              <a:rPr lang="zh-CN" altLang="en-US" sz="1400" b="1" dirty="0">
                <a:solidFill>
                  <a:schemeClr val="bg1"/>
                </a:solidFill>
                <a:latin typeface="微软雅黑" pitchFamily="34" charset="-122"/>
                <a:ea typeface="微软雅黑" pitchFamily="34" charset="-122"/>
              </a:rPr>
              <a:t>Text description</a:t>
            </a:r>
          </a:p>
        </p:txBody>
      </p:sp>
      <p:sp>
        <p:nvSpPr>
          <p:cNvPr id="61" name="矩形 60">
            <a:extLst>
              <a:ext uri="{FF2B5EF4-FFF2-40B4-BE49-F238E27FC236}">
                <a16:creationId xmlns:a16="http://schemas.microsoft.com/office/drawing/2014/main" id="{30C07405-9E10-49AA-AC9F-439F1461C018}"/>
              </a:ext>
            </a:extLst>
          </p:cNvPr>
          <p:cNvSpPr/>
          <p:nvPr/>
        </p:nvSpPr>
        <p:spPr>
          <a:xfrm>
            <a:off x="457750" y="5223386"/>
            <a:ext cx="11277050" cy="4572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6" rIns="91433" bIns="45716" rtlCol="0" anchor="ctr"/>
          <a:lstStyle/>
          <a:p>
            <a:pPr algn="ctr"/>
            <a:endParaRPr lang="zh-CN" altLang="en-US"/>
          </a:p>
        </p:txBody>
      </p:sp>
      <p:sp>
        <p:nvSpPr>
          <p:cNvPr id="62" name="TextBox 504">
            <a:extLst>
              <a:ext uri="{FF2B5EF4-FFF2-40B4-BE49-F238E27FC236}">
                <a16:creationId xmlns:a16="http://schemas.microsoft.com/office/drawing/2014/main" id="{DD95CDA8-8500-4D90-A544-1C987DD78202}"/>
              </a:ext>
            </a:extLst>
          </p:cNvPr>
          <p:cNvSpPr txBox="1"/>
          <p:nvPr/>
        </p:nvSpPr>
        <p:spPr>
          <a:xfrm>
            <a:off x="2068933" y="5394326"/>
            <a:ext cx="8260282" cy="700568"/>
          </a:xfrm>
          <a:prstGeom prst="rect">
            <a:avLst/>
          </a:prstGeom>
          <a:noFill/>
        </p:spPr>
        <p:txBody>
          <a:bodyPr wrap="square" lIns="91433" tIns="45716" rIns="91433" bIns="45716" rtlCol="0">
            <a:spAutoFit/>
          </a:bodyPr>
          <a:lstStyle>
            <a:defPPr>
              <a:defRPr lang="zh-CN"/>
            </a:defPPr>
            <a:lvl1pPr>
              <a:lnSpc>
                <a:spcPct val="130000"/>
              </a:lnSpc>
              <a:defRPr sz="1400">
                <a:solidFill>
                  <a:schemeClr val="tx1">
                    <a:lumMod val="75000"/>
                    <a:lumOff val="25000"/>
                  </a:schemeClr>
                </a:solidFill>
                <a:latin typeface="微软雅黑" pitchFamily="34" charset="-122"/>
                <a:ea typeface="微软雅黑" pitchFamily="34" charset="-122"/>
              </a:defRPr>
            </a:lvl1pPr>
          </a:lstStyle>
          <a:p>
            <a:pPr algn="ctr">
              <a:lnSpc>
                <a:spcPct val="150000"/>
              </a:lnSpc>
              <a:spcAft>
                <a:spcPts val="1200"/>
              </a:spcAft>
            </a:pPr>
            <a:r>
              <a:rPr lang="zh-CN" altLang="en-US" dirty="0">
                <a:solidFill>
                  <a:schemeClr val="bg1">
                    <a:lumMod val="50000"/>
                  </a:schemeClr>
                </a:solidFill>
                <a:sym typeface="微软雅黑" pitchFamily="34" charset="-122"/>
              </a:rPr>
              <a:t>Right-click the picture to choose to set the picture format to replace the picture directly.</a:t>
            </a:r>
            <a:r>
              <a:rPr lang="zh-CN" altLang="en-US" dirty="0">
                <a:solidFill>
                  <a:schemeClr val="bg1">
                    <a:lumMod val="50000"/>
                  </a:schemeClr>
                </a:solidFill>
              </a:rPr>
              <a:t>Your content hits here, or by copying your text, select paste in this box.</a:t>
            </a:r>
            <a:r>
              <a:rPr lang="zh-CN" altLang="en-US" dirty="0">
                <a:solidFill>
                  <a:schemeClr val="bg1">
                    <a:lumMod val="50000"/>
                  </a:schemeClr>
                </a:solidFill>
                <a:sym typeface="微软雅黑" pitchFamily="34" charset="-122"/>
              </a:rPr>
              <a:t>A comprehensive description of the above chart is entered here, which is a comprehensive description of the above chart.</a:t>
            </a:r>
            <a:endParaRPr lang="en-US" altLang="zh-CN" dirty="0">
              <a:solidFill>
                <a:schemeClr val="bg1">
                  <a:lumMod val="50000"/>
                </a:schemeClr>
              </a:solidFill>
              <a:sym typeface="微软雅黑" pitchFamily="34" charset="-122"/>
            </a:endParaRPr>
          </a:p>
        </p:txBody>
      </p:sp>
    </p:spTree>
    <p:extLst>
      <p:ext uri="{BB962C8B-B14F-4D97-AF65-F5344CB8AC3E}">
        <p14:creationId xmlns:p14="http://schemas.microsoft.com/office/powerpoint/2010/main" val="1657955004"/>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a16="http://schemas.microsoft.com/office/drawing/2014/main"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ppt_x</p:attrName>
                                        </p:attrNameLst>
                                      </p:cBhvr>
                                      <p:tavLst>
                                        <p:tav tm="0">
                                          <p:val>
                                            <p:strVal val="#ppt_x"/>
                                          </p:val>
                                        </p:tav>
                                        <p:tav tm="100000">
                                          <p:val>
                                            <p:strVal val="#ppt_x"/>
                                          </p:val>
                                        </p:tav>
                                      </p:tavLst>
                                    </p:anim>
                                    <p:anim calcmode="lin" valueType="num">
                                      <p:cBhvr>
                                        <p:cTn id="9" dur="75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35" presetClass="entr" presetSubtype="0" fill="hold" grpId="0" nodeType="afterEffect">
                                  <p:stCondLst>
                                    <p:cond delay="0"/>
                                  </p:stCondLst>
                                  <p:childTnLst>
                                    <p:set>
                                      <p:cBhvr>
                                        <p:cTn id="12" dur="1" fill="hold">
                                          <p:stCondLst>
                                            <p:cond delay="0"/>
                                          </p:stCondLst>
                                        </p:cTn>
                                        <p:tgtEl>
                                          <p:spTgt spid="51"/>
                                        </p:tgtEl>
                                        <p:attrNameLst>
                                          <p:attrName>style.visibility</p:attrName>
                                        </p:attrNameLst>
                                      </p:cBhvr>
                                      <p:to>
                                        <p:strVal val="visible"/>
                                      </p:to>
                                    </p:set>
                                    <p:animEffect transition="in" filter="fade">
                                      <p:cBhvr>
                                        <p:cTn id="13" dur="1250"/>
                                        <p:tgtEl>
                                          <p:spTgt spid="51"/>
                                        </p:tgtEl>
                                      </p:cBhvr>
                                    </p:animEffect>
                                    <p:anim calcmode="lin" valueType="num">
                                      <p:cBhvr>
                                        <p:cTn id="14" dur="1250" fill="hold"/>
                                        <p:tgtEl>
                                          <p:spTgt spid="51"/>
                                        </p:tgtEl>
                                        <p:attrNameLst>
                                          <p:attrName>style.rotation</p:attrName>
                                        </p:attrNameLst>
                                      </p:cBhvr>
                                      <p:tavLst>
                                        <p:tav tm="0">
                                          <p:val>
                                            <p:fltVal val="720"/>
                                          </p:val>
                                        </p:tav>
                                        <p:tav tm="100000">
                                          <p:val>
                                            <p:fltVal val="0"/>
                                          </p:val>
                                        </p:tav>
                                      </p:tavLst>
                                    </p:anim>
                                    <p:anim calcmode="lin" valueType="num">
                                      <p:cBhvr>
                                        <p:cTn id="15" dur="1250" fill="hold"/>
                                        <p:tgtEl>
                                          <p:spTgt spid="51"/>
                                        </p:tgtEl>
                                        <p:attrNameLst>
                                          <p:attrName>ppt_h</p:attrName>
                                        </p:attrNameLst>
                                      </p:cBhvr>
                                      <p:tavLst>
                                        <p:tav tm="0">
                                          <p:val>
                                            <p:fltVal val="0"/>
                                          </p:val>
                                        </p:tav>
                                        <p:tav tm="100000">
                                          <p:val>
                                            <p:strVal val="#ppt_h"/>
                                          </p:val>
                                        </p:tav>
                                      </p:tavLst>
                                    </p:anim>
                                    <p:anim calcmode="lin" valueType="num">
                                      <p:cBhvr>
                                        <p:cTn id="16" dur="1250" fill="hold"/>
                                        <p:tgtEl>
                                          <p:spTgt spid="51"/>
                                        </p:tgtEl>
                                        <p:attrNameLst>
                                          <p:attrName>ppt_w</p:attrName>
                                        </p:attrNameLst>
                                      </p:cBhvr>
                                      <p:tavLst>
                                        <p:tav tm="0">
                                          <p:val>
                                            <p:fltVal val="0"/>
                                          </p:val>
                                        </p:tav>
                                        <p:tav tm="100000">
                                          <p:val>
                                            <p:strVal val="#ppt_w"/>
                                          </p:val>
                                        </p:tav>
                                      </p:tavLst>
                                    </p:anim>
                                  </p:childTnLst>
                                </p:cTn>
                              </p:par>
                            </p:childTnLst>
                          </p:cTn>
                        </p:par>
                        <p:par>
                          <p:cTn id="17" fill="hold">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56"/>
                                        </p:tgtEl>
                                        <p:attrNameLst>
                                          <p:attrName>style.visibility</p:attrName>
                                        </p:attrNameLst>
                                      </p:cBhvr>
                                      <p:to>
                                        <p:strVal val="visible"/>
                                      </p:to>
                                    </p:set>
                                    <p:animEffect transition="in" filter="fade">
                                      <p:cBhvr>
                                        <p:cTn id="20" dur="500"/>
                                        <p:tgtEl>
                                          <p:spTgt spid="56"/>
                                        </p:tgtEl>
                                      </p:cBhvr>
                                    </p:animEffect>
                                  </p:childTnLst>
                                </p:cTn>
                              </p:par>
                            </p:childTnLst>
                          </p:cTn>
                        </p:par>
                        <p:par>
                          <p:cTn id="21" fill="hold">
                            <p:stCondLst>
                              <p:cond delay="2500"/>
                            </p:stCondLst>
                            <p:childTnLst>
                              <p:par>
                                <p:cTn id="22" presetID="35" presetClass="entr" presetSubtype="0"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Effect transition="in" filter="fade">
                                      <p:cBhvr>
                                        <p:cTn id="24" dur="1250"/>
                                        <p:tgtEl>
                                          <p:spTgt spid="52"/>
                                        </p:tgtEl>
                                      </p:cBhvr>
                                    </p:animEffect>
                                    <p:anim calcmode="lin" valueType="num">
                                      <p:cBhvr>
                                        <p:cTn id="25" dur="1250" fill="hold"/>
                                        <p:tgtEl>
                                          <p:spTgt spid="52"/>
                                        </p:tgtEl>
                                        <p:attrNameLst>
                                          <p:attrName>style.rotation</p:attrName>
                                        </p:attrNameLst>
                                      </p:cBhvr>
                                      <p:tavLst>
                                        <p:tav tm="0">
                                          <p:val>
                                            <p:fltVal val="720"/>
                                          </p:val>
                                        </p:tav>
                                        <p:tav tm="100000">
                                          <p:val>
                                            <p:fltVal val="0"/>
                                          </p:val>
                                        </p:tav>
                                      </p:tavLst>
                                    </p:anim>
                                    <p:anim calcmode="lin" valueType="num">
                                      <p:cBhvr>
                                        <p:cTn id="26" dur="1250" fill="hold"/>
                                        <p:tgtEl>
                                          <p:spTgt spid="52"/>
                                        </p:tgtEl>
                                        <p:attrNameLst>
                                          <p:attrName>ppt_h</p:attrName>
                                        </p:attrNameLst>
                                      </p:cBhvr>
                                      <p:tavLst>
                                        <p:tav tm="0">
                                          <p:val>
                                            <p:fltVal val="0"/>
                                          </p:val>
                                        </p:tav>
                                        <p:tav tm="100000">
                                          <p:val>
                                            <p:strVal val="#ppt_h"/>
                                          </p:val>
                                        </p:tav>
                                      </p:tavLst>
                                    </p:anim>
                                    <p:anim calcmode="lin" valueType="num">
                                      <p:cBhvr>
                                        <p:cTn id="27" dur="1250" fill="hold"/>
                                        <p:tgtEl>
                                          <p:spTgt spid="52"/>
                                        </p:tgtEl>
                                        <p:attrNameLst>
                                          <p:attrName>ppt_w</p:attrName>
                                        </p:attrNameLst>
                                      </p:cBhvr>
                                      <p:tavLst>
                                        <p:tav tm="0">
                                          <p:val>
                                            <p:fltVal val="0"/>
                                          </p:val>
                                        </p:tav>
                                        <p:tav tm="100000">
                                          <p:val>
                                            <p:strVal val="#ppt_w"/>
                                          </p:val>
                                        </p:tav>
                                      </p:tavLst>
                                    </p:anim>
                                  </p:childTnLst>
                                </p:cTn>
                              </p:par>
                            </p:childTnLst>
                          </p:cTn>
                        </p:par>
                        <p:par>
                          <p:cTn id="28" fill="hold">
                            <p:stCondLst>
                              <p:cond delay="3750"/>
                            </p:stCondLst>
                            <p:childTnLst>
                              <p:par>
                                <p:cTn id="29" presetID="10"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500"/>
                                        <p:tgtEl>
                                          <p:spTgt spid="57"/>
                                        </p:tgtEl>
                                      </p:cBhvr>
                                    </p:animEffect>
                                  </p:childTnLst>
                                </p:cTn>
                              </p:par>
                            </p:childTnLst>
                          </p:cTn>
                        </p:par>
                        <p:par>
                          <p:cTn id="32" fill="hold">
                            <p:stCondLst>
                              <p:cond delay="4250"/>
                            </p:stCondLst>
                            <p:childTnLst>
                              <p:par>
                                <p:cTn id="33" presetID="35" presetClass="entr" presetSubtype="0" fill="hold" grpId="0" nodeType="afterEffect">
                                  <p:stCondLst>
                                    <p:cond delay="0"/>
                                  </p:stCondLst>
                                  <p:childTnLst>
                                    <p:set>
                                      <p:cBhvr>
                                        <p:cTn id="34" dur="1" fill="hold">
                                          <p:stCondLst>
                                            <p:cond delay="0"/>
                                          </p:stCondLst>
                                        </p:cTn>
                                        <p:tgtEl>
                                          <p:spTgt spid="53"/>
                                        </p:tgtEl>
                                        <p:attrNameLst>
                                          <p:attrName>style.visibility</p:attrName>
                                        </p:attrNameLst>
                                      </p:cBhvr>
                                      <p:to>
                                        <p:strVal val="visible"/>
                                      </p:to>
                                    </p:set>
                                    <p:animEffect transition="in" filter="fade">
                                      <p:cBhvr>
                                        <p:cTn id="35" dur="1250"/>
                                        <p:tgtEl>
                                          <p:spTgt spid="53"/>
                                        </p:tgtEl>
                                      </p:cBhvr>
                                    </p:animEffect>
                                    <p:anim calcmode="lin" valueType="num">
                                      <p:cBhvr>
                                        <p:cTn id="36" dur="1250" fill="hold"/>
                                        <p:tgtEl>
                                          <p:spTgt spid="53"/>
                                        </p:tgtEl>
                                        <p:attrNameLst>
                                          <p:attrName>style.rotation</p:attrName>
                                        </p:attrNameLst>
                                      </p:cBhvr>
                                      <p:tavLst>
                                        <p:tav tm="0">
                                          <p:val>
                                            <p:fltVal val="720"/>
                                          </p:val>
                                        </p:tav>
                                        <p:tav tm="100000">
                                          <p:val>
                                            <p:fltVal val="0"/>
                                          </p:val>
                                        </p:tav>
                                      </p:tavLst>
                                    </p:anim>
                                    <p:anim calcmode="lin" valueType="num">
                                      <p:cBhvr>
                                        <p:cTn id="37" dur="1250" fill="hold"/>
                                        <p:tgtEl>
                                          <p:spTgt spid="53"/>
                                        </p:tgtEl>
                                        <p:attrNameLst>
                                          <p:attrName>ppt_h</p:attrName>
                                        </p:attrNameLst>
                                      </p:cBhvr>
                                      <p:tavLst>
                                        <p:tav tm="0">
                                          <p:val>
                                            <p:fltVal val="0"/>
                                          </p:val>
                                        </p:tav>
                                        <p:tav tm="100000">
                                          <p:val>
                                            <p:strVal val="#ppt_h"/>
                                          </p:val>
                                        </p:tav>
                                      </p:tavLst>
                                    </p:anim>
                                    <p:anim calcmode="lin" valueType="num">
                                      <p:cBhvr>
                                        <p:cTn id="38" dur="1250" fill="hold"/>
                                        <p:tgtEl>
                                          <p:spTgt spid="53"/>
                                        </p:tgtEl>
                                        <p:attrNameLst>
                                          <p:attrName>ppt_w</p:attrName>
                                        </p:attrNameLst>
                                      </p:cBhvr>
                                      <p:tavLst>
                                        <p:tav tm="0">
                                          <p:val>
                                            <p:fltVal val="0"/>
                                          </p:val>
                                        </p:tav>
                                        <p:tav tm="100000">
                                          <p:val>
                                            <p:strVal val="#ppt_w"/>
                                          </p:val>
                                        </p:tav>
                                      </p:tavLst>
                                    </p:anim>
                                  </p:childTnLst>
                                </p:cTn>
                              </p:par>
                            </p:childTnLst>
                          </p:cTn>
                        </p:par>
                        <p:par>
                          <p:cTn id="39" fill="hold">
                            <p:stCondLst>
                              <p:cond delay="5500"/>
                            </p:stCondLst>
                            <p:childTnLst>
                              <p:par>
                                <p:cTn id="40" presetID="10" presetClass="entr" presetSubtype="0" fill="hold" grpId="0"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fade">
                                      <p:cBhvr>
                                        <p:cTn id="42" dur="500"/>
                                        <p:tgtEl>
                                          <p:spTgt spid="58"/>
                                        </p:tgtEl>
                                      </p:cBhvr>
                                    </p:animEffect>
                                  </p:childTnLst>
                                </p:cTn>
                              </p:par>
                            </p:childTnLst>
                          </p:cTn>
                        </p:par>
                        <p:par>
                          <p:cTn id="43" fill="hold">
                            <p:stCondLst>
                              <p:cond delay="6000"/>
                            </p:stCondLst>
                            <p:childTnLst>
                              <p:par>
                                <p:cTn id="44" presetID="35" presetClass="entr" presetSubtype="0"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Effect transition="in" filter="fade">
                                      <p:cBhvr>
                                        <p:cTn id="46" dur="1250"/>
                                        <p:tgtEl>
                                          <p:spTgt spid="54"/>
                                        </p:tgtEl>
                                      </p:cBhvr>
                                    </p:animEffect>
                                    <p:anim calcmode="lin" valueType="num">
                                      <p:cBhvr>
                                        <p:cTn id="47" dur="1250" fill="hold"/>
                                        <p:tgtEl>
                                          <p:spTgt spid="54"/>
                                        </p:tgtEl>
                                        <p:attrNameLst>
                                          <p:attrName>style.rotation</p:attrName>
                                        </p:attrNameLst>
                                      </p:cBhvr>
                                      <p:tavLst>
                                        <p:tav tm="0">
                                          <p:val>
                                            <p:fltVal val="720"/>
                                          </p:val>
                                        </p:tav>
                                        <p:tav tm="100000">
                                          <p:val>
                                            <p:fltVal val="0"/>
                                          </p:val>
                                        </p:tav>
                                      </p:tavLst>
                                    </p:anim>
                                    <p:anim calcmode="lin" valueType="num">
                                      <p:cBhvr>
                                        <p:cTn id="48" dur="1250" fill="hold"/>
                                        <p:tgtEl>
                                          <p:spTgt spid="54"/>
                                        </p:tgtEl>
                                        <p:attrNameLst>
                                          <p:attrName>ppt_h</p:attrName>
                                        </p:attrNameLst>
                                      </p:cBhvr>
                                      <p:tavLst>
                                        <p:tav tm="0">
                                          <p:val>
                                            <p:fltVal val="0"/>
                                          </p:val>
                                        </p:tav>
                                        <p:tav tm="100000">
                                          <p:val>
                                            <p:strVal val="#ppt_h"/>
                                          </p:val>
                                        </p:tav>
                                      </p:tavLst>
                                    </p:anim>
                                    <p:anim calcmode="lin" valueType="num">
                                      <p:cBhvr>
                                        <p:cTn id="49" dur="1250" fill="hold"/>
                                        <p:tgtEl>
                                          <p:spTgt spid="54"/>
                                        </p:tgtEl>
                                        <p:attrNameLst>
                                          <p:attrName>ppt_w</p:attrName>
                                        </p:attrNameLst>
                                      </p:cBhvr>
                                      <p:tavLst>
                                        <p:tav tm="0">
                                          <p:val>
                                            <p:fltVal val="0"/>
                                          </p:val>
                                        </p:tav>
                                        <p:tav tm="100000">
                                          <p:val>
                                            <p:strVal val="#ppt_w"/>
                                          </p:val>
                                        </p:tav>
                                      </p:tavLst>
                                    </p:anim>
                                  </p:childTnLst>
                                </p:cTn>
                              </p:par>
                            </p:childTnLst>
                          </p:cTn>
                        </p:par>
                        <p:par>
                          <p:cTn id="50" fill="hold">
                            <p:stCondLst>
                              <p:cond delay="7250"/>
                            </p:stCondLst>
                            <p:childTnLst>
                              <p:par>
                                <p:cTn id="51" presetID="10" presetClass="entr" presetSubtype="0" fill="hold" grpId="0" nodeType="afterEffect">
                                  <p:stCondLst>
                                    <p:cond delay="0"/>
                                  </p:stCondLst>
                                  <p:childTnLst>
                                    <p:set>
                                      <p:cBhvr>
                                        <p:cTn id="52" dur="1" fill="hold">
                                          <p:stCondLst>
                                            <p:cond delay="0"/>
                                          </p:stCondLst>
                                        </p:cTn>
                                        <p:tgtEl>
                                          <p:spTgt spid="59"/>
                                        </p:tgtEl>
                                        <p:attrNameLst>
                                          <p:attrName>style.visibility</p:attrName>
                                        </p:attrNameLst>
                                      </p:cBhvr>
                                      <p:to>
                                        <p:strVal val="visible"/>
                                      </p:to>
                                    </p:set>
                                    <p:animEffect transition="in" filter="fade">
                                      <p:cBhvr>
                                        <p:cTn id="53" dur="500"/>
                                        <p:tgtEl>
                                          <p:spTgt spid="59"/>
                                        </p:tgtEl>
                                      </p:cBhvr>
                                    </p:animEffect>
                                  </p:childTnLst>
                                </p:cTn>
                              </p:par>
                            </p:childTnLst>
                          </p:cTn>
                        </p:par>
                        <p:par>
                          <p:cTn id="54" fill="hold">
                            <p:stCondLst>
                              <p:cond delay="7750"/>
                            </p:stCondLst>
                            <p:childTnLst>
                              <p:par>
                                <p:cTn id="55" presetID="35" presetClass="entr" presetSubtype="0"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fade">
                                      <p:cBhvr>
                                        <p:cTn id="57" dur="1250"/>
                                        <p:tgtEl>
                                          <p:spTgt spid="55"/>
                                        </p:tgtEl>
                                      </p:cBhvr>
                                    </p:animEffect>
                                    <p:anim calcmode="lin" valueType="num">
                                      <p:cBhvr>
                                        <p:cTn id="58" dur="1250" fill="hold"/>
                                        <p:tgtEl>
                                          <p:spTgt spid="55"/>
                                        </p:tgtEl>
                                        <p:attrNameLst>
                                          <p:attrName>style.rotation</p:attrName>
                                        </p:attrNameLst>
                                      </p:cBhvr>
                                      <p:tavLst>
                                        <p:tav tm="0">
                                          <p:val>
                                            <p:fltVal val="720"/>
                                          </p:val>
                                        </p:tav>
                                        <p:tav tm="100000">
                                          <p:val>
                                            <p:fltVal val="0"/>
                                          </p:val>
                                        </p:tav>
                                      </p:tavLst>
                                    </p:anim>
                                    <p:anim calcmode="lin" valueType="num">
                                      <p:cBhvr>
                                        <p:cTn id="59" dur="1250" fill="hold"/>
                                        <p:tgtEl>
                                          <p:spTgt spid="55"/>
                                        </p:tgtEl>
                                        <p:attrNameLst>
                                          <p:attrName>ppt_h</p:attrName>
                                        </p:attrNameLst>
                                      </p:cBhvr>
                                      <p:tavLst>
                                        <p:tav tm="0">
                                          <p:val>
                                            <p:fltVal val="0"/>
                                          </p:val>
                                        </p:tav>
                                        <p:tav tm="100000">
                                          <p:val>
                                            <p:strVal val="#ppt_h"/>
                                          </p:val>
                                        </p:tav>
                                      </p:tavLst>
                                    </p:anim>
                                    <p:anim calcmode="lin" valueType="num">
                                      <p:cBhvr>
                                        <p:cTn id="60" dur="1250" fill="hold"/>
                                        <p:tgtEl>
                                          <p:spTgt spid="55"/>
                                        </p:tgtEl>
                                        <p:attrNameLst>
                                          <p:attrName>ppt_w</p:attrName>
                                        </p:attrNameLst>
                                      </p:cBhvr>
                                      <p:tavLst>
                                        <p:tav tm="0">
                                          <p:val>
                                            <p:fltVal val="0"/>
                                          </p:val>
                                        </p:tav>
                                        <p:tav tm="100000">
                                          <p:val>
                                            <p:strVal val="#ppt_w"/>
                                          </p:val>
                                        </p:tav>
                                      </p:tavLst>
                                    </p:anim>
                                  </p:childTnLst>
                                </p:cTn>
                              </p:par>
                            </p:childTnLst>
                          </p:cTn>
                        </p:par>
                        <p:par>
                          <p:cTn id="61" fill="hold">
                            <p:stCondLst>
                              <p:cond delay="9000"/>
                            </p:stCondLst>
                            <p:childTnLst>
                              <p:par>
                                <p:cTn id="62" presetID="10" presetClass="entr" presetSubtype="0" fill="hold" grpId="0"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500"/>
                                        <p:tgtEl>
                                          <p:spTgt spid="60"/>
                                        </p:tgtEl>
                                      </p:cBhvr>
                                    </p:animEffect>
                                  </p:childTnLst>
                                </p:cTn>
                              </p:par>
                            </p:childTnLst>
                          </p:cTn>
                        </p:par>
                        <p:par>
                          <p:cTn id="65" fill="hold">
                            <p:stCondLst>
                              <p:cond delay="9500"/>
                            </p:stCondLst>
                            <p:childTnLst>
                              <p:par>
                                <p:cTn id="66" presetID="22" presetClass="entr" presetSubtype="8" fill="hold" grpId="0" nodeType="afterEffect">
                                  <p:stCondLst>
                                    <p:cond delay="0"/>
                                  </p:stCondLst>
                                  <p:childTnLst>
                                    <p:set>
                                      <p:cBhvr>
                                        <p:cTn id="67" dur="1" fill="hold">
                                          <p:stCondLst>
                                            <p:cond delay="0"/>
                                          </p:stCondLst>
                                        </p:cTn>
                                        <p:tgtEl>
                                          <p:spTgt spid="61"/>
                                        </p:tgtEl>
                                        <p:attrNameLst>
                                          <p:attrName>style.visibility</p:attrName>
                                        </p:attrNameLst>
                                      </p:cBhvr>
                                      <p:to>
                                        <p:strVal val="visible"/>
                                      </p:to>
                                    </p:set>
                                    <p:animEffect transition="in" filter="wipe(left)">
                                      <p:cBhvr>
                                        <p:cTn id="68" dur="500"/>
                                        <p:tgtEl>
                                          <p:spTgt spid="61"/>
                                        </p:tgtEl>
                                      </p:cBhvr>
                                    </p:animEffect>
                                  </p:childTnLst>
                                </p:cTn>
                              </p:par>
                            </p:childTnLst>
                          </p:cTn>
                        </p:par>
                        <p:par>
                          <p:cTn id="69" fill="hold">
                            <p:stCondLst>
                              <p:cond delay="10000"/>
                            </p:stCondLst>
                            <p:childTnLst>
                              <p:par>
                                <p:cTn id="70" presetID="10" presetClass="entr" presetSubtype="0" fill="hold" grpId="0" nodeType="afterEffect">
                                  <p:stCondLst>
                                    <p:cond delay="0"/>
                                  </p:stCondLst>
                                  <p:childTnLst>
                                    <p:set>
                                      <p:cBhvr>
                                        <p:cTn id="71" dur="1" fill="hold">
                                          <p:stCondLst>
                                            <p:cond delay="0"/>
                                          </p:stCondLst>
                                        </p:cTn>
                                        <p:tgtEl>
                                          <p:spTgt spid="62"/>
                                        </p:tgtEl>
                                        <p:attrNameLst>
                                          <p:attrName>style.visibility</p:attrName>
                                        </p:attrNameLst>
                                      </p:cBhvr>
                                      <p:to>
                                        <p:strVal val="visible"/>
                                      </p:to>
                                    </p:set>
                                    <p:animEffect transition="in" filter="fade">
                                      <p:cBhvr>
                                        <p:cTn id="7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3" grpId="0" animBg="1"/>
      <p:bldP spid="54" grpId="0" animBg="1"/>
      <p:bldP spid="55" grpId="0" animBg="1"/>
      <p:bldP spid="56" grpId="0"/>
      <p:bldP spid="57" grpId="0"/>
      <p:bldP spid="58" grpId="0"/>
      <p:bldP spid="59" grpId="0"/>
      <p:bldP spid="60" grpId="0"/>
      <p:bldP spid="61" grpId="0" animBg="1"/>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id="{FCE59E4B-AFF3-439D-8501-370F457FFD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sp>
        <p:nvSpPr>
          <p:cNvPr id="79" name="文本框 5">
            <a:extLst>
              <a:ext uri="{FF2B5EF4-FFF2-40B4-BE49-F238E27FC236}">
                <a16:creationId xmlns:a16="http://schemas.microsoft.com/office/drawing/2014/main" id="{E500282F-320C-466D-97BA-A71C94942741}"/>
              </a:ext>
            </a:extLst>
          </p:cNvPr>
          <p:cNvSpPr txBox="1"/>
          <p:nvPr/>
        </p:nvSpPr>
        <p:spPr>
          <a:xfrm>
            <a:off x="4635871" y="1752312"/>
            <a:ext cx="2842553" cy="830996"/>
          </a:xfrm>
          <a:prstGeom prst="rect">
            <a:avLst/>
          </a:prstGeom>
          <a:noFill/>
        </p:spPr>
        <p:txBody>
          <a:bodyPr wrap="square" rtlCol="0">
            <a:spAutoFit/>
          </a:bodyPr>
          <a:lstStyle/>
          <a:p>
            <a:pPr algn="ctr"/>
            <a:r>
              <a:rPr lang="en-US" altLang="zh-CN" sz="4800" dirty="0">
                <a:solidFill>
                  <a:srgbClr val="72AE4A"/>
                </a:solidFill>
                <a:latin typeface="华文中宋" panose="02010600040101010101" pitchFamily="2" charset="-122"/>
                <a:ea typeface="华文中宋" panose="02010600040101010101" pitchFamily="2" charset="-122"/>
              </a:rPr>
              <a:t>0</a:t>
            </a:r>
            <a:r>
              <a:rPr lang="en-US" altLang="zh-CN" sz="4800" dirty="0">
                <a:solidFill>
                  <a:srgbClr val="92488E"/>
                </a:solidFill>
                <a:latin typeface="华文中宋" panose="02010600040101010101" pitchFamily="2" charset="-122"/>
                <a:ea typeface="华文中宋" panose="02010600040101010101" pitchFamily="2" charset="-122"/>
              </a:rPr>
              <a:t>2</a:t>
            </a:r>
            <a:endParaRPr lang="zh-CN" altLang="en-US" sz="4800" dirty="0">
              <a:solidFill>
                <a:srgbClr val="92488E"/>
              </a:solidFill>
              <a:latin typeface="华文中宋" panose="02010600040101010101" pitchFamily="2" charset="-122"/>
              <a:ea typeface="华文中宋" panose="02010600040101010101" pitchFamily="2" charset="-122"/>
            </a:endParaRPr>
          </a:p>
        </p:txBody>
      </p:sp>
      <p:grpSp>
        <p:nvGrpSpPr>
          <p:cNvPr id="16" name="组合 15">
            <a:extLst>
              <a:ext uri="{FF2B5EF4-FFF2-40B4-BE49-F238E27FC236}">
                <a16:creationId xmlns:a16="http://schemas.microsoft.com/office/drawing/2014/main" id="{D38E8753-1E5E-4D8C-A9FF-04AFAFDC8ECB}"/>
              </a:ext>
            </a:extLst>
          </p:cNvPr>
          <p:cNvGrpSpPr/>
          <p:nvPr/>
        </p:nvGrpSpPr>
        <p:grpSpPr>
          <a:xfrm>
            <a:off x="4399681" y="1863695"/>
            <a:ext cx="3372518" cy="646331"/>
            <a:chOff x="1897781" y="4477355"/>
            <a:chExt cx="3372518" cy="646331"/>
          </a:xfrm>
        </p:grpSpPr>
        <p:sp>
          <p:nvSpPr>
            <p:cNvPr id="18" name="TextBox 4">
              <a:extLst>
                <a:ext uri="{FF2B5EF4-FFF2-40B4-BE49-F238E27FC236}">
                  <a16:creationId xmlns:a16="http://schemas.microsoft.com/office/drawing/2014/main" id="{63DC4EB7-32C7-491A-B743-D19DC0CEA8AF}"/>
                </a:ext>
              </a:extLst>
            </p:cNvPr>
            <p:cNvSpPr txBox="1"/>
            <p:nvPr/>
          </p:nvSpPr>
          <p:spPr>
            <a:xfrm>
              <a:off x="1897781" y="4477355"/>
              <a:ext cx="646331" cy="646331"/>
            </a:xfrm>
            <a:prstGeom prst="rect">
              <a:avLst/>
            </a:prstGeom>
            <a:noFill/>
          </p:spPr>
          <p:txBody>
            <a:bodyPr wrap="none" rtlCol="0">
              <a:spAutoFit/>
            </a:bodyPr>
            <a:lstStyle/>
            <a:p>
              <a:pPr algn="ctr"/>
              <a:r>
                <a:rPr lang="en-US" altLang="zh-CN" sz="3600" dirty="0">
                  <a:solidFill>
                    <a:srgbClr val="72AE4A"/>
                  </a:solidFill>
                  <a:latin typeface="华文中宋" panose="02010600040101010101" pitchFamily="2" charset="-122"/>
                  <a:ea typeface="华文中宋" panose="02010600040101010101" pitchFamily="2" charset="-122"/>
                </a:rPr>
                <a:t>《</a:t>
              </a:r>
            </a:p>
          </p:txBody>
        </p:sp>
        <p:sp>
          <p:nvSpPr>
            <p:cNvPr id="19" name="TextBox 4">
              <a:extLst>
                <a:ext uri="{FF2B5EF4-FFF2-40B4-BE49-F238E27FC236}">
                  <a16:creationId xmlns:a16="http://schemas.microsoft.com/office/drawing/2014/main" id="{5E85BC6D-D29F-4BFC-A4B4-B529F5CD5F38}"/>
                </a:ext>
              </a:extLst>
            </p:cNvPr>
            <p:cNvSpPr txBox="1"/>
            <p:nvPr/>
          </p:nvSpPr>
          <p:spPr>
            <a:xfrm flipH="1">
              <a:off x="4623967" y="4477355"/>
              <a:ext cx="646332" cy="646331"/>
            </a:xfrm>
            <a:prstGeom prst="rect">
              <a:avLst/>
            </a:prstGeom>
            <a:noFill/>
          </p:spPr>
          <p:txBody>
            <a:bodyPr wrap="none" rtlCol="0">
              <a:spAutoFit/>
            </a:bodyPr>
            <a:lstStyle/>
            <a:p>
              <a:pPr algn="ctr"/>
              <a:r>
                <a:rPr lang="en-US" altLang="zh-CN" sz="3600" dirty="0">
                  <a:solidFill>
                    <a:srgbClr val="92488E"/>
                  </a:solidFill>
                  <a:latin typeface="华文中宋" panose="02010600040101010101" pitchFamily="2" charset="-122"/>
                  <a:ea typeface="华文中宋" panose="02010600040101010101" pitchFamily="2" charset="-122"/>
                </a:rPr>
                <a:t>》</a:t>
              </a:r>
            </a:p>
          </p:txBody>
        </p:sp>
      </p:grpSp>
      <p:grpSp>
        <p:nvGrpSpPr>
          <p:cNvPr id="22" name="组合 21">
            <a:extLst>
              <a:ext uri="{FF2B5EF4-FFF2-40B4-BE49-F238E27FC236}">
                <a16:creationId xmlns:a16="http://schemas.microsoft.com/office/drawing/2014/main" id="{5AC2A6D7-BE5F-4F33-9A69-8FDAF14F4ABC}"/>
              </a:ext>
            </a:extLst>
          </p:cNvPr>
          <p:cNvGrpSpPr/>
          <p:nvPr/>
        </p:nvGrpSpPr>
        <p:grpSpPr>
          <a:xfrm>
            <a:off x="4717059" y="2619646"/>
            <a:ext cx="2767715" cy="95254"/>
            <a:chOff x="1839287" y="5184146"/>
            <a:chExt cx="2767715" cy="95254"/>
          </a:xfrm>
        </p:grpSpPr>
        <p:grpSp>
          <p:nvGrpSpPr>
            <p:cNvPr id="23" name="组合 22">
              <a:extLst>
                <a:ext uri="{FF2B5EF4-FFF2-40B4-BE49-F238E27FC236}">
                  <a16:creationId xmlns:a16="http://schemas.microsoft.com/office/drawing/2014/main" id="{436C1534-5DDA-4A3D-A271-4CFDABC0D0B9}"/>
                </a:ext>
              </a:extLst>
            </p:cNvPr>
            <p:cNvGrpSpPr/>
            <p:nvPr/>
          </p:nvGrpSpPr>
          <p:grpSpPr>
            <a:xfrm>
              <a:off x="2591031" y="5184150"/>
              <a:ext cx="2015971" cy="95250"/>
              <a:chOff x="2425983" y="5170170"/>
              <a:chExt cx="2015971" cy="156210"/>
            </a:xfrm>
          </p:grpSpPr>
          <p:grpSp>
            <p:nvGrpSpPr>
              <p:cNvPr id="47" name="组合 46">
                <a:extLst>
                  <a:ext uri="{FF2B5EF4-FFF2-40B4-BE49-F238E27FC236}">
                    <a16:creationId xmlns:a16="http://schemas.microsoft.com/office/drawing/2014/main" id="{190D061C-0745-42EE-BA91-41B94D31A229}"/>
                  </a:ext>
                </a:extLst>
              </p:cNvPr>
              <p:cNvGrpSpPr/>
              <p:nvPr/>
            </p:nvGrpSpPr>
            <p:grpSpPr>
              <a:xfrm>
                <a:off x="2425983" y="5179695"/>
                <a:ext cx="1009343" cy="146685"/>
                <a:chOff x="2425983" y="5179695"/>
                <a:chExt cx="1009343" cy="146685"/>
              </a:xfrm>
            </p:grpSpPr>
            <p:grpSp>
              <p:nvGrpSpPr>
                <p:cNvPr id="63" name="组合 62">
                  <a:extLst>
                    <a:ext uri="{FF2B5EF4-FFF2-40B4-BE49-F238E27FC236}">
                      <a16:creationId xmlns:a16="http://schemas.microsoft.com/office/drawing/2014/main" id="{0B6EC894-DB98-4476-A488-5246306CDA54}"/>
                    </a:ext>
                  </a:extLst>
                </p:cNvPr>
                <p:cNvGrpSpPr/>
                <p:nvPr/>
              </p:nvGrpSpPr>
              <p:grpSpPr>
                <a:xfrm>
                  <a:off x="2425983" y="5186045"/>
                  <a:ext cx="504518" cy="140335"/>
                  <a:chOff x="2425983" y="5186045"/>
                  <a:chExt cx="504518" cy="140335"/>
                </a:xfrm>
              </p:grpSpPr>
              <p:grpSp>
                <p:nvGrpSpPr>
                  <p:cNvPr id="71" name="组合 70">
                    <a:extLst>
                      <a:ext uri="{FF2B5EF4-FFF2-40B4-BE49-F238E27FC236}">
                        <a16:creationId xmlns:a16="http://schemas.microsoft.com/office/drawing/2014/main" id="{C50607A3-FE72-458E-91C9-51ADB3BBC750}"/>
                      </a:ext>
                    </a:extLst>
                  </p:cNvPr>
                  <p:cNvGrpSpPr/>
                  <p:nvPr/>
                </p:nvGrpSpPr>
                <p:grpSpPr>
                  <a:xfrm>
                    <a:off x="2425983" y="5189220"/>
                    <a:ext cx="253693" cy="137160"/>
                    <a:chOff x="2425983" y="5189220"/>
                    <a:chExt cx="253693" cy="137160"/>
                  </a:xfrm>
                </p:grpSpPr>
                <p:cxnSp>
                  <p:nvCxnSpPr>
                    <p:cNvPr id="75" name="直接连接符 74">
                      <a:extLst>
                        <a:ext uri="{FF2B5EF4-FFF2-40B4-BE49-F238E27FC236}">
                          <a16:creationId xmlns:a16="http://schemas.microsoft.com/office/drawing/2014/main" id="{CB37767F-1DFF-4055-84D5-912FF80793D7}"/>
                        </a:ext>
                      </a:extLst>
                    </p:cNvPr>
                    <p:cNvCxnSpPr/>
                    <p:nvPr/>
                  </p:nvCxnSpPr>
                  <p:spPr>
                    <a:xfrm>
                      <a:off x="2425983"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cxnSp>
                  <p:nvCxnSpPr>
                    <p:cNvPr id="76" name="直接连接符 75">
                      <a:extLst>
                        <a:ext uri="{FF2B5EF4-FFF2-40B4-BE49-F238E27FC236}">
                          <a16:creationId xmlns:a16="http://schemas.microsoft.com/office/drawing/2014/main" id="{81D0E612-CF28-43D7-9D66-241AA170F0C7}"/>
                        </a:ext>
                      </a:extLst>
                    </p:cNvPr>
                    <p:cNvCxnSpPr>
                      <a:cxnSpLocks/>
                    </p:cNvCxnSpPr>
                    <p:nvPr/>
                  </p:nvCxnSpPr>
                  <p:spPr>
                    <a:xfrm flipH="1">
                      <a:off x="2552959"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grpSp>
              <p:grpSp>
                <p:nvGrpSpPr>
                  <p:cNvPr id="72" name="组合 71">
                    <a:extLst>
                      <a:ext uri="{FF2B5EF4-FFF2-40B4-BE49-F238E27FC236}">
                        <a16:creationId xmlns:a16="http://schemas.microsoft.com/office/drawing/2014/main" id="{FB31409C-5477-4106-8A15-0E7618FBD122}"/>
                      </a:ext>
                    </a:extLst>
                  </p:cNvPr>
                  <p:cNvGrpSpPr/>
                  <p:nvPr/>
                </p:nvGrpSpPr>
                <p:grpSpPr>
                  <a:xfrm>
                    <a:off x="2676808" y="5186045"/>
                    <a:ext cx="253693" cy="137160"/>
                    <a:chOff x="2425983" y="5189220"/>
                    <a:chExt cx="253693" cy="137160"/>
                  </a:xfrm>
                </p:grpSpPr>
                <p:cxnSp>
                  <p:nvCxnSpPr>
                    <p:cNvPr id="73" name="直接连接符 72">
                      <a:extLst>
                        <a:ext uri="{FF2B5EF4-FFF2-40B4-BE49-F238E27FC236}">
                          <a16:creationId xmlns:a16="http://schemas.microsoft.com/office/drawing/2014/main" id="{60CC5454-ED56-40A8-8D38-8EBAA2DB1B3B}"/>
                        </a:ext>
                      </a:extLst>
                    </p:cNvPr>
                    <p:cNvCxnSpPr/>
                    <p:nvPr/>
                  </p:nvCxnSpPr>
                  <p:spPr>
                    <a:xfrm>
                      <a:off x="2425983"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cxnSp>
                  <p:nvCxnSpPr>
                    <p:cNvPr id="74" name="直接连接符 73">
                      <a:extLst>
                        <a:ext uri="{FF2B5EF4-FFF2-40B4-BE49-F238E27FC236}">
                          <a16:creationId xmlns:a16="http://schemas.microsoft.com/office/drawing/2014/main" id="{5482511E-E5AB-4685-B72A-B1D1C6739110}"/>
                        </a:ext>
                      </a:extLst>
                    </p:cNvPr>
                    <p:cNvCxnSpPr>
                      <a:cxnSpLocks/>
                    </p:cNvCxnSpPr>
                    <p:nvPr/>
                  </p:nvCxnSpPr>
                  <p:spPr>
                    <a:xfrm flipH="1">
                      <a:off x="2552959"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grpSp>
            </p:grpSp>
            <p:grpSp>
              <p:nvGrpSpPr>
                <p:cNvPr id="64" name="组合 63">
                  <a:extLst>
                    <a:ext uri="{FF2B5EF4-FFF2-40B4-BE49-F238E27FC236}">
                      <a16:creationId xmlns:a16="http://schemas.microsoft.com/office/drawing/2014/main" id="{26555EAD-2F30-4925-98AE-AAFFFB538F90}"/>
                    </a:ext>
                  </a:extLst>
                </p:cNvPr>
                <p:cNvGrpSpPr/>
                <p:nvPr/>
              </p:nvGrpSpPr>
              <p:grpSpPr>
                <a:xfrm>
                  <a:off x="2930808" y="5179695"/>
                  <a:ext cx="504518" cy="140335"/>
                  <a:chOff x="2425983" y="5186045"/>
                  <a:chExt cx="504518" cy="140335"/>
                </a:xfrm>
              </p:grpSpPr>
              <p:grpSp>
                <p:nvGrpSpPr>
                  <p:cNvPr id="65" name="组合 64">
                    <a:extLst>
                      <a:ext uri="{FF2B5EF4-FFF2-40B4-BE49-F238E27FC236}">
                        <a16:creationId xmlns:a16="http://schemas.microsoft.com/office/drawing/2014/main" id="{8701A3F3-6031-4486-9311-E205158269C9}"/>
                      </a:ext>
                    </a:extLst>
                  </p:cNvPr>
                  <p:cNvGrpSpPr/>
                  <p:nvPr/>
                </p:nvGrpSpPr>
                <p:grpSpPr>
                  <a:xfrm>
                    <a:off x="2425983" y="5189220"/>
                    <a:ext cx="253693" cy="137160"/>
                    <a:chOff x="2425983" y="5189220"/>
                    <a:chExt cx="253693" cy="137160"/>
                  </a:xfrm>
                </p:grpSpPr>
                <p:cxnSp>
                  <p:nvCxnSpPr>
                    <p:cNvPr id="69" name="直接连接符 68">
                      <a:extLst>
                        <a:ext uri="{FF2B5EF4-FFF2-40B4-BE49-F238E27FC236}">
                          <a16:creationId xmlns:a16="http://schemas.microsoft.com/office/drawing/2014/main" id="{5867AE52-243C-447F-A622-744A7BE4EB22}"/>
                        </a:ext>
                      </a:extLst>
                    </p:cNvPr>
                    <p:cNvCxnSpPr/>
                    <p:nvPr/>
                  </p:nvCxnSpPr>
                  <p:spPr>
                    <a:xfrm>
                      <a:off x="2425983"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cxnSp>
                  <p:nvCxnSpPr>
                    <p:cNvPr id="70" name="直接连接符 69">
                      <a:extLst>
                        <a:ext uri="{FF2B5EF4-FFF2-40B4-BE49-F238E27FC236}">
                          <a16:creationId xmlns:a16="http://schemas.microsoft.com/office/drawing/2014/main" id="{1BF35A35-E267-4E79-827B-18C58ED44DFC}"/>
                        </a:ext>
                      </a:extLst>
                    </p:cNvPr>
                    <p:cNvCxnSpPr>
                      <a:cxnSpLocks/>
                    </p:cNvCxnSpPr>
                    <p:nvPr/>
                  </p:nvCxnSpPr>
                  <p:spPr>
                    <a:xfrm flipH="1">
                      <a:off x="2552959"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grpSp>
              <p:grpSp>
                <p:nvGrpSpPr>
                  <p:cNvPr id="66" name="组合 65">
                    <a:extLst>
                      <a:ext uri="{FF2B5EF4-FFF2-40B4-BE49-F238E27FC236}">
                        <a16:creationId xmlns:a16="http://schemas.microsoft.com/office/drawing/2014/main" id="{66933D52-CE92-4C87-974B-71E255DFE626}"/>
                      </a:ext>
                    </a:extLst>
                  </p:cNvPr>
                  <p:cNvGrpSpPr/>
                  <p:nvPr/>
                </p:nvGrpSpPr>
                <p:grpSpPr>
                  <a:xfrm>
                    <a:off x="2676808" y="5186045"/>
                    <a:ext cx="253693" cy="137160"/>
                    <a:chOff x="2425983" y="5189220"/>
                    <a:chExt cx="253693" cy="137160"/>
                  </a:xfrm>
                </p:grpSpPr>
                <p:cxnSp>
                  <p:nvCxnSpPr>
                    <p:cNvPr id="67" name="直接连接符 66">
                      <a:extLst>
                        <a:ext uri="{FF2B5EF4-FFF2-40B4-BE49-F238E27FC236}">
                          <a16:creationId xmlns:a16="http://schemas.microsoft.com/office/drawing/2014/main" id="{2FAA0AF2-C576-4E16-9A3D-F999D2463A36}"/>
                        </a:ext>
                      </a:extLst>
                    </p:cNvPr>
                    <p:cNvCxnSpPr/>
                    <p:nvPr/>
                  </p:nvCxnSpPr>
                  <p:spPr>
                    <a:xfrm>
                      <a:off x="2425983"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cxnSp>
                  <p:nvCxnSpPr>
                    <p:cNvPr id="68" name="直接连接符 67">
                      <a:extLst>
                        <a:ext uri="{FF2B5EF4-FFF2-40B4-BE49-F238E27FC236}">
                          <a16:creationId xmlns:a16="http://schemas.microsoft.com/office/drawing/2014/main" id="{854171D4-1816-4ED7-937F-616E146850C9}"/>
                        </a:ext>
                      </a:extLst>
                    </p:cNvPr>
                    <p:cNvCxnSpPr>
                      <a:cxnSpLocks/>
                    </p:cNvCxnSpPr>
                    <p:nvPr/>
                  </p:nvCxnSpPr>
                  <p:spPr>
                    <a:xfrm flipH="1">
                      <a:off x="2552959"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grpSp>
            </p:grpSp>
          </p:grpSp>
          <p:grpSp>
            <p:nvGrpSpPr>
              <p:cNvPr id="48" name="组合 47">
                <a:extLst>
                  <a:ext uri="{FF2B5EF4-FFF2-40B4-BE49-F238E27FC236}">
                    <a16:creationId xmlns:a16="http://schemas.microsoft.com/office/drawing/2014/main" id="{8D50FE4E-E733-4B57-A3DD-50112BFCAA57}"/>
                  </a:ext>
                </a:extLst>
              </p:cNvPr>
              <p:cNvGrpSpPr/>
              <p:nvPr/>
            </p:nvGrpSpPr>
            <p:grpSpPr>
              <a:xfrm>
                <a:off x="3432611" y="5170170"/>
                <a:ext cx="1009343" cy="146685"/>
                <a:chOff x="2425983" y="5179695"/>
                <a:chExt cx="1009343" cy="146685"/>
              </a:xfrm>
            </p:grpSpPr>
            <p:grpSp>
              <p:nvGrpSpPr>
                <p:cNvPr id="49" name="组合 48">
                  <a:extLst>
                    <a:ext uri="{FF2B5EF4-FFF2-40B4-BE49-F238E27FC236}">
                      <a16:creationId xmlns:a16="http://schemas.microsoft.com/office/drawing/2014/main" id="{C3821E19-A4D9-40AD-8112-45CB2236551F}"/>
                    </a:ext>
                  </a:extLst>
                </p:cNvPr>
                <p:cNvGrpSpPr/>
                <p:nvPr/>
              </p:nvGrpSpPr>
              <p:grpSpPr>
                <a:xfrm>
                  <a:off x="2425983" y="5186045"/>
                  <a:ext cx="504518" cy="140335"/>
                  <a:chOff x="2425983" y="5186045"/>
                  <a:chExt cx="504518" cy="140335"/>
                </a:xfrm>
              </p:grpSpPr>
              <p:grpSp>
                <p:nvGrpSpPr>
                  <p:cNvPr id="57" name="组合 56">
                    <a:extLst>
                      <a:ext uri="{FF2B5EF4-FFF2-40B4-BE49-F238E27FC236}">
                        <a16:creationId xmlns:a16="http://schemas.microsoft.com/office/drawing/2014/main" id="{1629C7E7-94C0-45E4-BDD0-DB85775A03B3}"/>
                      </a:ext>
                    </a:extLst>
                  </p:cNvPr>
                  <p:cNvGrpSpPr/>
                  <p:nvPr/>
                </p:nvGrpSpPr>
                <p:grpSpPr>
                  <a:xfrm>
                    <a:off x="2425983" y="5189220"/>
                    <a:ext cx="253693" cy="137160"/>
                    <a:chOff x="2425983" y="5189220"/>
                    <a:chExt cx="253693" cy="137160"/>
                  </a:xfrm>
                </p:grpSpPr>
                <p:cxnSp>
                  <p:nvCxnSpPr>
                    <p:cNvPr id="61" name="直接连接符 60">
                      <a:extLst>
                        <a:ext uri="{FF2B5EF4-FFF2-40B4-BE49-F238E27FC236}">
                          <a16:creationId xmlns:a16="http://schemas.microsoft.com/office/drawing/2014/main" id="{863964DD-CD5E-4A05-8F0C-20761E9ABFF1}"/>
                        </a:ext>
                      </a:extLst>
                    </p:cNvPr>
                    <p:cNvCxnSpPr/>
                    <p:nvPr/>
                  </p:nvCxnSpPr>
                  <p:spPr>
                    <a:xfrm>
                      <a:off x="2425983"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cxnSp>
                  <p:nvCxnSpPr>
                    <p:cNvPr id="62" name="直接连接符 61">
                      <a:extLst>
                        <a:ext uri="{FF2B5EF4-FFF2-40B4-BE49-F238E27FC236}">
                          <a16:creationId xmlns:a16="http://schemas.microsoft.com/office/drawing/2014/main" id="{E96F02C4-2780-4DCC-8FD2-99F2601D9E62}"/>
                        </a:ext>
                      </a:extLst>
                    </p:cNvPr>
                    <p:cNvCxnSpPr>
                      <a:cxnSpLocks/>
                    </p:cNvCxnSpPr>
                    <p:nvPr/>
                  </p:nvCxnSpPr>
                  <p:spPr>
                    <a:xfrm flipH="1">
                      <a:off x="2552959"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grpSp>
              <p:grpSp>
                <p:nvGrpSpPr>
                  <p:cNvPr id="58" name="组合 57">
                    <a:extLst>
                      <a:ext uri="{FF2B5EF4-FFF2-40B4-BE49-F238E27FC236}">
                        <a16:creationId xmlns:a16="http://schemas.microsoft.com/office/drawing/2014/main" id="{DC2D96F9-C7C7-4C60-B50F-94BF7FAB39DC}"/>
                      </a:ext>
                    </a:extLst>
                  </p:cNvPr>
                  <p:cNvGrpSpPr/>
                  <p:nvPr/>
                </p:nvGrpSpPr>
                <p:grpSpPr>
                  <a:xfrm>
                    <a:off x="2676808" y="5186045"/>
                    <a:ext cx="253693" cy="137160"/>
                    <a:chOff x="2425983" y="5189220"/>
                    <a:chExt cx="253693" cy="137160"/>
                  </a:xfrm>
                </p:grpSpPr>
                <p:cxnSp>
                  <p:nvCxnSpPr>
                    <p:cNvPr id="59" name="直接连接符 58">
                      <a:extLst>
                        <a:ext uri="{FF2B5EF4-FFF2-40B4-BE49-F238E27FC236}">
                          <a16:creationId xmlns:a16="http://schemas.microsoft.com/office/drawing/2014/main" id="{9CB569DC-12AF-4F78-B5C1-C484DC55E2D6}"/>
                        </a:ext>
                      </a:extLst>
                    </p:cNvPr>
                    <p:cNvCxnSpPr/>
                    <p:nvPr/>
                  </p:nvCxnSpPr>
                  <p:spPr>
                    <a:xfrm>
                      <a:off x="2425983"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cxnSp>
                  <p:nvCxnSpPr>
                    <p:cNvPr id="60" name="直接连接符 59">
                      <a:extLst>
                        <a:ext uri="{FF2B5EF4-FFF2-40B4-BE49-F238E27FC236}">
                          <a16:creationId xmlns:a16="http://schemas.microsoft.com/office/drawing/2014/main" id="{946A5863-5EA6-4F26-8FE6-BDDFCF0424FA}"/>
                        </a:ext>
                      </a:extLst>
                    </p:cNvPr>
                    <p:cNvCxnSpPr>
                      <a:cxnSpLocks/>
                    </p:cNvCxnSpPr>
                    <p:nvPr/>
                  </p:nvCxnSpPr>
                  <p:spPr>
                    <a:xfrm flipH="1">
                      <a:off x="2552959"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grpSp>
            </p:grpSp>
            <p:grpSp>
              <p:nvGrpSpPr>
                <p:cNvPr id="50" name="组合 49">
                  <a:extLst>
                    <a:ext uri="{FF2B5EF4-FFF2-40B4-BE49-F238E27FC236}">
                      <a16:creationId xmlns:a16="http://schemas.microsoft.com/office/drawing/2014/main" id="{226D5842-42AF-4ABC-BD96-1AB643317AC7}"/>
                    </a:ext>
                  </a:extLst>
                </p:cNvPr>
                <p:cNvGrpSpPr/>
                <p:nvPr/>
              </p:nvGrpSpPr>
              <p:grpSpPr>
                <a:xfrm>
                  <a:off x="2930808" y="5179695"/>
                  <a:ext cx="504518" cy="140335"/>
                  <a:chOff x="2425983" y="5186045"/>
                  <a:chExt cx="504518" cy="140335"/>
                </a:xfrm>
              </p:grpSpPr>
              <p:grpSp>
                <p:nvGrpSpPr>
                  <p:cNvPr id="51" name="组合 50">
                    <a:extLst>
                      <a:ext uri="{FF2B5EF4-FFF2-40B4-BE49-F238E27FC236}">
                        <a16:creationId xmlns:a16="http://schemas.microsoft.com/office/drawing/2014/main" id="{F122E97F-7169-4687-BAE7-38074087C566}"/>
                      </a:ext>
                    </a:extLst>
                  </p:cNvPr>
                  <p:cNvGrpSpPr/>
                  <p:nvPr/>
                </p:nvGrpSpPr>
                <p:grpSpPr>
                  <a:xfrm>
                    <a:off x="2425983" y="5189220"/>
                    <a:ext cx="253693" cy="137160"/>
                    <a:chOff x="2425983" y="5189220"/>
                    <a:chExt cx="253693" cy="137160"/>
                  </a:xfrm>
                </p:grpSpPr>
                <p:cxnSp>
                  <p:nvCxnSpPr>
                    <p:cNvPr id="55" name="直接连接符 54">
                      <a:extLst>
                        <a:ext uri="{FF2B5EF4-FFF2-40B4-BE49-F238E27FC236}">
                          <a16:creationId xmlns:a16="http://schemas.microsoft.com/office/drawing/2014/main" id="{D02BFE4A-D1F0-4405-9F20-818CFD63A5B4}"/>
                        </a:ext>
                      </a:extLst>
                    </p:cNvPr>
                    <p:cNvCxnSpPr/>
                    <p:nvPr/>
                  </p:nvCxnSpPr>
                  <p:spPr>
                    <a:xfrm>
                      <a:off x="2425983"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cxnSp>
                  <p:nvCxnSpPr>
                    <p:cNvPr id="56" name="直接连接符 55">
                      <a:extLst>
                        <a:ext uri="{FF2B5EF4-FFF2-40B4-BE49-F238E27FC236}">
                          <a16:creationId xmlns:a16="http://schemas.microsoft.com/office/drawing/2014/main" id="{2CE5EE1E-3B84-4207-AD59-94E8BE9BC485}"/>
                        </a:ext>
                      </a:extLst>
                    </p:cNvPr>
                    <p:cNvCxnSpPr>
                      <a:cxnSpLocks/>
                    </p:cNvCxnSpPr>
                    <p:nvPr/>
                  </p:nvCxnSpPr>
                  <p:spPr>
                    <a:xfrm flipH="1">
                      <a:off x="2552959"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grpSp>
              <p:grpSp>
                <p:nvGrpSpPr>
                  <p:cNvPr id="52" name="组合 51">
                    <a:extLst>
                      <a:ext uri="{FF2B5EF4-FFF2-40B4-BE49-F238E27FC236}">
                        <a16:creationId xmlns:a16="http://schemas.microsoft.com/office/drawing/2014/main" id="{8D73A954-07D3-4843-8170-216442845BE5}"/>
                      </a:ext>
                    </a:extLst>
                  </p:cNvPr>
                  <p:cNvGrpSpPr/>
                  <p:nvPr/>
                </p:nvGrpSpPr>
                <p:grpSpPr>
                  <a:xfrm>
                    <a:off x="2676808" y="5186045"/>
                    <a:ext cx="253693" cy="137160"/>
                    <a:chOff x="2425983" y="5189220"/>
                    <a:chExt cx="253693" cy="137160"/>
                  </a:xfrm>
                </p:grpSpPr>
                <p:cxnSp>
                  <p:nvCxnSpPr>
                    <p:cNvPr id="53" name="直接连接符 52">
                      <a:extLst>
                        <a:ext uri="{FF2B5EF4-FFF2-40B4-BE49-F238E27FC236}">
                          <a16:creationId xmlns:a16="http://schemas.microsoft.com/office/drawing/2014/main" id="{A3532D19-0C26-4C77-B8B4-EC8E6657D0FC}"/>
                        </a:ext>
                      </a:extLst>
                    </p:cNvPr>
                    <p:cNvCxnSpPr/>
                    <p:nvPr/>
                  </p:nvCxnSpPr>
                  <p:spPr>
                    <a:xfrm>
                      <a:off x="2425983"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cxnSp>
                  <p:nvCxnSpPr>
                    <p:cNvPr id="54" name="直接连接符 53">
                      <a:extLst>
                        <a:ext uri="{FF2B5EF4-FFF2-40B4-BE49-F238E27FC236}">
                          <a16:creationId xmlns:a16="http://schemas.microsoft.com/office/drawing/2014/main" id="{5BCCAFEB-C461-45E7-B472-BB1102F277A5}"/>
                        </a:ext>
                      </a:extLst>
                    </p:cNvPr>
                    <p:cNvCxnSpPr>
                      <a:cxnSpLocks/>
                    </p:cNvCxnSpPr>
                    <p:nvPr/>
                  </p:nvCxnSpPr>
                  <p:spPr>
                    <a:xfrm flipH="1">
                      <a:off x="2552959" y="5189220"/>
                      <a:ext cx="126717" cy="137160"/>
                    </a:xfrm>
                    <a:prstGeom prst="line">
                      <a:avLst/>
                    </a:prstGeom>
                    <a:ln>
                      <a:solidFill>
                        <a:srgbClr val="92488E"/>
                      </a:solidFill>
                    </a:ln>
                  </p:spPr>
                  <p:style>
                    <a:lnRef idx="1">
                      <a:schemeClr val="accent1"/>
                    </a:lnRef>
                    <a:fillRef idx="0">
                      <a:schemeClr val="accent1"/>
                    </a:fillRef>
                    <a:effectRef idx="0">
                      <a:schemeClr val="accent1"/>
                    </a:effectRef>
                    <a:fontRef idx="minor">
                      <a:schemeClr val="tx1"/>
                    </a:fontRef>
                  </p:style>
                </p:cxnSp>
              </p:grpSp>
            </p:grpSp>
          </p:grpSp>
        </p:grpSp>
        <p:grpSp>
          <p:nvGrpSpPr>
            <p:cNvPr id="36" name="组合 35">
              <a:extLst>
                <a:ext uri="{FF2B5EF4-FFF2-40B4-BE49-F238E27FC236}">
                  <a16:creationId xmlns:a16="http://schemas.microsoft.com/office/drawing/2014/main" id="{456D720D-EC42-447D-BA91-9C5D3CE8A2C6}"/>
                </a:ext>
              </a:extLst>
            </p:cNvPr>
            <p:cNvGrpSpPr/>
            <p:nvPr/>
          </p:nvGrpSpPr>
          <p:grpSpPr>
            <a:xfrm>
              <a:off x="1839287" y="5184146"/>
              <a:ext cx="758518" cy="87506"/>
              <a:chOff x="2676808" y="5179695"/>
              <a:chExt cx="758518" cy="143510"/>
            </a:xfrm>
          </p:grpSpPr>
          <p:grpSp>
            <p:nvGrpSpPr>
              <p:cNvPr id="37" name="组合 36">
                <a:extLst>
                  <a:ext uri="{FF2B5EF4-FFF2-40B4-BE49-F238E27FC236}">
                    <a16:creationId xmlns:a16="http://schemas.microsoft.com/office/drawing/2014/main" id="{F72BEA30-4D34-46E9-8981-210069AA19A5}"/>
                  </a:ext>
                </a:extLst>
              </p:cNvPr>
              <p:cNvGrpSpPr/>
              <p:nvPr/>
            </p:nvGrpSpPr>
            <p:grpSpPr>
              <a:xfrm>
                <a:off x="2676808" y="5186045"/>
                <a:ext cx="253693" cy="137160"/>
                <a:chOff x="2425983" y="5189220"/>
                <a:chExt cx="253693" cy="137160"/>
              </a:xfrm>
            </p:grpSpPr>
            <p:cxnSp>
              <p:nvCxnSpPr>
                <p:cNvPr id="45" name="直接连接符 44">
                  <a:extLst>
                    <a:ext uri="{FF2B5EF4-FFF2-40B4-BE49-F238E27FC236}">
                      <a16:creationId xmlns:a16="http://schemas.microsoft.com/office/drawing/2014/main" id="{733E6EB4-76D2-4865-94EE-DEE931AA7315}"/>
                    </a:ext>
                  </a:extLst>
                </p:cNvPr>
                <p:cNvCxnSpPr/>
                <p:nvPr/>
              </p:nvCxnSpPr>
              <p:spPr>
                <a:xfrm>
                  <a:off x="2425983"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cxnSp>
              <p:nvCxnSpPr>
                <p:cNvPr id="46" name="直接连接符 45">
                  <a:extLst>
                    <a:ext uri="{FF2B5EF4-FFF2-40B4-BE49-F238E27FC236}">
                      <a16:creationId xmlns:a16="http://schemas.microsoft.com/office/drawing/2014/main" id="{1B3F588F-DE58-4EA2-AB2F-9E395EA887BF}"/>
                    </a:ext>
                  </a:extLst>
                </p:cNvPr>
                <p:cNvCxnSpPr>
                  <a:cxnSpLocks/>
                </p:cNvCxnSpPr>
                <p:nvPr/>
              </p:nvCxnSpPr>
              <p:spPr>
                <a:xfrm flipH="1">
                  <a:off x="2552959"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grpSp>
          <p:grpSp>
            <p:nvGrpSpPr>
              <p:cNvPr id="38" name="组合 37">
                <a:extLst>
                  <a:ext uri="{FF2B5EF4-FFF2-40B4-BE49-F238E27FC236}">
                    <a16:creationId xmlns:a16="http://schemas.microsoft.com/office/drawing/2014/main" id="{233746F1-4281-4642-A1E3-A8F50B6E67DF}"/>
                  </a:ext>
                </a:extLst>
              </p:cNvPr>
              <p:cNvGrpSpPr/>
              <p:nvPr/>
            </p:nvGrpSpPr>
            <p:grpSpPr>
              <a:xfrm>
                <a:off x="2930808" y="5179695"/>
                <a:ext cx="504518" cy="140335"/>
                <a:chOff x="2425983" y="5186045"/>
                <a:chExt cx="504518" cy="140335"/>
              </a:xfrm>
            </p:grpSpPr>
            <p:grpSp>
              <p:nvGrpSpPr>
                <p:cNvPr id="39" name="组合 38">
                  <a:extLst>
                    <a:ext uri="{FF2B5EF4-FFF2-40B4-BE49-F238E27FC236}">
                      <a16:creationId xmlns:a16="http://schemas.microsoft.com/office/drawing/2014/main" id="{55EA6530-D51E-4BE3-BED1-CC9304B01BA2}"/>
                    </a:ext>
                  </a:extLst>
                </p:cNvPr>
                <p:cNvGrpSpPr/>
                <p:nvPr/>
              </p:nvGrpSpPr>
              <p:grpSpPr>
                <a:xfrm>
                  <a:off x="2425983" y="5189220"/>
                  <a:ext cx="253693" cy="137160"/>
                  <a:chOff x="2425983" y="5189220"/>
                  <a:chExt cx="253693" cy="137160"/>
                </a:xfrm>
              </p:grpSpPr>
              <p:cxnSp>
                <p:nvCxnSpPr>
                  <p:cNvPr id="43" name="直接连接符 42">
                    <a:extLst>
                      <a:ext uri="{FF2B5EF4-FFF2-40B4-BE49-F238E27FC236}">
                        <a16:creationId xmlns:a16="http://schemas.microsoft.com/office/drawing/2014/main" id="{F447CECA-6396-45EF-8346-AEBBF4BDE523}"/>
                      </a:ext>
                    </a:extLst>
                  </p:cNvPr>
                  <p:cNvCxnSpPr/>
                  <p:nvPr/>
                </p:nvCxnSpPr>
                <p:spPr>
                  <a:xfrm>
                    <a:off x="2425983"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cxnSp>
                <p:nvCxnSpPr>
                  <p:cNvPr id="44" name="直接连接符 43">
                    <a:extLst>
                      <a:ext uri="{FF2B5EF4-FFF2-40B4-BE49-F238E27FC236}">
                        <a16:creationId xmlns:a16="http://schemas.microsoft.com/office/drawing/2014/main" id="{AE75C0EB-116A-4FB7-AD40-7B17DB452818}"/>
                      </a:ext>
                    </a:extLst>
                  </p:cNvPr>
                  <p:cNvCxnSpPr>
                    <a:cxnSpLocks/>
                  </p:cNvCxnSpPr>
                  <p:nvPr/>
                </p:nvCxnSpPr>
                <p:spPr>
                  <a:xfrm flipH="1">
                    <a:off x="2552959"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grpSp>
            <p:grpSp>
              <p:nvGrpSpPr>
                <p:cNvPr id="40" name="组合 39">
                  <a:extLst>
                    <a:ext uri="{FF2B5EF4-FFF2-40B4-BE49-F238E27FC236}">
                      <a16:creationId xmlns:a16="http://schemas.microsoft.com/office/drawing/2014/main" id="{25E60452-068D-47E1-B780-75459C334D4B}"/>
                    </a:ext>
                  </a:extLst>
                </p:cNvPr>
                <p:cNvGrpSpPr/>
                <p:nvPr/>
              </p:nvGrpSpPr>
              <p:grpSpPr>
                <a:xfrm>
                  <a:off x="2676808" y="5186045"/>
                  <a:ext cx="253693" cy="137160"/>
                  <a:chOff x="2425983" y="5189220"/>
                  <a:chExt cx="253693" cy="137160"/>
                </a:xfrm>
              </p:grpSpPr>
              <p:cxnSp>
                <p:nvCxnSpPr>
                  <p:cNvPr id="41" name="直接连接符 40">
                    <a:extLst>
                      <a:ext uri="{FF2B5EF4-FFF2-40B4-BE49-F238E27FC236}">
                        <a16:creationId xmlns:a16="http://schemas.microsoft.com/office/drawing/2014/main" id="{DD9E9D82-E2D4-46CC-BE8B-A7F069203CEA}"/>
                      </a:ext>
                    </a:extLst>
                  </p:cNvPr>
                  <p:cNvCxnSpPr/>
                  <p:nvPr/>
                </p:nvCxnSpPr>
                <p:spPr>
                  <a:xfrm>
                    <a:off x="2425983"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a16="http://schemas.microsoft.com/office/drawing/2014/main" id="{3CD5836B-CEFB-4C1C-95C9-95A6EB4D47BC}"/>
                      </a:ext>
                    </a:extLst>
                  </p:cNvPr>
                  <p:cNvCxnSpPr>
                    <a:cxnSpLocks/>
                  </p:cNvCxnSpPr>
                  <p:nvPr/>
                </p:nvCxnSpPr>
                <p:spPr>
                  <a:xfrm flipH="1">
                    <a:off x="2552959" y="5189220"/>
                    <a:ext cx="126717" cy="137160"/>
                  </a:xfrm>
                  <a:prstGeom prst="line">
                    <a:avLst/>
                  </a:prstGeom>
                  <a:ln>
                    <a:solidFill>
                      <a:srgbClr val="72AE4A"/>
                    </a:solidFill>
                  </a:ln>
                </p:spPr>
                <p:style>
                  <a:lnRef idx="1">
                    <a:schemeClr val="accent1"/>
                  </a:lnRef>
                  <a:fillRef idx="0">
                    <a:schemeClr val="accent1"/>
                  </a:fillRef>
                  <a:effectRef idx="0">
                    <a:schemeClr val="accent1"/>
                  </a:effectRef>
                  <a:fontRef idx="minor">
                    <a:schemeClr val="tx1"/>
                  </a:fontRef>
                </p:style>
              </p:cxnSp>
            </p:grpSp>
          </p:grpSp>
        </p:grpSp>
      </p:grpSp>
      <p:grpSp>
        <p:nvGrpSpPr>
          <p:cNvPr id="82" name="组合 81">
            <a:extLst>
              <a:ext uri="{FF2B5EF4-FFF2-40B4-BE49-F238E27FC236}">
                <a16:creationId xmlns:a16="http://schemas.microsoft.com/office/drawing/2014/main" id="{BC2B3163-C32F-47F0-AA10-1127B49D9EAC}"/>
              </a:ext>
            </a:extLst>
          </p:cNvPr>
          <p:cNvGrpSpPr/>
          <p:nvPr/>
        </p:nvGrpSpPr>
        <p:grpSpPr>
          <a:xfrm>
            <a:off x="3924454" y="3017723"/>
            <a:ext cx="4396800" cy="1754259"/>
            <a:chOff x="5756295" y="2639572"/>
            <a:chExt cx="4396800" cy="1754259"/>
          </a:xfrm>
        </p:grpSpPr>
        <p:sp>
          <p:nvSpPr>
            <p:cNvPr id="83" name="矩形 82">
              <a:extLst>
                <a:ext uri="{FF2B5EF4-FFF2-40B4-BE49-F238E27FC236}">
                  <a16:creationId xmlns:a16="http://schemas.microsoft.com/office/drawing/2014/main" id="{D7281F42-0084-4A72-BFB6-5F4C3D6805F8}"/>
                </a:ext>
              </a:extLst>
            </p:cNvPr>
            <p:cNvSpPr/>
            <p:nvPr/>
          </p:nvSpPr>
          <p:spPr>
            <a:xfrm>
              <a:off x="5756295" y="2639572"/>
              <a:ext cx="4339650" cy="923330"/>
            </a:xfrm>
            <a:prstGeom prst="rect">
              <a:avLst/>
            </a:prstGeom>
          </p:spPr>
          <p:txBody>
            <a:bodyPr wrap="none">
              <a:spAutoFit/>
            </a:bodyPr>
            <a:lstStyle/>
            <a:p>
              <a:pPr algn="ctr"/>
              <a:r>
                <a:rPr kumimoji="1" lang="zh-CN" altLang="en-US" sz="5400" dirty="0">
                  <a:solidFill>
                    <a:srgbClr val="72AE4A"/>
                  </a:solidFill>
                  <a:latin typeface="华文中宋" panose="02010600040101010101" pitchFamily="2" charset="-122"/>
                  <a:ea typeface="华文中宋" panose="02010600040101010101" pitchFamily="2" charset="-122"/>
                </a:rPr>
                <a:t>Join you</a:t>
              </a:r>
              <a:r>
                <a:rPr kumimoji="1" lang="zh-CN" altLang="en-US" sz="5400" dirty="0">
                  <a:solidFill>
                    <a:srgbClr val="92488E"/>
                  </a:solidFill>
                  <a:latin typeface="华文中宋" panose="02010600040101010101" pitchFamily="2" charset="-122"/>
                  <a:ea typeface="华文中宋" panose="02010600040101010101" pitchFamily="2" charset="-122"/>
                </a:rPr>
                <a:t>The title</a:t>
              </a:r>
            </a:p>
          </p:txBody>
        </p:sp>
        <p:sp>
          <p:nvSpPr>
            <p:cNvPr id="84" name="矩形 83">
              <a:extLst>
                <a:ext uri="{FF2B5EF4-FFF2-40B4-BE49-F238E27FC236}">
                  <a16:creationId xmlns:a16="http://schemas.microsoft.com/office/drawing/2014/main" id="{A67C5E71-A7F8-49BD-8AB3-76A72731D43A}"/>
                </a:ext>
              </a:extLst>
            </p:cNvPr>
            <p:cNvSpPr/>
            <p:nvPr/>
          </p:nvSpPr>
          <p:spPr>
            <a:xfrm>
              <a:off x="5813445" y="3501471"/>
              <a:ext cx="4339650" cy="892360"/>
            </a:xfrm>
            <a:prstGeom prst="rect">
              <a:avLst/>
            </a:prstGeom>
          </p:spPr>
          <p:txBody>
            <a:bodyPr wrap="square">
              <a:spAutoFit/>
            </a:bodyPr>
            <a:lstStyle/>
            <a:p>
              <a:pPr algn="ctr">
                <a:lnSpc>
                  <a:spcPct val="130000"/>
                </a:lnSpc>
              </a:pPr>
              <a:r>
                <a:rPr lang="zh-CN" altLang="en-US" sz="1333" dirty="0">
                  <a:solidFill>
                    <a:schemeClr val="bg1">
                      <a:lumMod val="75000"/>
                    </a:schemeClr>
                  </a:solidFill>
                  <a:latin typeface="华文中宋" panose="02010600040101010101" pitchFamily="2" charset="-122"/>
                  <a:ea typeface="华文中宋" panose="02010600040101010101" pitchFamily="2" charset="-122"/>
                </a:rPr>
                <a:t>Click here to add text content, such as keywords, some brief introduction, and so on. Click here to add text content, such as keywords, some brief introduction, and so on. Click here to add text content, such as keywords, some brief introduction, and so on.</a:t>
              </a:r>
              <a:endParaRPr lang="en-US" altLang="zh-CN" sz="1333" dirty="0">
                <a:solidFill>
                  <a:schemeClr val="bg1">
                    <a:lumMod val="75000"/>
                  </a:schemeClr>
                </a:solidFill>
                <a:latin typeface="华文中宋" panose="02010600040101010101" pitchFamily="2" charset="-122"/>
                <a:ea typeface="华文中宋" panose="02010600040101010101" pitchFamily="2" charset="-122"/>
              </a:endParaRPr>
            </a:p>
          </p:txBody>
        </p:sp>
      </p:grpSp>
    </p:spTree>
    <p:extLst>
      <p:ext uri="{BB962C8B-B14F-4D97-AF65-F5344CB8AC3E}">
        <p14:creationId xmlns:p14="http://schemas.microsoft.com/office/powerpoint/2010/main" val="1996318373"/>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a14="http://schemas.microsoft.com/office/drawing/2010/main" xmlns:a16="http://schemas.microsoft.com/office/drawing/2014/main"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750"/>
                                        <p:tgtEl>
                                          <p:spTgt spid="15"/>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750" fill="hold"/>
                                        <p:tgtEl>
                                          <p:spTgt spid="16"/>
                                        </p:tgtEl>
                                        <p:attrNameLst>
                                          <p:attrName>ppt_x</p:attrName>
                                        </p:attrNameLst>
                                      </p:cBhvr>
                                      <p:tavLst>
                                        <p:tav tm="0">
                                          <p:val>
                                            <p:strVal val="#ppt_x"/>
                                          </p:val>
                                        </p:tav>
                                        <p:tav tm="100000">
                                          <p:val>
                                            <p:strVal val="#ppt_x"/>
                                          </p:val>
                                        </p:tav>
                                      </p:tavLst>
                                    </p:anim>
                                    <p:anim calcmode="lin" valueType="num">
                                      <p:cBhvr additive="base">
                                        <p:cTn id="12" dur="750" fill="hold"/>
                                        <p:tgtEl>
                                          <p:spTgt spid="16"/>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2" presetClass="entr" presetSubtype="0"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fade">
                                      <p:cBhvr>
                                        <p:cTn id="16" dur="750"/>
                                        <p:tgtEl>
                                          <p:spTgt spid="79"/>
                                        </p:tgtEl>
                                      </p:cBhvr>
                                    </p:animEffect>
                                    <p:anim calcmode="lin" valueType="num">
                                      <p:cBhvr>
                                        <p:cTn id="17" dur="750" fill="hold"/>
                                        <p:tgtEl>
                                          <p:spTgt spid="79"/>
                                        </p:tgtEl>
                                        <p:attrNameLst>
                                          <p:attrName>ppt_x</p:attrName>
                                        </p:attrNameLst>
                                      </p:cBhvr>
                                      <p:tavLst>
                                        <p:tav tm="0">
                                          <p:val>
                                            <p:strVal val="#ppt_x"/>
                                          </p:val>
                                        </p:tav>
                                        <p:tav tm="100000">
                                          <p:val>
                                            <p:strVal val="#ppt_x"/>
                                          </p:val>
                                        </p:tav>
                                      </p:tavLst>
                                    </p:anim>
                                    <p:anim calcmode="lin" valueType="num">
                                      <p:cBhvr>
                                        <p:cTn id="18" dur="750" fill="hold"/>
                                        <p:tgtEl>
                                          <p:spTgt spid="79"/>
                                        </p:tgtEl>
                                        <p:attrNameLst>
                                          <p:attrName>ppt_y</p:attrName>
                                        </p:attrNameLst>
                                      </p:cBhvr>
                                      <p:tavLst>
                                        <p:tav tm="0">
                                          <p:val>
                                            <p:strVal val="#ppt_y+.1"/>
                                          </p:val>
                                        </p:tav>
                                        <p:tav tm="100000">
                                          <p:val>
                                            <p:strVal val="#ppt_y"/>
                                          </p:val>
                                        </p:tav>
                                      </p:tavLst>
                                    </p:anim>
                                  </p:childTnLst>
                                </p:cTn>
                              </p:par>
                            </p:childTnLst>
                          </p:cTn>
                        </p:par>
                        <p:par>
                          <p:cTn id="19" fill="hold">
                            <p:stCondLst>
                              <p:cond delay="2250"/>
                            </p:stCondLst>
                            <p:childTnLst>
                              <p:par>
                                <p:cTn id="20" presetID="22" presetClass="entr" presetSubtype="8" fill="hold" nodeType="after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left)">
                                      <p:cBhvr>
                                        <p:cTn id="22" dur="750"/>
                                        <p:tgtEl>
                                          <p:spTgt spid="22"/>
                                        </p:tgtEl>
                                      </p:cBhvr>
                                    </p:animEffect>
                                  </p:childTnLst>
                                </p:cTn>
                              </p:par>
                            </p:childTnLst>
                          </p:cTn>
                        </p:par>
                        <p:par>
                          <p:cTn id="23" fill="hold">
                            <p:stCondLst>
                              <p:cond delay="3000"/>
                            </p:stCondLst>
                            <p:childTnLst>
                              <p:par>
                                <p:cTn id="24" presetID="22" presetClass="entr" presetSubtype="8" fill="hold" nodeType="afterEffect">
                                  <p:stCondLst>
                                    <p:cond delay="0"/>
                                  </p:stCondLst>
                                  <p:childTnLst>
                                    <p:set>
                                      <p:cBhvr>
                                        <p:cTn id="25" dur="1" fill="hold">
                                          <p:stCondLst>
                                            <p:cond delay="0"/>
                                          </p:stCondLst>
                                        </p:cTn>
                                        <p:tgtEl>
                                          <p:spTgt spid="82"/>
                                        </p:tgtEl>
                                        <p:attrNameLst>
                                          <p:attrName>style.visibility</p:attrName>
                                        </p:attrNameLst>
                                      </p:cBhvr>
                                      <p:to>
                                        <p:strVal val="visible"/>
                                      </p:to>
                                    </p:set>
                                    <p:animEffect transition="in" filter="wipe(left)">
                                      <p:cBhvr>
                                        <p:cTn id="26" dur="75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TRACKING_SLIDES" val="1"/>
  <p:tag name="GENSWF_OUTPUT_FILE_NAME" val="33"/>
</p:tagLst>
</file>

<file path=ppt/tags/tag10.xml><?xml version="1.0" encoding="utf-8"?>
<p:tagLst xmlns:a="http://schemas.openxmlformats.org/drawingml/2006/main" xmlns:r="http://schemas.openxmlformats.org/officeDocument/2006/relationships" xmlns:p="http://schemas.openxmlformats.org/presentationml/2006/main">
  <p:tag name="PA" val="v3.0.1"/>
</p:tagLst>
</file>

<file path=ppt/tags/tag11.xml><?xml version="1.0" encoding="utf-8"?>
<p:tagLst xmlns:a="http://schemas.openxmlformats.org/drawingml/2006/main" xmlns:r="http://schemas.openxmlformats.org/officeDocument/2006/relationships" xmlns:p="http://schemas.openxmlformats.org/presentationml/2006/main">
  <p:tag name="PA" val="v3.0.1"/>
</p:tagLst>
</file>

<file path=ppt/tags/tag12.xml><?xml version="1.0" encoding="utf-8"?>
<p:tagLst xmlns:a="http://schemas.openxmlformats.org/drawingml/2006/main" xmlns:r="http://schemas.openxmlformats.org/officeDocument/2006/relationships" xmlns:p="http://schemas.openxmlformats.org/presentationml/2006/main">
  <p:tag name="PA" val="v3.0.1"/>
</p:tagLst>
</file>

<file path=ppt/tags/tag13.xml><?xml version="1.0" encoding="utf-8"?>
<p:tagLst xmlns:a="http://schemas.openxmlformats.org/drawingml/2006/main" xmlns:r="http://schemas.openxmlformats.org/officeDocument/2006/relationships" xmlns:p="http://schemas.openxmlformats.org/presentationml/2006/main">
  <p:tag name="PA" val="v3.0.1"/>
</p:tagLst>
</file>

<file path=ppt/tags/tag14.xml><?xml version="1.0" encoding="utf-8"?>
<p:tagLst xmlns:a="http://schemas.openxmlformats.org/drawingml/2006/main" xmlns:r="http://schemas.openxmlformats.org/officeDocument/2006/relationships" xmlns:p="http://schemas.openxmlformats.org/presentationml/2006/main">
  <p:tag name="PA" val="v3.0.1"/>
</p:tagLst>
</file>

<file path=ppt/tags/tag15.xml><?xml version="1.0" encoding="utf-8"?>
<p:tagLst xmlns:a="http://schemas.openxmlformats.org/drawingml/2006/main" xmlns:r="http://schemas.openxmlformats.org/officeDocument/2006/relationships" xmlns:p="http://schemas.openxmlformats.org/presentationml/2006/main">
  <p:tag name="PA" val="v3.0.1"/>
</p:tagLst>
</file>

<file path=ppt/tags/tag16.xml><?xml version="1.0" encoding="utf-8"?>
<p:tagLst xmlns:a="http://schemas.openxmlformats.org/drawingml/2006/main" xmlns:r="http://schemas.openxmlformats.org/officeDocument/2006/relationships" xmlns:p="http://schemas.openxmlformats.org/presentationml/2006/main">
  <p:tag name="PA" val="v3.0.1"/>
</p:tagLst>
</file>

<file path=ppt/tags/tag17.xml><?xml version="1.0" encoding="utf-8"?>
<p:tagLst xmlns:a="http://schemas.openxmlformats.org/drawingml/2006/main" xmlns:r="http://schemas.openxmlformats.org/officeDocument/2006/relationships" xmlns:p="http://schemas.openxmlformats.org/presentationml/2006/main">
  <p:tag name="PA" val="v3.0.1"/>
</p:tagLst>
</file>

<file path=ppt/tags/tag18.xml><?xml version="1.0" encoding="utf-8"?>
<p:tagLst xmlns:a="http://schemas.openxmlformats.org/drawingml/2006/main" xmlns:r="http://schemas.openxmlformats.org/officeDocument/2006/relationships" xmlns:p="http://schemas.openxmlformats.org/presentationml/2006/main">
  <p:tag name="PA" val="v3.0.1"/>
</p:tagLst>
</file>

<file path=ppt/tags/tag19.xml><?xml version="1.0" encoding="utf-8"?>
<p:tagLst xmlns:a="http://schemas.openxmlformats.org/drawingml/2006/main" xmlns:r="http://schemas.openxmlformats.org/officeDocument/2006/relationships" xmlns:p="http://schemas.openxmlformats.org/presentationml/2006/main">
  <p:tag name="PA" val="v3.0.1"/>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20.xml><?xml version="1.0" encoding="utf-8"?>
<p:tagLst xmlns:a="http://schemas.openxmlformats.org/drawingml/2006/main" xmlns:r="http://schemas.openxmlformats.org/officeDocument/2006/relationships" xmlns:p="http://schemas.openxmlformats.org/presentationml/2006/main">
  <p:tag name="PA" val="v3.0.1"/>
</p:tagLst>
</file>

<file path=ppt/tags/tag21.xml><?xml version="1.0" encoding="utf-8"?>
<p:tagLst xmlns:a="http://schemas.openxmlformats.org/drawingml/2006/main" xmlns:r="http://schemas.openxmlformats.org/officeDocument/2006/relationships" xmlns:p="http://schemas.openxmlformats.org/presentationml/2006/main">
  <p:tag name="PA" val="v3.0.1"/>
</p:tagLst>
</file>

<file path=ppt/tags/tag22.xml><?xml version="1.0" encoding="utf-8"?>
<p:tagLst xmlns:a="http://schemas.openxmlformats.org/drawingml/2006/main" xmlns:r="http://schemas.openxmlformats.org/officeDocument/2006/relationships" xmlns:p="http://schemas.openxmlformats.org/presentationml/2006/main">
  <p:tag name="PA" val="v3.0.1"/>
</p:tagLst>
</file>

<file path=ppt/tags/tag23.xml><?xml version="1.0" encoding="utf-8"?>
<p:tagLst xmlns:a="http://schemas.openxmlformats.org/drawingml/2006/main" xmlns:r="http://schemas.openxmlformats.org/officeDocument/2006/relationships" xmlns:p="http://schemas.openxmlformats.org/presentationml/2006/main">
  <p:tag name="PA" val="v3.0.1"/>
</p:tagLst>
</file>

<file path=ppt/tags/tag24.xml><?xml version="1.0" encoding="utf-8"?>
<p:tagLst xmlns:a="http://schemas.openxmlformats.org/drawingml/2006/main" xmlns:r="http://schemas.openxmlformats.org/officeDocument/2006/relationships" xmlns:p="http://schemas.openxmlformats.org/presentationml/2006/main">
  <p:tag name="PA" val="v3.0.1"/>
</p:tagLst>
</file>

<file path=ppt/tags/tag25.xml><?xml version="1.0" encoding="utf-8"?>
<p:tagLst xmlns:a="http://schemas.openxmlformats.org/drawingml/2006/main" xmlns:r="http://schemas.openxmlformats.org/officeDocument/2006/relationships" xmlns:p="http://schemas.openxmlformats.org/presentationml/2006/main">
  <p:tag name="PA" val="v3.0.1"/>
</p:tagLst>
</file>

<file path=ppt/tags/tag26.xml><?xml version="1.0" encoding="utf-8"?>
<p:tagLst xmlns:a="http://schemas.openxmlformats.org/drawingml/2006/main" xmlns:r="http://schemas.openxmlformats.org/officeDocument/2006/relationships" xmlns:p="http://schemas.openxmlformats.org/presentationml/2006/main">
  <p:tag name="PA" val="v3.0.1"/>
</p:tagLst>
</file>

<file path=ppt/tags/tag27.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ags/tag5.xml><?xml version="1.0" encoding="utf-8"?>
<p:tagLst xmlns:a="http://schemas.openxmlformats.org/drawingml/2006/main" xmlns:r="http://schemas.openxmlformats.org/officeDocument/2006/relationships" xmlns:p="http://schemas.openxmlformats.org/presentationml/2006/main">
  <p:tag name="PA" val="v3.0.1"/>
</p:tagLst>
</file>

<file path=ppt/tags/tag6.xml><?xml version="1.0" encoding="utf-8"?>
<p:tagLst xmlns:a="http://schemas.openxmlformats.org/drawingml/2006/main" xmlns:r="http://schemas.openxmlformats.org/officeDocument/2006/relationships" xmlns:p="http://schemas.openxmlformats.org/presentationml/2006/main">
  <p:tag name="PA" val="v3.0.1"/>
</p:tagLst>
</file>

<file path=ppt/tags/tag7.xml><?xml version="1.0" encoding="utf-8"?>
<p:tagLst xmlns:a="http://schemas.openxmlformats.org/drawingml/2006/main" xmlns:r="http://schemas.openxmlformats.org/officeDocument/2006/relationships" xmlns:p="http://schemas.openxmlformats.org/presentationml/2006/main">
  <p:tag name="PA" val="v3.0.1"/>
</p:tagLst>
</file>

<file path=ppt/tags/tag8.xml><?xml version="1.0" encoding="utf-8"?>
<p:tagLst xmlns:a="http://schemas.openxmlformats.org/drawingml/2006/main" xmlns:r="http://schemas.openxmlformats.org/officeDocument/2006/relationships" xmlns:p="http://schemas.openxmlformats.org/presentationml/2006/main">
  <p:tag name="PA" val="v3.0.1"/>
</p:tagLst>
</file>

<file path=ppt/tags/tag9.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https://www.freeppt7.com-Best PowerPoint templates for free download​​">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6606</TotalTime>
  <Words>2004</Words>
  <Application>Microsoft Office PowerPoint</Application>
  <PresentationFormat>自定义</PresentationFormat>
  <Paragraphs>313</Paragraphs>
  <Slides>25</Slides>
  <Notes>25</Notes>
  <HiddenSlides>0</HiddenSlides>
  <MMClips>1</MMClips>
  <ScaleCrop>false</ScaleCrop>
  <HeadingPairs>
    <vt:vector size="6" baseType="variant">
      <vt:variant>
        <vt:lpstr>已用的字体</vt:lpstr>
      </vt:variant>
      <vt:variant>
        <vt:i4>27</vt:i4>
      </vt:variant>
      <vt:variant>
        <vt:lpstr>主题</vt:lpstr>
      </vt:variant>
      <vt:variant>
        <vt:i4>10</vt:i4>
      </vt:variant>
      <vt:variant>
        <vt:lpstr>幻灯片标题</vt:lpstr>
      </vt:variant>
      <vt:variant>
        <vt:i4>25</vt:i4>
      </vt:variant>
    </vt:vector>
  </HeadingPairs>
  <TitlesOfParts>
    <vt:vector size="62" baseType="lpstr">
      <vt:lpstr>Arial Unicode MS</vt:lpstr>
      <vt:lpstr>Hiragino Sans GB W3</vt:lpstr>
      <vt:lpstr>Impact MT Std</vt:lpstr>
      <vt:lpstr>ITC Avant Garde Std Bk</vt:lpstr>
      <vt:lpstr>LiHei Pro</vt:lpstr>
      <vt:lpstr>PT Sans</vt:lpstr>
      <vt:lpstr>Roboto condensed</vt:lpstr>
      <vt:lpstr>Signika</vt:lpstr>
      <vt:lpstr>Signika Negative</vt:lpstr>
      <vt:lpstr>等线</vt:lpstr>
      <vt:lpstr>等线 Light</vt:lpstr>
      <vt:lpstr>方正兰亭纤黑_GBK</vt:lpstr>
      <vt:lpstr>方正姚体</vt:lpstr>
      <vt:lpstr>华文中宋</vt:lpstr>
      <vt:lpstr>迷你简汉真广标</vt:lpstr>
      <vt:lpstr>宋体</vt:lpstr>
      <vt:lpstr>Microsoft YaHei</vt:lpstr>
      <vt:lpstr>Microsoft YaHei</vt:lpstr>
      <vt:lpstr>张海山锐线体简</vt:lpstr>
      <vt:lpstr>Agency FB</vt:lpstr>
      <vt:lpstr>Arial</vt:lpstr>
      <vt:lpstr>Calibri</vt:lpstr>
      <vt:lpstr>Century Gothic</vt:lpstr>
      <vt:lpstr>Impact</vt:lpstr>
      <vt:lpstr>Open Sans</vt:lpstr>
      <vt:lpstr>Raleway</vt:lpstr>
      <vt:lpstr>Wingdings</vt:lpstr>
      <vt:lpstr>https://www.freeppt7.com-Best PowerPoint templates for free download​​</vt:lpstr>
      <vt:lpstr>1_Office Theme</vt:lpstr>
      <vt:lpstr>2_Office Theme</vt:lpstr>
      <vt:lpstr>3_Office Theme</vt:lpstr>
      <vt:lpstr>4_Office Theme</vt:lpstr>
      <vt:lpstr>5_Office Theme</vt:lpstr>
      <vt:lpstr>6_Office Theme</vt:lpstr>
      <vt:lpstr>7_Office Theme</vt:lpstr>
      <vt:lpstr>8_Office Theme</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小清新PPT</dc:title>
  <dc:subject>RP</dc:subject>
  <dc:creator>宇之灵</dc:creator>
  <cp:keywords>RP</cp:keywords>
  <dc:description>RP</dc:description>
  <cp:lastModifiedBy>之灵 宇</cp:lastModifiedBy>
  <cp:revision>3698</cp:revision>
  <dcterms:created xsi:type="dcterms:W3CDTF">2015-12-01T09:06:39Z</dcterms:created>
  <dcterms:modified xsi:type="dcterms:W3CDTF">2019-05-07T02:30:48Z</dcterms:modified>
  <cp:category>RP</cp:category>
  <cp:contentStatus>RP</cp:contentStatus>
</cp:coreProperties>
</file>