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7" r:id="rId9"/>
    <p:sldId id="259" r:id="rId10"/>
    <p:sldId id="268" r:id="rId11"/>
    <p:sldId id="269" r:id="rId12"/>
    <p:sldId id="270" r:id="rId13"/>
    <p:sldId id="278" r:id="rId14"/>
    <p:sldId id="273" r:id="rId15"/>
    <p:sldId id="260" r:id="rId16"/>
    <p:sldId id="274" r:id="rId17"/>
    <p:sldId id="275" r:id="rId18"/>
    <p:sldId id="276" r:id="rId19"/>
    <p:sldId id="279" r:id="rId20"/>
    <p:sldId id="280" r:id="rId21"/>
    <p:sldId id="261" r:id="rId22"/>
    <p:sldId id="281" r:id="rId23"/>
    <p:sldId id="283" r:id="rId24"/>
    <p:sldId id="284" r:id="rId25"/>
    <p:sldId id="285" r:id="rId26"/>
    <p:sldId id="286" r:id="rId27"/>
    <p:sldId id="287" r:id="rId28"/>
  </p:sldIdLst>
  <p:sldSz cx="12192000" cy="6858000"/>
  <p:notesSz cx="6858000" cy="9144000"/>
  <p:embeddedFontLst>
    <p:embeddedFont>
      <p:font typeface="等线" panose="02010600030101010101" pitchFamily="2" charset="-122"/>
      <p:regular r:id="rId29"/>
      <p:bold r:id="rId30"/>
    </p:embeddedFont>
    <p:embeddedFont>
      <p:font typeface="等线 Light" panose="02010600030101010101" pitchFamily="2" charset="-122"/>
      <p:regular r:id="rId31"/>
    </p:embeddedFont>
    <p:embeddedFont>
      <p:font typeface="微软雅黑" panose="020B0503020204020204" pitchFamily="34" charset="-122"/>
      <p:regular r:id="rId32"/>
      <p:bold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EDA"/>
    <a:srgbClr val="FFE9E2"/>
    <a:srgbClr val="FFEBEB"/>
    <a:srgbClr val="FF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3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97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6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16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3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8CF6D-F30E-44B9-90AF-5E95578EE0F9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673CA-5DE0-4CE7-BDC8-03CBB650AD9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39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43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74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238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6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r="9164"/>
          <a:stretch/>
        </p:blipFill>
        <p:spPr>
          <a:xfrm rot="16200000">
            <a:off x="193053" y="-193053"/>
            <a:ext cx="2054446" cy="244055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9" r="9164"/>
          <a:stretch/>
        </p:blipFill>
        <p:spPr>
          <a:xfrm rot="5400000">
            <a:off x="9944501" y="4610501"/>
            <a:ext cx="2054446" cy="244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24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663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30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85112-2F22-4770-8A38-EFA1D2C8D047}" type="datetimeFigureOut">
              <a:rPr lang="zh-CN" altLang="en-US" smtClean="0"/>
              <a:pPr/>
              <a:t>2019/5/18 Saturday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5BD4E-4540-4772-8C68-B459DA50EB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05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openxmlformats.org/officeDocument/2006/relationships/tags" Target="../tags/tag3.xml"/><Relationship Id="rId7" Type="http://schemas.microsoft.com/office/2007/relationships/media" Target="../media/media1.mp3"/><Relationship Id="rId12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9" Type="http://schemas.openxmlformats.org/officeDocument/2006/relationships/tags" Target="../tags/tag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33.xml"/><Relationship Id="rId13" Type="http://schemas.openxmlformats.org/officeDocument/2006/relationships/tags" Target="../tags/tag138.xml"/><Relationship Id="rId18" Type="http://schemas.openxmlformats.org/officeDocument/2006/relationships/tags" Target="../tags/tag143.xml"/><Relationship Id="rId3" Type="http://schemas.openxmlformats.org/officeDocument/2006/relationships/tags" Target="../tags/tag128.xml"/><Relationship Id="rId21" Type="http://schemas.openxmlformats.org/officeDocument/2006/relationships/tags" Target="../tags/tag146.xml"/><Relationship Id="rId7" Type="http://schemas.openxmlformats.org/officeDocument/2006/relationships/tags" Target="../tags/tag132.xml"/><Relationship Id="rId12" Type="http://schemas.openxmlformats.org/officeDocument/2006/relationships/tags" Target="../tags/tag137.xml"/><Relationship Id="rId17" Type="http://schemas.openxmlformats.org/officeDocument/2006/relationships/tags" Target="../tags/tag142.xml"/><Relationship Id="rId2" Type="http://schemas.openxmlformats.org/officeDocument/2006/relationships/tags" Target="../tags/tag127.xml"/><Relationship Id="rId16" Type="http://schemas.openxmlformats.org/officeDocument/2006/relationships/tags" Target="../tags/tag141.xml"/><Relationship Id="rId20" Type="http://schemas.openxmlformats.org/officeDocument/2006/relationships/tags" Target="../tags/tag145.xml"/><Relationship Id="rId1" Type="http://schemas.openxmlformats.org/officeDocument/2006/relationships/tags" Target="../tags/tag126.xml"/><Relationship Id="rId6" Type="http://schemas.openxmlformats.org/officeDocument/2006/relationships/tags" Target="../tags/tag131.xml"/><Relationship Id="rId11" Type="http://schemas.openxmlformats.org/officeDocument/2006/relationships/tags" Target="../tags/tag136.xml"/><Relationship Id="rId24" Type="http://schemas.openxmlformats.org/officeDocument/2006/relationships/slideLayout" Target="../slideLayouts/slideLayout6.xml"/><Relationship Id="rId5" Type="http://schemas.openxmlformats.org/officeDocument/2006/relationships/tags" Target="../tags/tag130.xml"/><Relationship Id="rId15" Type="http://schemas.openxmlformats.org/officeDocument/2006/relationships/tags" Target="../tags/tag140.xml"/><Relationship Id="rId23" Type="http://schemas.openxmlformats.org/officeDocument/2006/relationships/tags" Target="../tags/tag148.xml"/><Relationship Id="rId10" Type="http://schemas.openxmlformats.org/officeDocument/2006/relationships/tags" Target="../tags/tag135.xml"/><Relationship Id="rId19" Type="http://schemas.openxmlformats.org/officeDocument/2006/relationships/tags" Target="../tags/tag144.xml"/><Relationship Id="rId4" Type="http://schemas.openxmlformats.org/officeDocument/2006/relationships/tags" Target="../tags/tag129.xml"/><Relationship Id="rId9" Type="http://schemas.openxmlformats.org/officeDocument/2006/relationships/tags" Target="../tags/tag134.xml"/><Relationship Id="rId14" Type="http://schemas.openxmlformats.org/officeDocument/2006/relationships/tags" Target="../tags/tag139.xml"/><Relationship Id="rId22" Type="http://schemas.openxmlformats.org/officeDocument/2006/relationships/tags" Target="../tags/tag14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56.xml"/><Relationship Id="rId13" Type="http://schemas.openxmlformats.org/officeDocument/2006/relationships/tags" Target="../tags/tag161.xml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12" Type="http://schemas.openxmlformats.org/officeDocument/2006/relationships/tags" Target="../tags/tag160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150.xml"/><Relationship Id="rId16" Type="http://schemas.openxmlformats.org/officeDocument/2006/relationships/tags" Target="../tags/tag164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11" Type="http://schemas.openxmlformats.org/officeDocument/2006/relationships/tags" Target="../tags/tag159.xml"/><Relationship Id="rId5" Type="http://schemas.openxmlformats.org/officeDocument/2006/relationships/tags" Target="../tags/tag153.xml"/><Relationship Id="rId15" Type="http://schemas.openxmlformats.org/officeDocument/2006/relationships/tags" Target="../tags/tag163.xml"/><Relationship Id="rId10" Type="http://schemas.openxmlformats.org/officeDocument/2006/relationships/tags" Target="../tags/tag158.xml"/><Relationship Id="rId4" Type="http://schemas.openxmlformats.org/officeDocument/2006/relationships/tags" Target="../tags/tag152.xml"/><Relationship Id="rId9" Type="http://schemas.openxmlformats.org/officeDocument/2006/relationships/tags" Target="../tags/tag157.xml"/><Relationship Id="rId14" Type="http://schemas.openxmlformats.org/officeDocument/2006/relationships/tags" Target="../tags/tag16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tags" Target="../tags/tag177.xml"/><Relationship Id="rId18" Type="http://schemas.openxmlformats.org/officeDocument/2006/relationships/tags" Target="../tags/tag182.xml"/><Relationship Id="rId26" Type="http://schemas.openxmlformats.org/officeDocument/2006/relationships/tags" Target="../tags/tag190.xml"/><Relationship Id="rId3" Type="http://schemas.openxmlformats.org/officeDocument/2006/relationships/tags" Target="../tags/tag167.xml"/><Relationship Id="rId21" Type="http://schemas.openxmlformats.org/officeDocument/2006/relationships/tags" Target="../tags/tag185.xml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tags" Target="../tags/tag181.xml"/><Relationship Id="rId25" Type="http://schemas.openxmlformats.org/officeDocument/2006/relationships/tags" Target="../tags/tag189.xml"/><Relationship Id="rId2" Type="http://schemas.openxmlformats.org/officeDocument/2006/relationships/tags" Target="../tags/tag166.xml"/><Relationship Id="rId16" Type="http://schemas.openxmlformats.org/officeDocument/2006/relationships/tags" Target="../tags/tag180.xml"/><Relationship Id="rId20" Type="http://schemas.openxmlformats.org/officeDocument/2006/relationships/tags" Target="../tags/tag184.xml"/><Relationship Id="rId29" Type="http://schemas.openxmlformats.org/officeDocument/2006/relationships/slideLayout" Target="../slideLayouts/slideLayout6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24" Type="http://schemas.openxmlformats.org/officeDocument/2006/relationships/tags" Target="../tags/tag188.xml"/><Relationship Id="rId5" Type="http://schemas.openxmlformats.org/officeDocument/2006/relationships/tags" Target="../tags/tag169.xml"/><Relationship Id="rId15" Type="http://schemas.openxmlformats.org/officeDocument/2006/relationships/tags" Target="../tags/tag179.xml"/><Relationship Id="rId23" Type="http://schemas.openxmlformats.org/officeDocument/2006/relationships/tags" Target="../tags/tag187.xml"/><Relationship Id="rId28" Type="http://schemas.openxmlformats.org/officeDocument/2006/relationships/tags" Target="../tags/tag192.xml"/><Relationship Id="rId10" Type="http://schemas.openxmlformats.org/officeDocument/2006/relationships/tags" Target="../tags/tag174.xml"/><Relationship Id="rId19" Type="http://schemas.openxmlformats.org/officeDocument/2006/relationships/tags" Target="../tags/tag183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78.xml"/><Relationship Id="rId22" Type="http://schemas.openxmlformats.org/officeDocument/2006/relationships/tags" Target="../tags/tag186.xml"/><Relationship Id="rId27" Type="http://schemas.openxmlformats.org/officeDocument/2006/relationships/tags" Target="../tags/tag19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tags" Target="../tags/tag205.xml"/><Relationship Id="rId18" Type="http://schemas.openxmlformats.org/officeDocument/2006/relationships/tags" Target="../tags/tag210.xml"/><Relationship Id="rId26" Type="http://schemas.openxmlformats.org/officeDocument/2006/relationships/tags" Target="../tags/tag218.xml"/><Relationship Id="rId3" Type="http://schemas.openxmlformats.org/officeDocument/2006/relationships/tags" Target="../tags/tag195.xml"/><Relationship Id="rId21" Type="http://schemas.openxmlformats.org/officeDocument/2006/relationships/tags" Target="../tags/tag213.xml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tags" Target="../tags/tag209.xml"/><Relationship Id="rId25" Type="http://schemas.openxmlformats.org/officeDocument/2006/relationships/tags" Target="../tags/tag217.xml"/><Relationship Id="rId2" Type="http://schemas.openxmlformats.org/officeDocument/2006/relationships/tags" Target="../tags/tag194.xml"/><Relationship Id="rId16" Type="http://schemas.openxmlformats.org/officeDocument/2006/relationships/tags" Target="../tags/tag208.xml"/><Relationship Id="rId20" Type="http://schemas.openxmlformats.org/officeDocument/2006/relationships/tags" Target="../tags/tag212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24" Type="http://schemas.openxmlformats.org/officeDocument/2006/relationships/tags" Target="../tags/tag216.xml"/><Relationship Id="rId5" Type="http://schemas.openxmlformats.org/officeDocument/2006/relationships/tags" Target="../tags/tag197.xml"/><Relationship Id="rId15" Type="http://schemas.openxmlformats.org/officeDocument/2006/relationships/tags" Target="../tags/tag207.xml"/><Relationship Id="rId23" Type="http://schemas.openxmlformats.org/officeDocument/2006/relationships/tags" Target="../tags/tag215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202.xml"/><Relationship Id="rId19" Type="http://schemas.openxmlformats.org/officeDocument/2006/relationships/tags" Target="../tags/tag211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Relationship Id="rId22" Type="http://schemas.openxmlformats.org/officeDocument/2006/relationships/tags" Target="../tags/tag214.xml"/><Relationship Id="rId27" Type="http://schemas.openxmlformats.org/officeDocument/2006/relationships/tags" Target="../tags/tag2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5" Type="http://schemas.openxmlformats.org/officeDocument/2006/relationships/tags" Target="../tags/tag224.xml"/><Relationship Id="rId10" Type="http://schemas.openxmlformats.org/officeDocument/2006/relationships/tags" Target="../tags/tag229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46.xml"/><Relationship Id="rId13" Type="http://schemas.openxmlformats.org/officeDocument/2006/relationships/tags" Target="../tags/tag251.xml"/><Relationship Id="rId18" Type="http://schemas.openxmlformats.org/officeDocument/2006/relationships/tags" Target="../tags/tag256.xml"/><Relationship Id="rId26" Type="http://schemas.openxmlformats.org/officeDocument/2006/relationships/tags" Target="../tags/tag264.xml"/><Relationship Id="rId3" Type="http://schemas.openxmlformats.org/officeDocument/2006/relationships/tags" Target="../tags/tag241.xml"/><Relationship Id="rId21" Type="http://schemas.openxmlformats.org/officeDocument/2006/relationships/tags" Target="../tags/tag259.xml"/><Relationship Id="rId7" Type="http://schemas.openxmlformats.org/officeDocument/2006/relationships/tags" Target="../tags/tag245.xml"/><Relationship Id="rId12" Type="http://schemas.openxmlformats.org/officeDocument/2006/relationships/tags" Target="../tags/tag250.xml"/><Relationship Id="rId17" Type="http://schemas.openxmlformats.org/officeDocument/2006/relationships/tags" Target="../tags/tag255.xml"/><Relationship Id="rId25" Type="http://schemas.openxmlformats.org/officeDocument/2006/relationships/tags" Target="../tags/tag263.xml"/><Relationship Id="rId2" Type="http://schemas.openxmlformats.org/officeDocument/2006/relationships/tags" Target="../tags/tag240.xml"/><Relationship Id="rId16" Type="http://schemas.openxmlformats.org/officeDocument/2006/relationships/tags" Target="../tags/tag254.xml"/><Relationship Id="rId20" Type="http://schemas.openxmlformats.org/officeDocument/2006/relationships/tags" Target="../tags/tag258.xml"/><Relationship Id="rId1" Type="http://schemas.openxmlformats.org/officeDocument/2006/relationships/tags" Target="../tags/tag239.xml"/><Relationship Id="rId6" Type="http://schemas.openxmlformats.org/officeDocument/2006/relationships/tags" Target="../tags/tag244.xml"/><Relationship Id="rId11" Type="http://schemas.openxmlformats.org/officeDocument/2006/relationships/tags" Target="../tags/tag249.xml"/><Relationship Id="rId24" Type="http://schemas.openxmlformats.org/officeDocument/2006/relationships/tags" Target="../tags/tag262.xml"/><Relationship Id="rId5" Type="http://schemas.openxmlformats.org/officeDocument/2006/relationships/tags" Target="../tags/tag243.xml"/><Relationship Id="rId15" Type="http://schemas.openxmlformats.org/officeDocument/2006/relationships/tags" Target="../tags/tag253.xml"/><Relationship Id="rId23" Type="http://schemas.openxmlformats.org/officeDocument/2006/relationships/tags" Target="../tags/tag261.xml"/><Relationship Id="rId10" Type="http://schemas.openxmlformats.org/officeDocument/2006/relationships/tags" Target="../tags/tag248.xml"/><Relationship Id="rId19" Type="http://schemas.openxmlformats.org/officeDocument/2006/relationships/tags" Target="../tags/tag257.xml"/><Relationship Id="rId4" Type="http://schemas.openxmlformats.org/officeDocument/2006/relationships/tags" Target="../tags/tag242.xml"/><Relationship Id="rId9" Type="http://schemas.openxmlformats.org/officeDocument/2006/relationships/tags" Target="../tags/tag247.xml"/><Relationship Id="rId14" Type="http://schemas.openxmlformats.org/officeDocument/2006/relationships/tags" Target="../tags/tag252.xml"/><Relationship Id="rId22" Type="http://schemas.openxmlformats.org/officeDocument/2006/relationships/tags" Target="../tags/tag260.xml"/><Relationship Id="rId27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tags" Target="../tags/tag277.xml"/><Relationship Id="rId18" Type="http://schemas.openxmlformats.org/officeDocument/2006/relationships/tags" Target="../tags/tag282.xml"/><Relationship Id="rId3" Type="http://schemas.openxmlformats.org/officeDocument/2006/relationships/tags" Target="../tags/tag267.xml"/><Relationship Id="rId21" Type="http://schemas.openxmlformats.org/officeDocument/2006/relationships/tags" Target="../tags/tag285.xml"/><Relationship Id="rId7" Type="http://schemas.openxmlformats.org/officeDocument/2006/relationships/tags" Target="../tags/tag271.xml"/><Relationship Id="rId12" Type="http://schemas.openxmlformats.org/officeDocument/2006/relationships/tags" Target="../tags/tag276.xml"/><Relationship Id="rId17" Type="http://schemas.openxmlformats.org/officeDocument/2006/relationships/tags" Target="../tags/tag281.xml"/><Relationship Id="rId2" Type="http://schemas.openxmlformats.org/officeDocument/2006/relationships/tags" Target="../tags/tag266.xml"/><Relationship Id="rId16" Type="http://schemas.openxmlformats.org/officeDocument/2006/relationships/tags" Target="../tags/tag280.xml"/><Relationship Id="rId20" Type="http://schemas.openxmlformats.org/officeDocument/2006/relationships/tags" Target="../tags/tag284.xml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5" Type="http://schemas.openxmlformats.org/officeDocument/2006/relationships/tags" Target="../tags/tag269.xml"/><Relationship Id="rId15" Type="http://schemas.openxmlformats.org/officeDocument/2006/relationships/tags" Target="../tags/tag279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274.xml"/><Relationship Id="rId19" Type="http://schemas.openxmlformats.org/officeDocument/2006/relationships/tags" Target="../tags/tag283.xml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4" Type="http://schemas.openxmlformats.org/officeDocument/2006/relationships/tags" Target="../tags/tag278.xml"/><Relationship Id="rId22" Type="http://schemas.openxmlformats.org/officeDocument/2006/relationships/tags" Target="../tags/tag28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13" Type="http://schemas.openxmlformats.org/officeDocument/2006/relationships/tags" Target="../tags/tag299.xml"/><Relationship Id="rId18" Type="http://schemas.openxmlformats.org/officeDocument/2006/relationships/tags" Target="../tags/tag304.xml"/><Relationship Id="rId26" Type="http://schemas.openxmlformats.org/officeDocument/2006/relationships/slideLayout" Target="../slideLayouts/slideLayout6.xml"/><Relationship Id="rId3" Type="http://schemas.openxmlformats.org/officeDocument/2006/relationships/tags" Target="../tags/tag289.xml"/><Relationship Id="rId21" Type="http://schemas.openxmlformats.org/officeDocument/2006/relationships/tags" Target="../tags/tag307.xml"/><Relationship Id="rId7" Type="http://schemas.openxmlformats.org/officeDocument/2006/relationships/tags" Target="../tags/tag293.xml"/><Relationship Id="rId12" Type="http://schemas.openxmlformats.org/officeDocument/2006/relationships/tags" Target="../tags/tag298.xml"/><Relationship Id="rId17" Type="http://schemas.openxmlformats.org/officeDocument/2006/relationships/tags" Target="../tags/tag303.xml"/><Relationship Id="rId25" Type="http://schemas.openxmlformats.org/officeDocument/2006/relationships/tags" Target="../tags/tag311.xml"/><Relationship Id="rId2" Type="http://schemas.openxmlformats.org/officeDocument/2006/relationships/tags" Target="../tags/tag288.xml"/><Relationship Id="rId16" Type="http://schemas.openxmlformats.org/officeDocument/2006/relationships/tags" Target="../tags/tag302.xml"/><Relationship Id="rId20" Type="http://schemas.openxmlformats.org/officeDocument/2006/relationships/tags" Target="../tags/tag306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tags" Target="../tags/tag297.xml"/><Relationship Id="rId24" Type="http://schemas.openxmlformats.org/officeDocument/2006/relationships/tags" Target="../tags/tag310.xml"/><Relationship Id="rId5" Type="http://schemas.openxmlformats.org/officeDocument/2006/relationships/tags" Target="../tags/tag291.xml"/><Relationship Id="rId15" Type="http://schemas.openxmlformats.org/officeDocument/2006/relationships/tags" Target="../tags/tag301.xml"/><Relationship Id="rId23" Type="http://schemas.openxmlformats.org/officeDocument/2006/relationships/tags" Target="../tags/tag309.xml"/><Relationship Id="rId28" Type="http://schemas.openxmlformats.org/officeDocument/2006/relationships/image" Target="../media/image13.jpeg"/><Relationship Id="rId10" Type="http://schemas.openxmlformats.org/officeDocument/2006/relationships/tags" Target="../tags/tag296.xml"/><Relationship Id="rId19" Type="http://schemas.openxmlformats.org/officeDocument/2006/relationships/tags" Target="../tags/tag305.xml"/><Relationship Id="rId4" Type="http://schemas.openxmlformats.org/officeDocument/2006/relationships/tags" Target="../tags/tag290.xml"/><Relationship Id="rId9" Type="http://schemas.openxmlformats.org/officeDocument/2006/relationships/tags" Target="../tags/tag295.xml"/><Relationship Id="rId14" Type="http://schemas.openxmlformats.org/officeDocument/2006/relationships/tags" Target="../tags/tag300.xml"/><Relationship Id="rId22" Type="http://schemas.openxmlformats.org/officeDocument/2006/relationships/tags" Target="../tags/tag308.xml"/><Relationship Id="rId27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tags" Target="../tags/tag324.xml"/><Relationship Id="rId18" Type="http://schemas.openxmlformats.org/officeDocument/2006/relationships/tags" Target="../tags/tag329.xml"/><Relationship Id="rId3" Type="http://schemas.openxmlformats.org/officeDocument/2006/relationships/tags" Target="../tags/tag314.xml"/><Relationship Id="rId7" Type="http://schemas.openxmlformats.org/officeDocument/2006/relationships/tags" Target="../tags/tag318.xml"/><Relationship Id="rId12" Type="http://schemas.openxmlformats.org/officeDocument/2006/relationships/tags" Target="../tags/tag323.xml"/><Relationship Id="rId17" Type="http://schemas.openxmlformats.org/officeDocument/2006/relationships/tags" Target="../tags/tag328.xml"/><Relationship Id="rId2" Type="http://schemas.openxmlformats.org/officeDocument/2006/relationships/tags" Target="../tags/tag313.xml"/><Relationship Id="rId16" Type="http://schemas.openxmlformats.org/officeDocument/2006/relationships/tags" Target="../tags/tag327.xml"/><Relationship Id="rId20" Type="http://schemas.openxmlformats.org/officeDocument/2006/relationships/slideLayout" Target="../slideLayouts/slideLayout6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tags" Target="../tags/tag322.xml"/><Relationship Id="rId5" Type="http://schemas.openxmlformats.org/officeDocument/2006/relationships/tags" Target="../tags/tag316.xml"/><Relationship Id="rId15" Type="http://schemas.openxmlformats.org/officeDocument/2006/relationships/tags" Target="../tags/tag326.xml"/><Relationship Id="rId10" Type="http://schemas.openxmlformats.org/officeDocument/2006/relationships/tags" Target="../tags/tag321.xml"/><Relationship Id="rId19" Type="http://schemas.openxmlformats.org/officeDocument/2006/relationships/tags" Target="../tags/tag330.xml"/><Relationship Id="rId4" Type="http://schemas.openxmlformats.org/officeDocument/2006/relationships/tags" Target="../tags/tag315.xml"/><Relationship Id="rId9" Type="http://schemas.openxmlformats.org/officeDocument/2006/relationships/tags" Target="../tags/tag320.xml"/><Relationship Id="rId14" Type="http://schemas.openxmlformats.org/officeDocument/2006/relationships/tags" Target="../tags/tag3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38.xml"/><Relationship Id="rId13" Type="http://schemas.openxmlformats.org/officeDocument/2006/relationships/tags" Target="../tags/tag343.xml"/><Relationship Id="rId18" Type="http://schemas.openxmlformats.org/officeDocument/2006/relationships/tags" Target="../tags/tag348.xml"/><Relationship Id="rId26" Type="http://schemas.openxmlformats.org/officeDocument/2006/relationships/image" Target="../media/image16.jpeg"/><Relationship Id="rId3" Type="http://schemas.openxmlformats.org/officeDocument/2006/relationships/tags" Target="../tags/tag333.xml"/><Relationship Id="rId21" Type="http://schemas.openxmlformats.org/officeDocument/2006/relationships/tags" Target="../tags/tag351.xml"/><Relationship Id="rId7" Type="http://schemas.openxmlformats.org/officeDocument/2006/relationships/tags" Target="../tags/tag337.xml"/><Relationship Id="rId12" Type="http://schemas.openxmlformats.org/officeDocument/2006/relationships/tags" Target="../tags/tag342.xml"/><Relationship Id="rId17" Type="http://schemas.openxmlformats.org/officeDocument/2006/relationships/tags" Target="../tags/tag347.xml"/><Relationship Id="rId25" Type="http://schemas.openxmlformats.org/officeDocument/2006/relationships/image" Target="../media/image15.jpeg"/><Relationship Id="rId2" Type="http://schemas.openxmlformats.org/officeDocument/2006/relationships/tags" Target="../tags/tag332.xml"/><Relationship Id="rId16" Type="http://schemas.openxmlformats.org/officeDocument/2006/relationships/tags" Target="../tags/tag346.xml"/><Relationship Id="rId20" Type="http://schemas.openxmlformats.org/officeDocument/2006/relationships/tags" Target="../tags/tag350.xml"/><Relationship Id="rId1" Type="http://schemas.openxmlformats.org/officeDocument/2006/relationships/tags" Target="../tags/tag331.xml"/><Relationship Id="rId6" Type="http://schemas.openxmlformats.org/officeDocument/2006/relationships/tags" Target="../tags/tag336.xml"/><Relationship Id="rId11" Type="http://schemas.openxmlformats.org/officeDocument/2006/relationships/tags" Target="../tags/tag341.xml"/><Relationship Id="rId24" Type="http://schemas.openxmlformats.org/officeDocument/2006/relationships/image" Target="../media/image14.jpeg"/><Relationship Id="rId5" Type="http://schemas.openxmlformats.org/officeDocument/2006/relationships/tags" Target="../tags/tag335.xml"/><Relationship Id="rId15" Type="http://schemas.openxmlformats.org/officeDocument/2006/relationships/tags" Target="../tags/tag345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340.xml"/><Relationship Id="rId19" Type="http://schemas.openxmlformats.org/officeDocument/2006/relationships/tags" Target="../tags/tag349.xml"/><Relationship Id="rId4" Type="http://schemas.openxmlformats.org/officeDocument/2006/relationships/tags" Target="../tags/tag334.xml"/><Relationship Id="rId9" Type="http://schemas.openxmlformats.org/officeDocument/2006/relationships/tags" Target="../tags/tag339.xml"/><Relationship Id="rId14" Type="http://schemas.openxmlformats.org/officeDocument/2006/relationships/tags" Target="../tags/tag344.xml"/><Relationship Id="rId22" Type="http://schemas.openxmlformats.org/officeDocument/2006/relationships/tags" Target="../tags/tag352.xml"/><Relationship Id="rId27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55.xml"/><Relationship Id="rId7" Type="http://schemas.openxmlformats.org/officeDocument/2006/relationships/tags" Target="../tags/tag359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4" Type="http://schemas.openxmlformats.org/officeDocument/2006/relationships/tags" Target="../tags/tag356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tags" Target="../tags/tag372.xml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12" Type="http://schemas.openxmlformats.org/officeDocument/2006/relationships/tags" Target="../tags/tag371.xml"/><Relationship Id="rId17" Type="http://schemas.openxmlformats.org/officeDocument/2006/relationships/image" Target="../media/image19.jpeg"/><Relationship Id="rId2" Type="http://schemas.openxmlformats.org/officeDocument/2006/relationships/tags" Target="../tags/tag361.xml"/><Relationship Id="rId16" Type="http://schemas.openxmlformats.org/officeDocument/2006/relationships/image" Target="../media/image18.jpeg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5" Type="http://schemas.openxmlformats.org/officeDocument/2006/relationships/tags" Target="../tags/tag364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369.xml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tags" Target="../tags/tag37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13" Type="http://schemas.openxmlformats.org/officeDocument/2006/relationships/tags" Target="../tags/tag386.xml"/><Relationship Id="rId18" Type="http://schemas.openxmlformats.org/officeDocument/2006/relationships/tags" Target="../tags/tag391.xml"/><Relationship Id="rId3" Type="http://schemas.openxmlformats.org/officeDocument/2006/relationships/tags" Target="../tags/tag376.xml"/><Relationship Id="rId21" Type="http://schemas.openxmlformats.org/officeDocument/2006/relationships/tags" Target="../tags/tag394.xml"/><Relationship Id="rId7" Type="http://schemas.openxmlformats.org/officeDocument/2006/relationships/tags" Target="../tags/tag380.xml"/><Relationship Id="rId12" Type="http://schemas.openxmlformats.org/officeDocument/2006/relationships/tags" Target="../tags/tag385.xml"/><Relationship Id="rId17" Type="http://schemas.openxmlformats.org/officeDocument/2006/relationships/tags" Target="../tags/tag390.xml"/><Relationship Id="rId2" Type="http://schemas.openxmlformats.org/officeDocument/2006/relationships/tags" Target="../tags/tag375.xml"/><Relationship Id="rId16" Type="http://schemas.openxmlformats.org/officeDocument/2006/relationships/tags" Target="../tags/tag389.xml"/><Relationship Id="rId20" Type="http://schemas.openxmlformats.org/officeDocument/2006/relationships/tags" Target="../tags/tag393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tags" Target="../tags/tag384.xml"/><Relationship Id="rId5" Type="http://schemas.openxmlformats.org/officeDocument/2006/relationships/tags" Target="../tags/tag378.xml"/><Relationship Id="rId15" Type="http://schemas.openxmlformats.org/officeDocument/2006/relationships/tags" Target="../tags/tag388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383.xml"/><Relationship Id="rId19" Type="http://schemas.openxmlformats.org/officeDocument/2006/relationships/tags" Target="../tags/tag392.xml"/><Relationship Id="rId4" Type="http://schemas.openxmlformats.org/officeDocument/2006/relationships/tags" Target="../tags/tag377.xml"/><Relationship Id="rId9" Type="http://schemas.openxmlformats.org/officeDocument/2006/relationships/tags" Target="../tags/tag382.xml"/><Relationship Id="rId14" Type="http://schemas.openxmlformats.org/officeDocument/2006/relationships/tags" Target="../tags/tag387.xml"/><Relationship Id="rId22" Type="http://schemas.openxmlformats.org/officeDocument/2006/relationships/tags" Target="../tags/tag39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03.xml"/><Relationship Id="rId13" Type="http://schemas.openxmlformats.org/officeDocument/2006/relationships/tags" Target="../tags/tag408.xml"/><Relationship Id="rId18" Type="http://schemas.openxmlformats.org/officeDocument/2006/relationships/image" Target="../media/image20.png"/><Relationship Id="rId3" Type="http://schemas.openxmlformats.org/officeDocument/2006/relationships/tags" Target="../tags/tag398.xml"/><Relationship Id="rId21" Type="http://schemas.openxmlformats.org/officeDocument/2006/relationships/image" Target="../media/image23.jpeg"/><Relationship Id="rId7" Type="http://schemas.openxmlformats.org/officeDocument/2006/relationships/tags" Target="../tags/tag402.xml"/><Relationship Id="rId12" Type="http://schemas.openxmlformats.org/officeDocument/2006/relationships/tags" Target="../tags/tag407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397.xml"/><Relationship Id="rId16" Type="http://schemas.openxmlformats.org/officeDocument/2006/relationships/tags" Target="../tags/tag411.xml"/><Relationship Id="rId20" Type="http://schemas.openxmlformats.org/officeDocument/2006/relationships/image" Target="../media/image22.png"/><Relationship Id="rId1" Type="http://schemas.openxmlformats.org/officeDocument/2006/relationships/tags" Target="../tags/tag396.xml"/><Relationship Id="rId6" Type="http://schemas.openxmlformats.org/officeDocument/2006/relationships/tags" Target="../tags/tag401.xml"/><Relationship Id="rId11" Type="http://schemas.openxmlformats.org/officeDocument/2006/relationships/tags" Target="../tags/tag406.xml"/><Relationship Id="rId5" Type="http://schemas.openxmlformats.org/officeDocument/2006/relationships/tags" Target="../tags/tag400.xml"/><Relationship Id="rId15" Type="http://schemas.openxmlformats.org/officeDocument/2006/relationships/tags" Target="../tags/tag410.xml"/><Relationship Id="rId10" Type="http://schemas.openxmlformats.org/officeDocument/2006/relationships/tags" Target="../tags/tag405.xml"/><Relationship Id="rId19" Type="http://schemas.openxmlformats.org/officeDocument/2006/relationships/image" Target="../media/image21.jpeg"/><Relationship Id="rId4" Type="http://schemas.openxmlformats.org/officeDocument/2006/relationships/tags" Target="../tags/tag399.xml"/><Relationship Id="rId9" Type="http://schemas.openxmlformats.org/officeDocument/2006/relationships/tags" Target="../tags/tag404.xml"/><Relationship Id="rId14" Type="http://schemas.openxmlformats.org/officeDocument/2006/relationships/tags" Target="../tags/tag40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19.xml"/><Relationship Id="rId13" Type="http://schemas.openxmlformats.org/officeDocument/2006/relationships/tags" Target="../tags/tag424.xml"/><Relationship Id="rId18" Type="http://schemas.openxmlformats.org/officeDocument/2006/relationships/tags" Target="../tags/tag429.xml"/><Relationship Id="rId3" Type="http://schemas.openxmlformats.org/officeDocument/2006/relationships/tags" Target="../tags/tag414.xml"/><Relationship Id="rId21" Type="http://schemas.openxmlformats.org/officeDocument/2006/relationships/tags" Target="../tags/tag432.xml"/><Relationship Id="rId7" Type="http://schemas.openxmlformats.org/officeDocument/2006/relationships/tags" Target="../tags/tag418.xml"/><Relationship Id="rId12" Type="http://schemas.openxmlformats.org/officeDocument/2006/relationships/tags" Target="../tags/tag423.xml"/><Relationship Id="rId17" Type="http://schemas.openxmlformats.org/officeDocument/2006/relationships/tags" Target="../tags/tag428.xml"/><Relationship Id="rId2" Type="http://schemas.openxmlformats.org/officeDocument/2006/relationships/tags" Target="../tags/tag413.xml"/><Relationship Id="rId16" Type="http://schemas.openxmlformats.org/officeDocument/2006/relationships/tags" Target="../tags/tag427.xml"/><Relationship Id="rId20" Type="http://schemas.openxmlformats.org/officeDocument/2006/relationships/tags" Target="../tags/tag431.xml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11" Type="http://schemas.openxmlformats.org/officeDocument/2006/relationships/tags" Target="../tags/tag422.xml"/><Relationship Id="rId5" Type="http://schemas.openxmlformats.org/officeDocument/2006/relationships/tags" Target="../tags/tag416.xml"/><Relationship Id="rId15" Type="http://schemas.openxmlformats.org/officeDocument/2006/relationships/tags" Target="../tags/tag426.xml"/><Relationship Id="rId23" Type="http://schemas.openxmlformats.org/officeDocument/2006/relationships/slideLayout" Target="../slideLayouts/slideLayout6.xml"/><Relationship Id="rId10" Type="http://schemas.openxmlformats.org/officeDocument/2006/relationships/tags" Target="../tags/tag421.xml"/><Relationship Id="rId19" Type="http://schemas.openxmlformats.org/officeDocument/2006/relationships/tags" Target="../tags/tag430.xml"/><Relationship Id="rId4" Type="http://schemas.openxmlformats.org/officeDocument/2006/relationships/tags" Target="../tags/tag415.xml"/><Relationship Id="rId9" Type="http://schemas.openxmlformats.org/officeDocument/2006/relationships/tags" Target="../tags/tag420.xml"/><Relationship Id="rId14" Type="http://schemas.openxmlformats.org/officeDocument/2006/relationships/tags" Target="../tags/tag425.xml"/><Relationship Id="rId22" Type="http://schemas.openxmlformats.org/officeDocument/2006/relationships/tags" Target="../tags/tag433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446.xml"/><Relationship Id="rId18" Type="http://schemas.openxmlformats.org/officeDocument/2006/relationships/tags" Target="../tags/tag451.xml"/><Relationship Id="rId26" Type="http://schemas.openxmlformats.org/officeDocument/2006/relationships/tags" Target="../tags/tag459.xml"/><Relationship Id="rId39" Type="http://schemas.openxmlformats.org/officeDocument/2006/relationships/tags" Target="../tags/tag472.xml"/><Relationship Id="rId3" Type="http://schemas.openxmlformats.org/officeDocument/2006/relationships/tags" Target="../tags/tag436.xml"/><Relationship Id="rId21" Type="http://schemas.openxmlformats.org/officeDocument/2006/relationships/tags" Target="../tags/tag454.xml"/><Relationship Id="rId34" Type="http://schemas.openxmlformats.org/officeDocument/2006/relationships/tags" Target="../tags/tag467.xml"/><Relationship Id="rId42" Type="http://schemas.openxmlformats.org/officeDocument/2006/relationships/tags" Target="../tags/tag475.xml"/><Relationship Id="rId47" Type="http://schemas.openxmlformats.org/officeDocument/2006/relationships/tags" Target="../tags/tag480.xml"/><Relationship Id="rId50" Type="http://schemas.openxmlformats.org/officeDocument/2006/relationships/slideLayout" Target="../slideLayouts/slideLayout6.xml"/><Relationship Id="rId7" Type="http://schemas.openxmlformats.org/officeDocument/2006/relationships/tags" Target="../tags/tag440.xml"/><Relationship Id="rId12" Type="http://schemas.openxmlformats.org/officeDocument/2006/relationships/tags" Target="../tags/tag445.xml"/><Relationship Id="rId17" Type="http://schemas.openxmlformats.org/officeDocument/2006/relationships/tags" Target="../tags/tag450.xml"/><Relationship Id="rId25" Type="http://schemas.openxmlformats.org/officeDocument/2006/relationships/tags" Target="../tags/tag458.xml"/><Relationship Id="rId33" Type="http://schemas.openxmlformats.org/officeDocument/2006/relationships/tags" Target="../tags/tag466.xml"/><Relationship Id="rId38" Type="http://schemas.openxmlformats.org/officeDocument/2006/relationships/tags" Target="../tags/tag471.xml"/><Relationship Id="rId46" Type="http://schemas.openxmlformats.org/officeDocument/2006/relationships/tags" Target="../tags/tag479.xml"/><Relationship Id="rId2" Type="http://schemas.openxmlformats.org/officeDocument/2006/relationships/tags" Target="../tags/tag435.xml"/><Relationship Id="rId16" Type="http://schemas.openxmlformats.org/officeDocument/2006/relationships/tags" Target="../tags/tag449.xml"/><Relationship Id="rId20" Type="http://schemas.openxmlformats.org/officeDocument/2006/relationships/tags" Target="../tags/tag453.xml"/><Relationship Id="rId29" Type="http://schemas.openxmlformats.org/officeDocument/2006/relationships/tags" Target="../tags/tag462.xml"/><Relationship Id="rId41" Type="http://schemas.openxmlformats.org/officeDocument/2006/relationships/tags" Target="../tags/tag474.xml"/><Relationship Id="rId1" Type="http://schemas.openxmlformats.org/officeDocument/2006/relationships/tags" Target="../tags/tag434.xml"/><Relationship Id="rId6" Type="http://schemas.openxmlformats.org/officeDocument/2006/relationships/tags" Target="../tags/tag439.xml"/><Relationship Id="rId11" Type="http://schemas.openxmlformats.org/officeDocument/2006/relationships/tags" Target="../tags/tag444.xml"/><Relationship Id="rId24" Type="http://schemas.openxmlformats.org/officeDocument/2006/relationships/tags" Target="../tags/tag457.xml"/><Relationship Id="rId32" Type="http://schemas.openxmlformats.org/officeDocument/2006/relationships/tags" Target="../tags/tag465.xml"/><Relationship Id="rId37" Type="http://schemas.openxmlformats.org/officeDocument/2006/relationships/tags" Target="../tags/tag470.xml"/><Relationship Id="rId40" Type="http://schemas.openxmlformats.org/officeDocument/2006/relationships/tags" Target="../tags/tag473.xml"/><Relationship Id="rId45" Type="http://schemas.openxmlformats.org/officeDocument/2006/relationships/tags" Target="../tags/tag478.xml"/><Relationship Id="rId5" Type="http://schemas.openxmlformats.org/officeDocument/2006/relationships/tags" Target="../tags/tag438.xml"/><Relationship Id="rId15" Type="http://schemas.openxmlformats.org/officeDocument/2006/relationships/tags" Target="../tags/tag448.xml"/><Relationship Id="rId23" Type="http://schemas.openxmlformats.org/officeDocument/2006/relationships/tags" Target="../tags/tag456.xml"/><Relationship Id="rId28" Type="http://schemas.openxmlformats.org/officeDocument/2006/relationships/tags" Target="../tags/tag461.xml"/><Relationship Id="rId36" Type="http://schemas.openxmlformats.org/officeDocument/2006/relationships/tags" Target="../tags/tag469.xml"/><Relationship Id="rId49" Type="http://schemas.openxmlformats.org/officeDocument/2006/relationships/tags" Target="../tags/tag482.xml"/><Relationship Id="rId10" Type="http://schemas.openxmlformats.org/officeDocument/2006/relationships/tags" Target="../tags/tag443.xml"/><Relationship Id="rId19" Type="http://schemas.openxmlformats.org/officeDocument/2006/relationships/tags" Target="../tags/tag452.xml"/><Relationship Id="rId31" Type="http://schemas.openxmlformats.org/officeDocument/2006/relationships/tags" Target="../tags/tag464.xml"/><Relationship Id="rId44" Type="http://schemas.openxmlformats.org/officeDocument/2006/relationships/tags" Target="../tags/tag477.xml"/><Relationship Id="rId52" Type="http://schemas.openxmlformats.org/officeDocument/2006/relationships/image" Target="../media/image25.jpeg"/><Relationship Id="rId4" Type="http://schemas.openxmlformats.org/officeDocument/2006/relationships/tags" Target="../tags/tag437.xml"/><Relationship Id="rId9" Type="http://schemas.openxmlformats.org/officeDocument/2006/relationships/tags" Target="../tags/tag442.xml"/><Relationship Id="rId14" Type="http://schemas.openxmlformats.org/officeDocument/2006/relationships/tags" Target="../tags/tag447.xml"/><Relationship Id="rId22" Type="http://schemas.openxmlformats.org/officeDocument/2006/relationships/tags" Target="../tags/tag455.xml"/><Relationship Id="rId27" Type="http://schemas.openxmlformats.org/officeDocument/2006/relationships/tags" Target="../tags/tag460.xml"/><Relationship Id="rId30" Type="http://schemas.openxmlformats.org/officeDocument/2006/relationships/tags" Target="../tags/tag463.xml"/><Relationship Id="rId35" Type="http://schemas.openxmlformats.org/officeDocument/2006/relationships/tags" Target="../tags/tag468.xml"/><Relationship Id="rId43" Type="http://schemas.openxmlformats.org/officeDocument/2006/relationships/tags" Target="../tags/tag476.xml"/><Relationship Id="rId48" Type="http://schemas.openxmlformats.org/officeDocument/2006/relationships/tags" Target="../tags/tag481.xml"/><Relationship Id="rId8" Type="http://schemas.openxmlformats.org/officeDocument/2006/relationships/tags" Target="../tags/tag441.xml"/><Relationship Id="rId51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8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tags" Target="../tags/tag488.xml"/><Relationship Id="rId5" Type="http://schemas.openxmlformats.org/officeDocument/2006/relationships/tags" Target="../tags/tag487.xml"/><Relationship Id="rId4" Type="http://schemas.openxmlformats.org/officeDocument/2006/relationships/tags" Target="../tags/tag48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slideLayout" Target="../slideLayouts/slideLayout6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5.jpe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51.xml"/><Relationship Id="rId10" Type="http://schemas.openxmlformats.org/officeDocument/2006/relationships/tags" Target="../tags/tag56.xml"/><Relationship Id="rId4" Type="http://schemas.openxmlformats.org/officeDocument/2006/relationships/tags" Target="../tags/tag50.xml"/><Relationship Id="rId9" Type="http://schemas.openxmlformats.org/officeDocument/2006/relationships/tags" Target="../tags/tag5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18" Type="http://schemas.openxmlformats.org/officeDocument/2006/relationships/tags" Target="../tags/tag74.xml"/><Relationship Id="rId3" Type="http://schemas.openxmlformats.org/officeDocument/2006/relationships/tags" Target="../tags/tag59.xml"/><Relationship Id="rId21" Type="http://schemas.openxmlformats.org/officeDocument/2006/relationships/image" Target="../media/image7.jpeg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tags" Target="../tags/tag73.xml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20" Type="http://schemas.openxmlformats.org/officeDocument/2006/relationships/image" Target="../media/image6.jpe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23" Type="http://schemas.openxmlformats.org/officeDocument/2006/relationships/image" Target="../media/image9.jpeg"/><Relationship Id="rId10" Type="http://schemas.openxmlformats.org/officeDocument/2006/relationships/tags" Target="../tags/tag66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Relationship Id="rId2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26" Type="http://schemas.openxmlformats.org/officeDocument/2006/relationships/tags" Target="../tags/tag100.xml"/><Relationship Id="rId3" Type="http://schemas.openxmlformats.org/officeDocument/2006/relationships/tags" Target="../tags/tag77.xml"/><Relationship Id="rId21" Type="http://schemas.openxmlformats.org/officeDocument/2006/relationships/tags" Target="../tags/tag95.xml"/><Relationship Id="rId7" Type="http://schemas.openxmlformats.org/officeDocument/2006/relationships/tags" Target="../tags/tag81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5" Type="http://schemas.openxmlformats.org/officeDocument/2006/relationships/tags" Target="../tags/tag99.xml"/><Relationship Id="rId2" Type="http://schemas.openxmlformats.org/officeDocument/2006/relationships/tags" Target="../tags/tag76.xml"/><Relationship Id="rId16" Type="http://schemas.openxmlformats.org/officeDocument/2006/relationships/tags" Target="../tags/tag90.xml"/><Relationship Id="rId20" Type="http://schemas.openxmlformats.org/officeDocument/2006/relationships/tags" Target="../tags/tag94.xml"/><Relationship Id="rId29" Type="http://schemas.openxmlformats.org/officeDocument/2006/relationships/slideLayout" Target="../slideLayouts/slideLayout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tags" Target="../tags/tag98.xml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tags" Target="../tags/tag97.xml"/><Relationship Id="rId28" Type="http://schemas.openxmlformats.org/officeDocument/2006/relationships/tags" Target="../tags/tag102.xml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tags" Target="../tags/tag96.xml"/><Relationship Id="rId27" Type="http://schemas.openxmlformats.org/officeDocument/2006/relationships/tags" Target="../tags/tag10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image" Target="../media/image10.jpeg"/><Relationship Id="rId3" Type="http://schemas.openxmlformats.org/officeDocument/2006/relationships/tags" Target="../tags/tag105.xml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slideLayout" Target="../slideLayouts/slideLayout6.xml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10" Type="http://schemas.openxmlformats.org/officeDocument/2006/relationships/tags" Target="../tags/tag112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5" Type="http://schemas.openxmlformats.org/officeDocument/2006/relationships/tags" Target="../tags/tag123.xml"/><Relationship Id="rId4" Type="http://schemas.openxmlformats.org/officeDocument/2006/relationships/tags" Target="../tags/tag12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"/>
          <p:cNvSpPr/>
          <p:nvPr>
            <p:custDataLst>
              <p:tags r:id="rId1"/>
            </p:custDataLst>
          </p:nvPr>
        </p:nvSpPr>
        <p:spPr>
          <a:xfrm>
            <a:off x="541867" y="524934"/>
            <a:ext cx="11108267" cy="58081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8" name="1"/>
          <p:cNvGrpSpPr/>
          <p:nvPr>
            <p:custDataLst>
              <p:tags r:id="rId2"/>
            </p:custDataLst>
          </p:nvPr>
        </p:nvGrpSpPr>
        <p:grpSpPr>
          <a:xfrm>
            <a:off x="704306" y="694534"/>
            <a:ext cx="10783389" cy="5468933"/>
            <a:chOff x="685800" y="744583"/>
            <a:chExt cx="10783389" cy="5468933"/>
          </a:xfrm>
        </p:grpSpPr>
        <p:sp>
          <p:nvSpPr>
            <p:cNvPr id="6" name="淘宝店chenying0907出品 5"/>
            <p:cNvSpPr/>
            <p:nvPr/>
          </p:nvSpPr>
          <p:spPr>
            <a:xfrm>
              <a:off x="685800" y="744583"/>
              <a:ext cx="10783389" cy="5468933"/>
            </a:xfrm>
            <a:prstGeom prst="rect">
              <a:avLst/>
            </a:prstGeom>
            <a:solidFill>
              <a:srgbClr val="FFFAF8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pic>
          <p:nvPicPr>
            <p:cNvPr id="4" name="淘宝店chenying0907出品 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9" r="9164"/>
            <a:stretch/>
          </p:blipFill>
          <p:spPr>
            <a:xfrm>
              <a:off x="7499535" y="744583"/>
              <a:ext cx="3969654" cy="4715698"/>
            </a:xfrm>
            <a:prstGeom prst="rect">
              <a:avLst/>
            </a:prstGeom>
          </p:spPr>
        </p:pic>
        <p:pic>
          <p:nvPicPr>
            <p:cNvPr id="7" name="淘宝店chenying0907出品 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9" r="9164"/>
            <a:stretch/>
          </p:blipFill>
          <p:spPr>
            <a:xfrm rot="10800000">
              <a:off x="685800" y="1497818"/>
              <a:ext cx="3969654" cy="4715698"/>
            </a:xfrm>
            <a:prstGeom prst="rect">
              <a:avLst/>
            </a:prstGeom>
          </p:spPr>
        </p:pic>
      </p:grpSp>
      <p:sp>
        <p:nvSpPr>
          <p:cNvPr id="15" name="PA_文本框 1"/>
          <p:cNvSpPr txBox="1"/>
          <p:nvPr>
            <p:custDataLst>
              <p:tags r:id="rId3"/>
            </p:custDataLst>
          </p:nvPr>
        </p:nvSpPr>
        <p:spPr>
          <a:xfrm>
            <a:off x="2087880" y="2524349"/>
            <a:ext cx="8006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ln w="6350">
                  <a:noFill/>
                </a:ln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Literary refreshing</a:t>
            </a:r>
            <a:r>
              <a:rPr lang="en-US" altLang="zh-CN" sz="3600" dirty="0">
                <a:ln w="6350">
                  <a:noFill/>
                </a:ln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ppt t</a:t>
            </a:r>
            <a:r>
              <a:rPr lang="zh-CN" altLang="en-US" sz="3600" dirty="0">
                <a:ln w="6350">
                  <a:noFill/>
                </a:ln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emplate</a:t>
            </a:r>
          </a:p>
        </p:txBody>
      </p:sp>
      <p:sp>
        <p:nvSpPr>
          <p:cNvPr id="16" name="1"/>
          <p:cNvSpPr/>
          <p:nvPr>
            <p:custDataLst>
              <p:tags r:id="rId4"/>
            </p:custDataLst>
          </p:nvPr>
        </p:nvSpPr>
        <p:spPr>
          <a:xfrm>
            <a:off x="2087880" y="3513126"/>
            <a:ext cx="8006080" cy="2974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itchFamily="34" charset="0"/>
              <a:buNone/>
            </a:pPr>
            <a:r>
              <a:rPr lang="en-US" altLang="zh-CN" sz="1333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BUSINESS ANNUAL REPORT POWERPOINT TEMPLATE</a:t>
            </a:r>
            <a:endParaRPr lang="zh-CN" altLang="en-US" sz="1333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cxnSp>
        <p:nvCxnSpPr>
          <p:cNvPr id="17" name="1"/>
          <p:cNvCxnSpPr/>
          <p:nvPr>
            <p:custDataLst>
              <p:tags r:id="rId5"/>
            </p:custDataLst>
          </p:nvPr>
        </p:nvCxnSpPr>
        <p:spPr>
          <a:xfrm>
            <a:off x="2082800" y="3440267"/>
            <a:ext cx="80162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"/>
          <p:cNvSpPr/>
          <p:nvPr>
            <p:custDataLst>
              <p:tags r:id="rId6"/>
            </p:custDataLst>
          </p:nvPr>
        </p:nvSpPr>
        <p:spPr>
          <a:xfrm>
            <a:off x="2715065" y="4256606"/>
            <a:ext cx="70057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1600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600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600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600" dirty="0">
              <a:solidFill>
                <a:prstClr val="white">
                  <a:lumMod val="50000"/>
                </a:prst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pic>
        <p:nvPicPr>
          <p:cNvPr id="2" name="PA_王俊雄 - 踏过樱华第几桥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914400" y="3897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9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5" grpId="0"/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4" name="PA_任意多边形 34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3757807" y="3040713"/>
            <a:ext cx="1802843" cy="630572"/>
          </a:xfrm>
          <a:custGeom>
            <a:avLst/>
            <a:gdLst>
              <a:gd name="T0" fmla="*/ 832 w 1008"/>
              <a:gd name="T1" fmla="*/ 0 h 352"/>
              <a:gd name="T2" fmla="*/ 176 w 1008"/>
              <a:gd name="T3" fmla="*/ 0 h 352"/>
              <a:gd name="T4" fmla="*/ 0 w 1008"/>
              <a:gd name="T5" fmla="*/ 176 h 352"/>
              <a:gd name="T6" fmla="*/ 176 w 1008"/>
              <a:gd name="T7" fmla="*/ 352 h 352"/>
              <a:gd name="T8" fmla="*/ 832 w 1008"/>
              <a:gd name="T9" fmla="*/ 352 h 352"/>
              <a:gd name="T10" fmla="*/ 1008 w 1008"/>
              <a:gd name="T11" fmla="*/ 176 h 352"/>
              <a:gd name="T12" fmla="*/ 832 w 1008"/>
              <a:gd name="T13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8" h="352">
                <a:moveTo>
                  <a:pt x="832" y="0"/>
                </a:moveTo>
                <a:cubicBezTo>
                  <a:pt x="176" y="0"/>
                  <a:pt x="176" y="0"/>
                  <a:pt x="176" y="0"/>
                </a:cubicBezTo>
                <a:cubicBezTo>
                  <a:pt x="78" y="0"/>
                  <a:pt x="0" y="79"/>
                  <a:pt x="0" y="176"/>
                </a:cubicBezTo>
                <a:cubicBezTo>
                  <a:pt x="0" y="273"/>
                  <a:pt x="78" y="352"/>
                  <a:pt x="176" y="352"/>
                </a:cubicBezTo>
                <a:cubicBezTo>
                  <a:pt x="832" y="352"/>
                  <a:pt x="832" y="352"/>
                  <a:pt x="832" y="352"/>
                </a:cubicBezTo>
                <a:cubicBezTo>
                  <a:pt x="929" y="352"/>
                  <a:pt x="1008" y="273"/>
                  <a:pt x="1008" y="176"/>
                </a:cubicBezTo>
                <a:cubicBezTo>
                  <a:pt x="1008" y="79"/>
                  <a:pt x="929" y="0"/>
                  <a:pt x="83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35" name="PA_任意多边形 35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932193" y="3040712"/>
            <a:ext cx="628456" cy="1802843"/>
          </a:xfrm>
          <a:custGeom>
            <a:avLst/>
            <a:gdLst>
              <a:gd name="T0" fmla="*/ 352 w 352"/>
              <a:gd name="T1" fmla="*/ 832 h 1008"/>
              <a:gd name="T2" fmla="*/ 352 w 352"/>
              <a:gd name="T3" fmla="*/ 176 h 1008"/>
              <a:gd name="T4" fmla="*/ 176 w 352"/>
              <a:gd name="T5" fmla="*/ 0 h 1008"/>
              <a:gd name="T6" fmla="*/ 0 w 352"/>
              <a:gd name="T7" fmla="*/ 176 h 1008"/>
              <a:gd name="T8" fmla="*/ 0 w 352"/>
              <a:gd name="T9" fmla="*/ 832 h 1008"/>
              <a:gd name="T10" fmla="*/ 176 w 352"/>
              <a:gd name="T11" fmla="*/ 1008 h 1008"/>
              <a:gd name="T12" fmla="*/ 352 w 352"/>
              <a:gd name="T13" fmla="*/ 832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2" h="1008">
                <a:moveTo>
                  <a:pt x="352" y="832"/>
                </a:moveTo>
                <a:cubicBezTo>
                  <a:pt x="352" y="176"/>
                  <a:pt x="352" y="176"/>
                  <a:pt x="352" y="176"/>
                </a:cubicBezTo>
                <a:cubicBezTo>
                  <a:pt x="352" y="79"/>
                  <a:pt x="273" y="0"/>
                  <a:pt x="176" y="0"/>
                </a:cubicBezTo>
                <a:cubicBezTo>
                  <a:pt x="78" y="0"/>
                  <a:pt x="0" y="79"/>
                  <a:pt x="0" y="176"/>
                </a:cubicBezTo>
                <a:cubicBezTo>
                  <a:pt x="0" y="832"/>
                  <a:pt x="0" y="832"/>
                  <a:pt x="0" y="832"/>
                </a:cubicBezTo>
                <a:cubicBezTo>
                  <a:pt x="0" y="929"/>
                  <a:pt x="78" y="1008"/>
                  <a:pt x="176" y="1008"/>
                </a:cubicBezTo>
                <a:cubicBezTo>
                  <a:pt x="273" y="1008"/>
                  <a:pt x="352" y="929"/>
                  <a:pt x="352" y="83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36" name="PA_任意多边形 36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201295" y="3011089"/>
            <a:ext cx="2391095" cy="2391095"/>
          </a:xfrm>
          <a:custGeom>
            <a:avLst/>
            <a:gdLst>
              <a:gd name="T0" fmla="*/ 1268 w 1337"/>
              <a:gd name="T1" fmla="*/ 69 h 1337"/>
              <a:gd name="T2" fmla="*/ 1019 w 1337"/>
              <a:gd name="T3" fmla="*/ 69 h 1337"/>
              <a:gd name="T4" fmla="*/ 69 w 1337"/>
              <a:gd name="T5" fmla="*/ 1019 h 1337"/>
              <a:gd name="T6" fmla="*/ 69 w 1337"/>
              <a:gd name="T7" fmla="*/ 1268 h 1337"/>
              <a:gd name="T8" fmla="*/ 318 w 1337"/>
              <a:gd name="T9" fmla="*/ 1268 h 1337"/>
              <a:gd name="T10" fmla="*/ 1268 w 1337"/>
              <a:gd name="T11" fmla="*/ 318 h 1337"/>
              <a:gd name="T12" fmla="*/ 1268 w 1337"/>
              <a:gd name="T13" fmla="*/ 69 h 1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7" h="1337">
                <a:moveTo>
                  <a:pt x="1268" y="69"/>
                </a:moveTo>
                <a:cubicBezTo>
                  <a:pt x="1199" y="0"/>
                  <a:pt x="1088" y="0"/>
                  <a:pt x="1019" y="69"/>
                </a:cubicBezTo>
                <a:cubicBezTo>
                  <a:pt x="69" y="1019"/>
                  <a:pt x="69" y="1019"/>
                  <a:pt x="69" y="1019"/>
                </a:cubicBezTo>
                <a:cubicBezTo>
                  <a:pt x="0" y="1088"/>
                  <a:pt x="0" y="1199"/>
                  <a:pt x="69" y="1268"/>
                </a:cubicBezTo>
                <a:cubicBezTo>
                  <a:pt x="138" y="1337"/>
                  <a:pt x="249" y="1337"/>
                  <a:pt x="318" y="1268"/>
                </a:cubicBezTo>
                <a:cubicBezTo>
                  <a:pt x="1268" y="318"/>
                  <a:pt x="1268" y="318"/>
                  <a:pt x="1268" y="318"/>
                </a:cubicBezTo>
                <a:cubicBezTo>
                  <a:pt x="1337" y="249"/>
                  <a:pt x="1337" y="138"/>
                  <a:pt x="1268" y="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37" name="PA_任意多边形 3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4993559" y="3102077"/>
            <a:ext cx="507843" cy="507843"/>
          </a:xfrm>
          <a:custGeom>
            <a:avLst/>
            <a:gdLst>
              <a:gd name="T0" fmla="*/ 233 w 284"/>
              <a:gd name="T1" fmla="*/ 51 h 284"/>
              <a:gd name="T2" fmla="*/ 233 w 284"/>
              <a:gd name="T3" fmla="*/ 234 h 284"/>
              <a:gd name="T4" fmla="*/ 50 w 284"/>
              <a:gd name="T5" fmla="*/ 234 h 284"/>
              <a:gd name="T6" fmla="*/ 50 w 284"/>
              <a:gd name="T7" fmla="*/ 51 h 284"/>
              <a:gd name="T8" fmla="*/ 233 w 284"/>
              <a:gd name="T9" fmla="*/ 51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" h="284">
                <a:moveTo>
                  <a:pt x="233" y="51"/>
                </a:moveTo>
                <a:cubicBezTo>
                  <a:pt x="284" y="101"/>
                  <a:pt x="284" y="183"/>
                  <a:pt x="233" y="234"/>
                </a:cubicBezTo>
                <a:cubicBezTo>
                  <a:pt x="183" y="284"/>
                  <a:pt x="101" y="284"/>
                  <a:pt x="50" y="234"/>
                </a:cubicBezTo>
                <a:cubicBezTo>
                  <a:pt x="0" y="183"/>
                  <a:pt x="0" y="101"/>
                  <a:pt x="50" y="51"/>
                </a:cubicBezTo>
                <a:cubicBezTo>
                  <a:pt x="101" y="0"/>
                  <a:pt x="183" y="0"/>
                  <a:pt x="233" y="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38" name="PA_任意多边形 38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5456964" y="2515941"/>
            <a:ext cx="1802843" cy="628456"/>
          </a:xfrm>
          <a:custGeom>
            <a:avLst/>
            <a:gdLst>
              <a:gd name="T0" fmla="*/ 832 w 1008"/>
              <a:gd name="T1" fmla="*/ 0 h 352"/>
              <a:gd name="T2" fmla="*/ 176 w 1008"/>
              <a:gd name="T3" fmla="*/ 0 h 352"/>
              <a:gd name="T4" fmla="*/ 0 w 1008"/>
              <a:gd name="T5" fmla="*/ 176 h 352"/>
              <a:gd name="T6" fmla="*/ 176 w 1008"/>
              <a:gd name="T7" fmla="*/ 352 h 352"/>
              <a:gd name="T8" fmla="*/ 832 w 1008"/>
              <a:gd name="T9" fmla="*/ 352 h 352"/>
              <a:gd name="T10" fmla="*/ 1008 w 1008"/>
              <a:gd name="T11" fmla="*/ 176 h 352"/>
              <a:gd name="T12" fmla="*/ 832 w 1008"/>
              <a:gd name="T13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8" h="352">
                <a:moveTo>
                  <a:pt x="832" y="0"/>
                </a:moveTo>
                <a:cubicBezTo>
                  <a:pt x="176" y="0"/>
                  <a:pt x="176" y="0"/>
                  <a:pt x="176" y="0"/>
                </a:cubicBezTo>
                <a:cubicBezTo>
                  <a:pt x="79" y="0"/>
                  <a:pt x="0" y="79"/>
                  <a:pt x="0" y="176"/>
                </a:cubicBezTo>
                <a:cubicBezTo>
                  <a:pt x="0" y="273"/>
                  <a:pt x="79" y="352"/>
                  <a:pt x="176" y="352"/>
                </a:cubicBezTo>
                <a:cubicBezTo>
                  <a:pt x="832" y="352"/>
                  <a:pt x="832" y="352"/>
                  <a:pt x="832" y="352"/>
                </a:cubicBezTo>
                <a:cubicBezTo>
                  <a:pt x="929" y="352"/>
                  <a:pt x="1008" y="273"/>
                  <a:pt x="1008" y="176"/>
                </a:cubicBezTo>
                <a:cubicBezTo>
                  <a:pt x="1008" y="79"/>
                  <a:pt x="929" y="0"/>
                  <a:pt x="83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39" name="PA_任意多边形 39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6631354" y="2515941"/>
            <a:ext cx="628455" cy="1802843"/>
          </a:xfrm>
          <a:custGeom>
            <a:avLst/>
            <a:gdLst>
              <a:gd name="T0" fmla="*/ 352 w 352"/>
              <a:gd name="T1" fmla="*/ 832 h 1008"/>
              <a:gd name="T2" fmla="*/ 352 w 352"/>
              <a:gd name="T3" fmla="*/ 176 h 1008"/>
              <a:gd name="T4" fmla="*/ 176 w 352"/>
              <a:gd name="T5" fmla="*/ 0 h 1008"/>
              <a:gd name="T6" fmla="*/ 0 w 352"/>
              <a:gd name="T7" fmla="*/ 176 h 1008"/>
              <a:gd name="T8" fmla="*/ 0 w 352"/>
              <a:gd name="T9" fmla="*/ 832 h 1008"/>
              <a:gd name="T10" fmla="*/ 176 w 352"/>
              <a:gd name="T11" fmla="*/ 1008 h 1008"/>
              <a:gd name="T12" fmla="*/ 352 w 352"/>
              <a:gd name="T13" fmla="*/ 832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2" h="1008">
                <a:moveTo>
                  <a:pt x="352" y="832"/>
                </a:moveTo>
                <a:cubicBezTo>
                  <a:pt x="352" y="176"/>
                  <a:pt x="352" y="176"/>
                  <a:pt x="352" y="176"/>
                </a:cubicBezTo>
                <a:cubicBezTo>
                  <a:pt x="352" y="79"/>
                  <a:pt x="273" y="0"/>
                  <a:pt x="176" y="0"/>
                </a:cubicBezTo>
                <a:cubicBezTo>
                  <a:pt x="79" y="0"/>
                  <a:pt x="0" y="79"/>
                  <a:pt x="0" y="176"/>
                </a:cubicBezTo>
                <a:cubicBezTo>
                  <a:pt x="0" y="832"/>
                  <a:pt x="0" y="832"/>
                  <a:pt x="0" y="832"/>
                </a:cubicBezTo>
                <a:cubicBezTo>
                  <a:pt x="0" y="929"/>
                  <a:pt x="79" y="1008"/>
                  <a:pt x="176" y="1008"/>
                </a:cubicBezTo>
                <a:cubicBezTo>
                  <a:pt x="273" y="1008"/>
                  <a:pt x="352" y="929"/>
                  <a:pt x="352" y="83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40" name="PA_任意多边形 40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900454" y="2484202"/>
            <a:ext cx="2391095" cy="2391095"/>
          </a:xfrm>
          <a:custGeom>
            <a:avLst/>
            <a:gdLst>
              <a:gd name="T0" fmla="*/ 1268 w 1337"/>
              <a:gd name="T1" fmla="*/ 68 h 1336"/>
              <a:gd name="T2" fmla="*/ 1019 w 1337"/>
              <a:gd name="T3" fmla="*/ 68 h 1336"/>
              <a:gd name="T4" fmla="*/ 69 w 1337"/>
              <a:gd name="T5" fmla="*/ 1019 h 1336"/>
              <a:gd name="T6" fmla="*/ 69 w 1337"/>
              <a:gd name="T7" fmla="*/ 1268 h 1336"/>
              <a:gd name="T8" fmla="*/ 318 w 1337"/>
              <a:gd name="T9" fmla="*/ 1268 h 1336"/>
              <a:gd name="T10" fmla="*/ 1268 w 1337"/>
              <a:gd name="T11" fmla="*/ 317 h 1336"/>
              <a:gd name="T12" fmla="*/ 1268 w 1337"/>
              <a:gd name="T13" fmla="*/ 68 h 13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7" h="1336">
                <a:moveTo>
                  <a:pt x="1268" y="68"/>
                </a:moveTo>
                <a:cubicBezTo>
                  <a:pt x="1200" y="0"/>
                  <a:pt x="1088" y="0"/>
                  <a:pt x="1019" y="68"/>
                </a:cubicBezTo>
                <a:cubicBezTo>
                  <a:pt x="69" y="1019"/>
                  <a:pt x="69" y="1019"/>
                  <a:pt x="69" y="1019"/>
                </a:cubicBezTo>
                <a:cubicBezTo>
                  <a:pt x="0" y="1087"/>
                  <a:pt x="0" y="1199"/>
                  <a:pt x="69" y="1268"/>
                </a:cubicBezTo>
                <a:cubicBezTo>
                  <a:pt x="138" y="1336"/>
                  <a:pt x="249" y="1336"/>
                  <a:pt x="318" y="1268"/>
                </a:cubicBezTo>
                <a:cubicBezTo>
                  <a:pt x="1268" y="317"/>
                  <a:pt x="1268" y="317"/>
                  <a:pt x="1268" y="317"/>
                </a:cubicBezTo>
                <a:cubicBezTo>
                  <a:pt x="1337" y="249"/>
                  <a:pt x="1337" y="137"/>
                  <a:pt x="1268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41" name="PA_任意多边形 41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6690602" y="2575189"/>
            <a:ext cx="509959" cy="507843"/>
          </a:xfrm>
          <a:custGeom>
            <a:avLst/>
            <a:gdLst>
              <a:gd name="T0" fmla="*/ 233 w 284"/>
              <a:gd name="T1" fmla="*/ 50 h 284"/>
              <a:gd name="T2" fmla="*/ 233 w 284"/>
              <a:gd name="T3" fmla="*/ 233 h 284"/>
              <a:gd name="T4" fmla="*/ 50 w 284"/>
              <a:gd name="T5" fmla="*/ 233 h 284"/>
              <a:gd name="T6" fmla="*/ 50 w 284"/>
              <a:gd name="T7" fmla="*/ 50 h 284"/>
              <a:gd name="T8" fmla="*/ 233 w 284"/>
              <a:gd name="T9" fmla="*/ 50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" h="284">
                <a:moveTo>
                  <a:pt x="233" y="50"/>
                </a:moveTo>
                <a:cubicBezTo>
                  <a:pt x="284" y="101"/>
                  <a:pt x="284" y="183"/>
                  <a:pt x="233" y="233"/>
                </a:cubicBezTo>
                <a:cubicBezTo>
                  <a:pt x="183" y="284"/>
                  <a:pt x="101" y="284"/>
                  <a:pt x="50" y="233"/>
                </a:cubicBezTo>
                <a:cubicBezTo>
                  <a:pt x="0" y="183"/>
                  <a:pt x="0" y="101"/>
                  <a:pt x="50" y="50"/>
                </a:cubicBezTo>
                <a:cubicBezTo>
                  <a:pt x="101" y="0"/>
                  <a:pt x="183" y="0"/>
                  <a:pt x="23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42" name="PA_任意多边形 42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7156124" y="1986938"/>
            <a:ext cx="1802843" cy="630572"/>
          </a:xfrm>
          <a:custGeom>
            <a:avLst/>
            <a:gdLst>
              <a:gd name="T0" fmla="*/ 832 w 1008"/>
              <a:gd name="T1" fmla="*/ 0 h 352"/>
              <a:gd name="T2" fmla="*/ 176 w 1008"/>
              <a:gd name="T3" fmla="*/ 0 h 352"/>
              <a:gd name="T4" fmla="*/ 0 w 1008"/>
              <a:gd name="T5" fmla="*/ 176 h 352"/>
              <a:gd name="T6" fmla="*/ 176 w 1008"/>
              <a:gd name="T7" fmla="*/ 352 h 352"/>
              <a:gd name="T8" fmla="*/ 832 w 1008"/>
              <a:gd name="T9" fmla="*/ 352 h 352"/>
              <a:gd name="T10" fmla="*/ 1008 w 1008"/>
              <a:gd name="T11" fmla="*/ 176 h 352"/>
              <a:gd name="T12" fmla="*/ 832 w 1008"/>
              <a:gd name="T13" fmla="*/ 0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08" h="352">
                <a:moveTo>
                  <a:pt x="832" y="0"/>
                </a:moveTo>
                <a:cubicBezTo>
                  <a:pt x="176" y="0"/>
                  <a:pt x="176" y="0"/>
                  <a:pt x="176" y="0"/>
                </a:cubicBezTo>
                <a:cubicBezTo>
                  <a:pt x="79" y="0"/>
                  <a:pt x="0" y="79"/>
                  <a:pt x="0" y="176"/>
                </a:cubicBezTo>
                <a:cubicBezTo>
                  <a:pt x="0" y="274"/>
                  <a:pt x="79" y="352"/>
                  <a:pt x="176" y="352"/>
                </a:cubicBezTo>
                <a:cubicBezTo>
                  <a:pt x="832" y="352"/>
                  <a:pt x="832" y="352"/>
                  <a:pt x="832" y="352"/>
                </a:cubicBezTo>
                <a:cubicBezTo>
                  <a:pt x="930" y="352"/>
                  <a:pt x="1008" y="274"/>
                  <a:pt x="1008" y="176"/>
                </a:cubicBezTo>
                <a:cubicBezTo>
                  <a:pt x="1008" y="79"/>
                  <a:pt x="930" y="0"/>
                  <a:pt x="832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43" name="PA_任意多边形 43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8330511" y="1986937"/>
            <a:ext cx="628456" cy="1802843"/>
          </a:xfrm>
          <a:custGeom>
            <a:avLst/>
            <a:gdLst>
              <a:gd name="T0" fmla="*/ 352 w 352"/>
              <a:gd name="T1" fmla="*/ 832 h 1008"/>
              <a:gd name="T2" fmla="*/ 352 w 352"/>
              <a:gd name="T3" fmla="*/ 176 h 1008"/>
              <a:gd name="T4" fmla="*/ 176 w 352"/>
              <a:gd name="T5" fmla="*/ 0 h 1008"/>
              <a:gd name="T6" fmla="*/ 0 w 352"/>
              <a:gd name="T7" fmla="*/ 176 h 1008"/>
              <a:gd name="T8" fmla="*/ 0 w 352"/>
              <a:gd name="T9" fmla="*/ 832 h 1008"/>
              <a:gd name="T10" fmla="*/ 176 w 352"/>
              <a:gd name="T11" fmla="*/ 1008 h 1008"/>
              <a:gd name="T12" fmla="*/ 352 w 352"/>
              <a:gd name="T13" fmla="*/ 832 h 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2" h="1008">
                <a:moveTo>
                  <a:pt x="352" y="832"/>
                </a:moveTo>
                <a:cubicBezTo>
                  <a:pt x="352" y="176"/>
                  <a:pt x="352" y="176"/>
                  <a:pt x="352" y="176"/>
                </a:cubicBezTo>
                <a:cubicBezTo>
                  <a:pt x="352" y="79"/>
                  <a:pt x="274" y="0"/>
                  <a:pt x="176" y="0"/>
                </a:cubicBezTo>
                <a:cubicBezTo>
                  <a:pt x="79" y="0"/>
                  <a:pt x="0" y="79"/>
                  <a:pt x="0" y="176"/>
                </a:cubicBezTo>
                <a:cubicBezTo>
                  <a:pt x="0" y="832"/>
                  <a:pt x="0" y="832"/>
                  <a:pt x="0" y="832"/>
                </a:cubicBezTo>
                <a:cubicBezTo>
                  <a:pt x="0" y="930"/>
                  <a:pt x="79" y="1008"/>
                  <a:pt x="176" y="1008"/>
                </a:cubicBezTo>
                <a:cubicBezTo>
                  <a:pt x="274" y="1008"/>
                  <a:pt x="352" y="930"/>
                  <a:pt x="352" y="83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44" name="PA_任意多边形 44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6599613" y="1957314"/>
            <a:ext cx="2391095" cy="2391095"/>
          </a:xfrm>
          <a:custGeom>
            <a:avLst/>
            <a:gdLst>
              <a:gd name="T0" fmla="*/ 1268 w 1336"/>
              <a:gd name="T1" fmla="*/ 69 h 1337"/>
              <a:gd name="T2" fmla="*/ 1019 w 1336"/>
              <a:gd name="T3" fmla="*/ 69 h 1337"/>
              <a:gd name="T4" fmla="*/ 68 w 1336"/>
              <a:gd name="T5" fmla="*/ 1019 h 1337"/>
              <a:gd name="T6" fmla="*/ 68 w 1336"/>
              <a:gd name="T7" fmla="*/ 1268 h 1337"/>
              <a:gd name="T8" fmla="*/ 317 w 1336"/>
              <a:gd name="T9" fmla="*/ 1268 h 1337"/>
              <a:gd name="T10" fmla="*/ 1268 w 1336"/>
              <a:gd name="T11" fmla="*/ 318 h 1337"/>
              <a:gd name="T12" fmla="*/ 1268 w 1336"/>
              <a:gd name="T13" fmla="*/ 69 h 13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6" h="1337">
                <a:moveTo>
                  <a:pt x="1268" y="69"/>
                </a:moveTo>
                <a:cubicBezTo>
                  <a:pt x="1199" y="0"/>
                  <a:pt x="1088" y="0"/>
                  <a:pt x="1019" y="69"/>
                </a:cubicBezTo>
                <a:cubicBezTo>
                  <a:pt x="68" y="1019"/>
                  <a:pt x="68" y="1019"/>
                  <a:pt x="68" y="1019"/>
                </a:cubicBezTo>
                <a:cubicBezTo>
                  <a:pt x="0" y="1088"/>
                  <a:pt x="0" y="1199"/>
                  <a:pt x="68" y="1268"/>
                </a:cubicBezTo>
                <a:cubicBezTo>
                  <a:pt x="137" y="1337"/>
                  <a:pt x="249" y="1337"/>
                  <a:pt x="317" y="1268"/>
                </a:cubicBezTo>
                <a:cubicBezTo>
                  <a:pt x="1268" y="318"/>
                  <a:pt x="1268" y="318"/>
                  <a:pt x="1268" y="318"/>
                </a:cubicBezTo>
                <a:cubicBezTo>
                  <a:pt x="1336" y="249"/>
                  <a:pt x="1336" y="138"/>
                  <a:pt x="1268" y="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45" name="PA_任意多边形 45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8389759" y="2048303"/>
            <a:ext cx="507843" cy="507843"/>
          </a:xfrm>
          <a:custGeom>
            <a:avLst/>
            <a:gdLst>
              <a:gd name="T0" fmla="*/ 234 w 284"/>
              <a:gd name="T1" fmla="*/ 51 h 284"/>
              <a:gd name="T2" fmla="*/ 234 w 284"/>
              <a:gd name="T3" fmla="*/ 234 h 284"/>
              <a:gd name="T4" fmla="*/ 51 w 284"/>
              <a:gd name="T5" fmla="*/ 234 h 284"/>
              <a:gd name="T6" fmla="*/ 51 w 284"/>
              <a:gd name="T7" fmla="*/ 51 h 284"/>
              <a:gd name="T8" fmla="*/ 234 w 284"/>
              <a:gd name="T9" fmla="*/ 51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4" h="284">
                <a:moveTo>
                  <a:pt x="234" y="51"/>
                </a:moveTo>
                <a:cubicBezTo>
                  <a:pt x="284" y="101"/>
                  <a:pt x="284" y="183"/>
                  <a:pt x="234" y="234"/>
                </a:cubicBezTo>
                <a:cubicBezTo>
                  <a:pt x="183" y="284"/>
                  <a:pt x="101" y="284"/>
                  <a:pt x="51" y="234"/>
                </a:cubicBezTo>
                <a:cubicBezTo>
                  <a:pt x="0" y="183"/>
                  <a:pt x="0" y="101"/>
                  <a:pt x="51" y="51"/>
                </a:cubicBezTo>
                <a:cubicBezTo>
                  <a:pt x="101" y="0"/>
                  <a:pt x="183" y="0"/>
                  <a:pt x="234" y="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46" name="PA_任意多边形 46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6790054" y="2674643"/>
            <a:ext cx="311055" cy="311053"/>
          </a:xfrm>
          <a:custGeom>
            <a:avLst/>
            <a:gdLst>
              <a:gd name="T0" fmla="*/ 148 w 174"/>
              <a:gd name="T1" fmla="*/ 25 h 174"/>
              <a:gd name="T2" fmla="*/ 148 w 174"/>
              <a:gd name="T3" fmla="*/ 148 h 174"/>
              <a:gd name="T4" fmla="*/ 26 w 174"/>
              <a:gd name="T5" fmla="*/ 148 h 174"/>
              <a:gd name="T6" fmla="*/ 26 w 174"/>
              <a:gd name="T7" fmla="*/ 25 h 174"/>
              <a:gd name="T8" fmla="*/ 83 w 174"/>
              <a:gd name="T9" fmla="*/ 160 h 174"/>
              <a:gd name="T10" fmla="*/ 83 w 174"/>
              <a:gd name="T11" fmla="*/ 132 h 174"/>
              <a:gd name="T12" fmla="*/ 57 w 174"/>
              <a:gd name="T13" fmla="*/ 138 h 174"/>
              <a:gd name="T14" fmla="*/ 75 w 174"/>
              <a:gd name="T15" fmla="*/ 159 h 174"/>
              <a:gd name="T16" fmla="*/ 139 w 174"/>
              <a:gd name="T17" fmla="*/ 35 h 174"/>
              <a:gd name="T18" fmla="*/ 137 w 174"/>
              <a:gd name="T19" fmla="*/ 33 h 174"/>
              <a:gd name="T20" fmla="*/ 135 w 174"/>
              <a:gd name="T21" fmla="*/ 83 h 174"/>
              <a:gd name="T22" fmla="*/ 139 w 174"/>
              <a:gd name="T23" fmla="*/ 35 h 174"/>
              <a:gd name="T24" fmla="*/ 131 w 174"/>
              <a:gd name="T25" fmla="*/ 28 h 174"/>
              <a:gd name="T26" fmla="*/ 122 w 174"/>
              <a:gd name="T27" fmla="*/ 28 h 174"/>
              <a:gd name="T28" fmla="*/ 131 w 174"/>
              <a:gd name="T29" fmla="*/ 28 h 174"/>
              <a:gd name="T30" fmla="*/ 99 w 174"/>
              <a:gd name="T31" fmla="*/ 14 h 174"/>
              <a:gd name="T32" fmla="*/ 91 w 174"/>
              <a:gd name="T33" fmla="*/ 42 h 174"/>
              <a:gd name="T34" fmla="*/ 116 w 174"/>
              <a:gd name="T35" fmla="*/ 36 h 174"/>
              <a:gd name="T36" fmla="*/ 99 w 174"/>
              <a:gd name="T37" fmla="*/ 14 h 174"/>
              <a:gd name="T38" fmla="*/ 83 w 174"/>
              <a:gd name="T39" fmla="*/ 13 h 174"/>
              <a:gd name="T40" fmla="*/ 59 w 174"/>
              <a:gd name="T41" fmla="*/ 32 h 174"/>
              <a:gd name="T42" fmla="*/ 60 w 174"/>
              <a:gd name="T43" fmla="*/ 37 h 174"/>
              <a:gd name="T44" fmla="*/ 83 w 174"/>
              <a:gd name="T45" fmla="*/ 13 h 174"/>
              <a:gd name="T46" fmla="*/ 58 w 174"/>
              <a:gd name="T47" fmla="*/ 19 h 174"/>
              <a:gd name="T48" fmla="*/ 50 w 174"/>
              <a:gd name="T49" fmla="*/ 32 h 174"/>
              <a:gd name="T50" fmla="*/ 58 w 174"/>
              <a:gd name="T51" fmla="*/ 19 h 174"/>
              <a:gd name="T52" fmla="*/ 37 w 174"/>
              <a:gd name="T53" fmla="*/ 33 h 174"/>
              <a:gd name="T54" fmla="*/ 14 w 174"/>
              <a:gd name="T55" fmla="*/ 83 h 174"/>
              <a:gd name="T56" fmla="*/ 47 w 174"/>
              <a:gd name="T57" fmla="*/ 40 h 174"/>
              <a:gd name="T58" fmla="*/ 14 w 174"/>
              <a:gd name="T59" fmla="*/ 91 h 174"/>
              <a:gd name="T60" fmla="*/ 35 w 174"/>
              <a:gd name="T61" fmla="*/ 139 h 174"/>
              <a:gd name="T62" fmla="*/ 47 w 174"/>
              <a:gd name="T63" fmla="*/ 134 h 174"/>
              <a:gd name="T64" fmla="*/ 14 w 174"/>
              <a:gd name="T65" fmla="*/ 91 h 174"/>
              <a:gd name="T66" fmla="*/ 43 w 174"/>
              <a:gd name="T67" fmla="*/ 146 h 174"/>
              <a:gd name="T68" fmla="*/ 52 w 174"/>
              <a:gd name="T69" fmla="*/ 145 h 174"/>
              <a:gd name="T70" fmla="*/ 43 w 174"/>
              <a:gd name="T71" fmla="*/ 146 h 174"/>
              <a:gd name="T72" fmla="*/ 91 w 174"/>
              <a:gd name="T73" fmla="*/ 160 h 174"/>
              <a:gd name="T74" fmla="*/ 115 w 174"/>
              <a:gd name="T75" fmla="*/ 141 h 174"/>
              <a:gd name="T76" fmla="*/ 113 w 174"/>
              <a:gd name="T77" fmla="*/ 137 h 174"/>
              <a:gd name="T78" fmla="*/ 91 w 174"/>
              <a:gd name="T79" fmla="*/ 160 h 174"/>
              <a:gd name="T80" fmla="*/ 116 w 174"/>
              <a:gd name="T81" fmla="*/ 154 h 174"/>
              <a:gd name="T82" fmla="*/ 124 w 174"/>
              <a:gd name="T83" fmla="*/ 141 h 174"/>
              <a:gd name="T84" fmla="*/ 116 w 174"/>
              <a:gd name="T85" fmla="*/ 154 h 174"/>
              <a:gd name="T86" fmla="*/ 137 w 174"/>
              <a:gd name="T87" fmla="*/ 140 h 174"/>
              <a:gd name="T88" fmla="*/ 160 w 174"/>
              <a:gd name="T89" fmla="*/ 91 h 174"/>
              <a:gd name="T90" fmla="*/ 127 w 174"/>
              <a:gd name="T91" fmla="*/ 134 h 174"/>
              <a:gd name="T92" fmla="*/ 120 w 174"/>
              <a:gd name="T93" fmla="*/ 43 h 174"/>
              <a:gd name="T94" fmla="*/ 116 w 174"/>
              <a:gd name="T95" fmla="*/ 44 h 174"/>
              <a:gd name="T96" fmla="*/ 91 w 174"/>
              <a:gd name="T97" fmla="*/ 83 h 174"/>
              <a:gd name="T98" fmla="*/ 120 w 174"/>
              <a:gd name="T99" fmla="*/ 43 h 174"/>
              <a:gd name="T100" fmla="*/ 83 w 174"/>
              <a:gd name="T101" fmla="*/ 50 h 174"/>
              <a:gd name="T102" fmla="*/ 54 w 174"/>
              <a:gd name="T103" fmla="*/ 43 h 174"/>
              <a:gd name="T104" fmla="*/ 83 w 174"/>
              <a:gd name="T105" fmla="*/ 83 h 174"/>
              <a:gd name="T106" fmla="*/ 83 w 174"/>
              <a:gd name="T107" fmla="*/ 124 h 174"/>
              <a:gd name="T108" fmla="*/ 83 w 174"/>
              <a:gd name="T109" fmla="*/ 91 h 174"/>
              <a:gd name="T110" fmla="*/ 54 w 174"/>
              <a:gd name="T111" fmla="*/ 130 h 174"/>
              <a:gd name="T112" fmla="*/ 83 w 174"/>
              <a:gd name="T113" fmla="*/ 124 h 174"/>
              <a:gd name="T114" fmla="*/ 91 w 174"/>
              <a:gd name="T115" fmla="*/ 124 h 174"/>
              <a:gd name="T116" fmla="*/ 120 w 174"/>
              <a:gd name="T117" fmla="*/ 130 h 174"/>
              <a:gd name="T118" fmla="*/ 91 w 174"/>
              <a:gd name="T119" fmla="*/ 91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74" h="174">
                <a:moveTo>
                  <a:pt x="87" y="0"/>
                </a:moveTo>
                <a:cubicBezTo>
                  <a:pt x="111" y="0"/>
                  <a:pt x="132" y="10"/>
                  <a:pt x="148" y="25"/>
                </a:cubicBezTo>
                <a:cubicBezTo>
                  <a:pt x="164" y="41"/>
                  <a:pt x="174" y="63"/>
                  <a:pt x="174" y="87"/>
                </a:cubicBezTo>
                <a:cubicBezTo>
                  <a:pt x="174" y="111"/>
                  <a:pt x="164" y="132"/>
                  <a:pt x="148" y="148"/>
                </a:cubicBezTo>
                <a:cubicBezTo>
                  <a:pt x="132" y="164"/>
                  <a:pt x="111" y="174"/>
                  <a:pt x="87" y="174"/>
                </a:cubicBezTo>
                <a:cubicBezTo>
                  <a:pt x="63" y="174"/>
                  <a:pt x="41" y="164"/>
                  <a:pt x="26" y="148"/>
                </a:cubicBezTo>
                <a:cubicBezTo>
                  <a:pt x="10" y="132"/>
                  <a:pt x="0" y="111"/>
                  <a:pt x="0" y="87"/>
                </a:cubicBezTo>
                <a:cubicBezTo>
                  <a:pt x="0" y="63"/>
                  <a:pt x="10" y="41"/>
                  <a:pt x="26" y="25"/>
                </a:cubicBezTo>
                <a:cubicBezTo>
                  <a:pt x="41" y="10"/>
                  <a:pt x="63" y="0"/>
                  <a:pt x="87" y="0"/>
                </a:cubicBezTo>
                <a:close/>
                <a:moveTo>
                  <a:pt x="83" y="160"/>
                </a:moveTo>
                <a:cubicBezTo>
                  <a:pt x="83" y="160"/>
                  <a:pt x="83" y="160"/>
                  <a:pt x="83" y="160"/>
                </a:cubicBezTo>
                <a:cubicBezTo>
                  <a:pt x="83" y="132"/>
                  <a:pt x="83" y="132"/>
                  <a:pt x="83" y="132"/>
                </a:cubicBezTo>
                <a:cubicBezTo>
                  <a:pt x="75" y="132"/>
                  <a:pt x="67" y="134"/>
                  <a:pt x="60" y="137"/>
                </a:cubicBezTo>
                <a:cubicBezTo>
                  <a:pt x="59" y="137"/>
                  <a:pt x="58" y="137"/>
                  <a:pt x="57" y="138"/>
                </a:cubicBezTo>
                <a:cubicBezTo>
                  <a:pt x="58" y="139"/>
                  <a:pt x="59" y="140"/>
                  <a:pt x="59" y="141"/>
                </a:cubicBezTo>
                <a:cubicBezTo>
                  <a:pt x="64" y="149"/>
                  <a:pt x="69" y="156"/>
                  <a:pt x="75" y="159"/>
                </a:cubicBezTo>
                <a:cubicBezTo>
                  <a:pt x="78" y="160"/>
                  <a:pt x="80" y="160"/>
                  <a:pt x="83" y="160"/>
                </a:cubicBezTo>
                <a:close/>
                <a:moveTo>
                  <a:pt x="139" y="35"/>
                </a:moveTo>
                <a:cubicBezTo>
                  <a:pt x="139" y="35"/>
                  <a:pt x="139" y="35"/>
                  <a:pt x="139" y="35"/>
                </a:cubicBezTo>
                <a:cubicBezTo>
                  <a:pt x="138" y="34"/>
                  <a:pt x="138" y="34"/>
                  <a:pt x="137" y="33"/>
                </a:cubicBezTo>
                <a:cubicBezTo>
                  <a:pt x="134" y="36"/>
                  <a:pt x="130" y="38"/>
                  <a:pt x="127" y="40"/>
                </a:cubicBezTo>
                <a:cubicBezTo>
                  <a:pt x="132" y="52"/>
                  <a:pt x="134" y="67"/>
                  <a:pt x="135" y="83"/>
                </a:cubicBezTo>
                <a:cubicBezTo>
                  <a:pt x="160" y="83"/>
                  <a:pt x="160" y="83"/>
                  <a:pt x="160" y="83"/>
                </a:cubicBezTo>
                <a:cubicBezTo>
                  <a:pt x="159" y="64"/>
                  <a:pt x="151" y="47"/>
                  <a:pt x="139" y="35"/>
                </a:cubicBezTo>
                <a:close/>
                <a:moveTo>
                  <a:pt x="131" y="28"/>
                </a:moveTo>
                <a:cubicBezTo>
                  <a:pt x="131" y="28"/>
                  <a:pt x="131" y="28"/>
                  <a:pt x="131" y="28"/>
                </a:cubicBezTo>
                <a:cubicBezTo>
                  <a:pt x="126" y="24"/>
                  <a:pt x="121" y="22"/>
                  <a:pt x="116" y="19"/>
                </a:cubicBezTo>
                <a:cubicBezTo>
                  <a:pt x="118" y="22"/>
                  <a:pt x="120" y="25"/>
                  <a:pt x="122" y="28"/>
                </a:cubicBezTo>
                <a:cubicBezTo>
                  <a:pt x="122" y="30"/>
                  <a:pt x="123" y="31"/>
                  <a:pt x="124" y="32"/>
                </a:cubicBezTo>
                <a:cubicBezTo>
                  <a:pt x="126" y="31"/>
                  <a:pt x="128" y="29"/>
                  <a:pt x="131" y="28"/>
                </a:cubicBezTo>
                <a:close/>
                <a:moveTo>
                  <a:pt x="99" y="14"/>
                </a:moveTo>
                <a:cubicBezTo>
                  <a:pt x="99" y="14"/>
                  <a:pt x="99" y="14"/>
                  <a:pt x="99" y="14"/>
                </a:cubicBezTo>
                <a:cubicBezTo>
                  <a:pt x="96" y="14"/>
                  <a:pt x="94" y="14"/>
                  <a:pt x="91" y="13"/>
                </a:cubicBezTo>
                <a:cubicBezTo>
                  <a:pt x="91" y="42"/>
                  <a:pt x="91" y="42"/>
                  <a:pt x="91" y="42"/>
                </a:cubicBezTo>
                <a:cubicBezTo>
                  <a:pt x="99" y="41"/>
                  <a:pt x="106" y="40"/>
                  <a:pt x="113" y="37"/>
                </a:cubicBezTo>
                <a:cubicBezTo>
                  <a:pt x="114" y="37"/>
                  <a:pt x="115" y="36"/>
                  <a:pt x="116" y="36"/>
                </a:cubicBezTo>
                <a:cubicBezTo>
                  <a:pt x="116" y="35"/>
                  <a:pt x="115" y="33"/>
                  <a:pt x="115" y="32"/>
                </a:cubicBezTo>
                <a:cubicBezTo>
                  <a:pt x="110" y="24"/>
                  <a:pt x="105" y="18"/>
                  <a:pt x="99" y="14"/>
                </a:cubicBezTo>
                <a:close/>
                <a:moveTo>
                  <a:pt x="83" y="13"/>
                </a:moveTo>
                <a:cubicBezTo>
                  <a:pt x="83" y="13"/>
                  <a:pt x="83" y="13"/>
                  <a:pt x="83" y="13"/>
                </a:cubicBezTo>
                <a:cubicBezTo>
                  <a:pt x="80" y="14"/>
                  <a:pt x="78" y="14"/>
                  <a:pt x="75" y="14"/>
                </a:cubicBezTo>
                <a:cubicBezTo>
                  <a:pt x="69" y="18"/>
                  <a:pt x="64" y="24"/>
                  <a:pt x="59" y="32"/>
                </a:cubicBezTo>
                <a:cubicBezTo>
                  <a:pt x="59" y="33"/>
                  <a:pt x="58" y="35"/>
                  <a:pt x="57" y="36"/>
                </a:cubicBezTo>
                <a:cubicBezTo>
                  <a:pt x="58" y="36"/>
                  <a:pt x="59" y="37"/>
                  <a:pt x="60" y="37"/>
                </a:cubicBezTo>
                <a:cubicBezTo>
                  <a:pt x="67" y="40"/>
                  <a:pt x="75" y="41"/>
                  <a:pt x="83" y="42"/>
                </a:cubicBezTo>
                <a:cubicBezTo>
                  <a:pt x="83" y="13"/>
                  <a:pt x="83" y="13"/>
                  <a:pt x="83" y="13"/>
                </a:cubicBezTo>
                <a:close/>
                <a:moveTo>
                  <a:pt x="58" y="19"/>
                </a:moveTo>
                <a:cubicBezTo>
                  <a:pt x="58" y="19"/>
                  <a:pt x="58" y="19"/>
                  <a:pt x="58" y="19"/>
                </a:cubicBezTo>
                <a:cubicBezTo>
                  <a:pt x="53" y="22"/>
                  <a:pt x="48" y="24"/>
                  <a:pt x="43" y="28"/>
                </a:cubicBezTo>
                <a:cubicBezTo>
                  <a:pt x="45" y="29"/>
                  <a:pt x="48" y="31"/>
                  <a:pt x="50" y="32"/>
                </a:cubicBezTo>
                <a:cubicBezTo>
                  <a:pt x="51" y="31"/>
                  <a:pt x="52" y="30"/>
                  <a:pt x="52" y="28"/>
                </a:cubicBezTo>
                <a:cubicBezTo>
                  <a:pt x="54" y="25"/>
                  <a:pt x="56" y="22"/>
                  <a:pt x="58" y="19"/>
                </a:cubicBezTo>
                <a:close/>
                <a:moveTo>
                  <a:pt x="37" y="33"/>
                </a:moveTo>
                <a:cubicBezTo>
                  <a:pt x="37" y="33"/>
                  <a:pt x="37" y="33"/>
                  <a:pt x="37" y="33"/>
                </a:cubicBezTo>
                <a:cubicBezTo>
                  <a:pt x="36" y="34"/>
                  <a:pt x="36" y="34"/>
                  <a:pt x="35" y="35"/>
                </a:cubicBezTo>
                <a:cubicBezTo>
                  <a:pt x="23" y="47"/>
                  <a:pt x="15" y="64"/>
                  <a:pt x="14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39" y="67"/>
                  <a:pt x="42" y="52"/>
                  <a:pt x="47" y="40"/>
                </a:cubicBezTo>
                <a:cubicBezTo>
                  <a:pt x="43" y="38"/>
                  <a:pt x="40" y="36"/>
                  <a:pt x="37" y="33"/>
                </a:cubicBezTo>
                <a:close/>
                <a:moveTo>
                  <a:pt x="14" y="91"/>
                </a:moveTo>
                <a:cubicBezTo>
                  <a:pt x="14" y="91"/>
                  <a:pt x="14" y="91"/>
                  <a:pt x="14" y="91"/>
                </a:cubicBezTo>
                <a:cubicBezTo>
                  <a:pt x="15" y="109"/>
                  <a:pt x="23" y="126"/>
                  <a:pt x="35" y="139"/>
                </a:cubicBezTo>
                <a:cubicBezTo>
                  <a:pt x="37" y="140"/>
                  <a:pt x="37" y="140"/>
                  <a:pt x="37" y="140"/>
                </a:cubicBezTo>
                <a:cubicBezTo>
                  <a:pt x="40" y="138"/>
                  <a:pt x="43" y="136"/>
                  <a:pt x="47" y="134"/>
                </a:cubicBezTo>
                <a:cubicBezTo>
                  <a:pt x="42" y="122"/>
                  <a:pt x="39" y="107"/>
                  <a:pt x="39" y="91"/>
                </a:cubicBezTo>
                <a:cubicBezTo>
                  <a:pt x="14" y="91"/>
                  <a:pt x="14" y="91"/>
                  <a:pt x="14" y="91"/>
                </a:cubicBezTo>
                <a:close/>
                <a:moveTo>
                  <a:pt x="43" y="146"/>
                </a:moveTo>
                <a:cubicBezTo>
                  <a:pt x="43" y="146"/>
                  <a:pt x="43" y="146"/>
                  <a:pt x="43" y="146"/>
                </a:cubicBezTo>
                <a:cubicBezTo>
                  <a:pt x="48" y="149"/>
                  <a:pt x="53" y="152"/>
                  <a:pt x="58" y="154"/>
                </a:cubicBezTo>
                <a:cubicBezTo>
                  <a:pt x="56" y="152"/>
                  <a:pt x="54" y="149"/>
                  <a:pt x="52" y="145"/>
                </a:cubicBezTo>
                <a:cubicBezTo>
                  <a:pt x="52" y="144"/>
                  <a:pt x="51" y="143"/>
                  <a:pt x="50" y="141"/>
                </a:cubicBezTo>
                <a:cubicBezTo>
                  <a:pt x="48" y="143"/>
                  <a:pt x="45" y="144"/>
                  <a:pt x="43" y="146"/>
                </a:cubicBezTo>
                <a:close/>
                <a:moveTo>
                  <a:pt x="91" y="160"/>
                </a:moveTo>
                <a:cubicBezTo>
                  <a:pt x="91" y="160"/>
                  <a:pt x="91" y="160"/>
                  <a:pt x="91" y="160"/>
                </a:cubicBezTo>
                <a:cubicBezTo>
                  <a:pt x="94" y="160"/>
                  <a:pt x="96" y="160"/>
                  <a:pt x="99" y="159"/>
                </a:cubicBezTo>
                <a:cubicBezTo>
                  <a:pt x="105" y="156"/>
                  <a:pt x="110" y="149"/>
                  <a:pt x="115" y="141"/>
                </a:cubicBezTo>
                <a:cubicBezTo>
                  <a:pt x="115" y="140"/>
                  <a:pt x="116" y="139"/>
                  <a:pt x="116" y="138"/>
                </a:cubicBezTo>
                <a:cubicBezTo>
                  <a:pt x="115" y="137"/>
                  <a:pt x="114" y="137"/>
                  <a:pt x="113" y="137"/>
                </a:cubicBezTo>
                <a:cubicBezTo>
                  <a:pt x="106" y="134"/>
                  <a:pt x="99" y="132"/>
                  <a:pt x="91" y="132"/>
                </a:cubicBezTo>
                <a:cubicBezTo>
                  <a:pt x="91" y="160"/>
                  <a:pt x="91" y="160"/>
                  <a:pt x="91" y="160"/>
                </a:cubicBezTo>
                <a:close/>
                <a:moveTo>
                  <a:pt x="116" y="154"/>
                </a:moveTo>
                <a:cubicBezTo>
                  <a:pt x="116" y="154"/>
                  <a:pt x="116" y="154"/>
                  <a:pt x="116" y="154"/>
                </a:cubicBezTo>
                <a:cubicBezTo>
                  <a:pt x="121" y="152"/>
                  <a:pt x="126" y="149"/>
                  <a:pt x="131" y="146"/>
                </a:cubicBezTo>
                <a:cubicBezTo>
                  <a:pt x="128" y="144"/>
                  <a:pt x="126" y="143"/>
                  <a:pt x="124" y="141"/>
                </a:cubicBezTo>
                <a:cubicBezTo>
                  <a:pt x="123" y="143"/>
                  <a:pt x="122" y="144"/>
                  <a:pt x="122" y="145"/>
                </a:cubicBezTo>
                <a:cubicBezTo>
                  <a:pt x="120" y="149"/>
                  <a:pt x="118" y="152"/>
                  <a:pt x="116" y="154"/>
                </a:cubicBezTo>
                <a:close/>
                <a:moveTo>
                  <a:pt x="137" y="140"/>
                </a:moveTo>
                <a:cubicBezTo>
                  <a:pt x="137" y="140"/>
                  <a:pt x="137" y="140"/>
                  <a:pt x="137" y="140"/>
                </a:cubicBezTo>
                <a:cubicBezTo>
                  <a:pt x="139" y="139"/>
                  <a:pt x="139" y="139"/>
                  <a:pt x="139" y="139"/>
                </a:cubicBezTo>
                <a:cubicBezTo>
                  <a:pt x="151" y="126"/>
                  <a:pt x="159" y="109"/>
                  <a:pt x="160" y="91"/>
                </a:cubicBezTo>
                <a:cubicBezTo>
                  <a:pt x="135" y="91"/>
                  <a:pt x="135" y="91"/>
                  <a:pt x="135" y="91"/>
                </a:cubicBezTo>
                <a:cubicBezTo>
                  <a:pt x="134" y="107"/>
                  <a:pt x="132" y="122"/>
                  <a:pt x="127" y="134"/>
                </a:cubicBezTo>
                <a:cubicBezTo>
                  <a:pt x="130" y="136"/>
                  <a:pt x="134" y="138"/>
                  <a:pt x="137" y="140"/>
                </a:cubicBezTo>
                <a:close/>
                <a:moveTo>
                  <a:pt x="120" y="43"/>
                </a:moveTo>
                <a:cubicBezTo>
                  <a:pt x="120" y="43"/>
                  <a:pt x="120" y="43"/>
                  <a:pt x="120" y="43"/>
                </a:cubicBezTo>
                <a:cubicBezTo>
                  <a:pt x="118" y="44"/>
                  <a:pt x="117" y="44"/>
                  <a:pt x="116" y="44"/>
                </a:cubicBezTo>
                <a:cubicBezTo>
                  <a:pt x="108" y="47"/>
                  <a:pt x="100" y="49"/>
                  <a:pt x="91" y="50"/>
                </a:cubicBezTo>
                <a:cubicBezTo>
                  <a:pt x="91" y="83"/>
                  <a:pt x="91" y="83"/>
                  <a:pt x="91" y="83"/>
                </a:cubicBezTo>
                <a:cubicBezTo>
                  <a:pt x="127" y="83"/>
                  <a:pt x="127" y="83"/>
                  <a:pt x="127" y="83"/>
                </a:cubicBezTo>
                <a:cubicBezTo>
                  <a:pt x="126" y="68"/>
                  <a:pt x="124" y="54"/>
                  <a:pt x="120" y="43"/>
                </a:cubicBezTo>
                <a:close/>
                <a:moveTo>
                  <a:pt x="83" y="50"/>
                </a:moveTo>
                <a:cubicBezTo>
                  <a:pt x="83" y="50"/>
                  <a:pt x="83" y="50"/>
                  <a:pt x="83" y="50"/>
                </a:cubicBezTo>
                <a:cubicBezTo>
                  <a:pt x="74" y="49"/>
                  <a:pt x="66" y="47"/>
                  <a:pt x="58" y="44"/>
                </a:cubicBezTo>
                <a:cubicBezTo>
                  <a:pt x="56" y="44"/>
                  <a:pt x="55" y="44"/>
                  <a:pt x="54" y="43"/>
                </a:cubicBezTo>
                <a:cubicBezTo>
                  <a:pt x="50" y="54"/>
                  <a:pt x="47" y="68"/>
                  <a:pt x="47" y="83"/>
                </a:cubicBezTo>
                <a:cubicBezTo>
                  <a:pt x="83" y="83"/>
                  <a:pt x="83" y="83"/>
                  <a:pt x="83" y="83"/>
                </a:cubicBezTo>
                <a:cubicBezTo>
                  <a:pt x="83" y="50"/>
                  <a:pt x="83" y="50"/>
                  <a:pt x="83" y="50"/>
                </a:cubicBezTo>
                <a:close/>
                <a:moveTo>
                  <a:pt x="83" y="124"/>
                </a:moveTo>
                <a:cubicBezTo>
                  <a:pt x="83" y="124"/>
                  <a:pt x="83" y="124"/>
                  <a:pt x="83" y="124"/>
                </a:cubicBezTo>
                <a:cubicBezTo>
                  <a:pt x="83" y="91"/>
                  <a:pt x="83" y="91"/>
                  <a:pt x="83" y="91"/>
                </a:cubicBezTo>
                <a:cubicBezTo>
                  <a:pt x="47" y="91"/>
                  <a:pt x="47" y="91"/>
                  <a:pt x="47" y="91"/>
                </a:cubicBezTo>
                <a:cubicBezTo>
                  <a:pt x="47" y="106"/>
                  <a:pt x="50" y="119"/>
                  <a:pt x="54" y="130"/>
                </a:cubicBezTo>
                <a:cubicBezTo>
                  <a:pt x="55" y="130"/>
                  <a:pt x="56" y="130"/>
                  <a:pt x="58" y="129"/>
                </a:cubicBezTo>
                <a:cubicBezTo>
                  <a:pt x="66" y="126"/>
                  <a:pt x="74" y="124"/>
                  <a:pt x="83" y="124"/>
                </a:cubicBezTo>
                <a:close/>
                <a:moveTo>
                  <a:pt x="91" y="124"/>
                </a:moveTo>
                <a:cubicBezTo>
                  <a:pt x="91" y="124"/>
                  <a:pt x="91" y="124"/>
                  <a:pt x="91" y="124"/>
                </a:cubicBezTo>
                <a:cubicBezTo>
                  <a:pt x="100" y="124"/>
                  <a:pt x="108" y="126"/>
                  <a:pt x="116" y="129"/>
                </a:cubicBezTo>
                <a:cubicBezTo>
                  <a:pt x="117" y="130"/>
                  <a:pt x="118" y="130"/>
                  <a:pt x="120" y="130"/>
                </a:cubicBezTo>
                <a:cubicBezTo>
                  <a:pt x="124" y="119"/>
                  <a:pt x="126" y="106"/>
                  <a:pt x="127" y="91"/>
                </a:cubicBezTo>
                <a:cubicBezTo>
                  <a:pt x="91" y="91"/>
                  <a:pt x="91" y="91"/>
                  <a:pt x="91" y="91"/>
                </a:cubicBezTo>
                <a:cubicBezTo>
                  <a:pt x="91" y="124"/>
                  <a:pt x="91" y="124"/>
                  <a:pt x="91" y="1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47" name="PA_任意多边形 47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8489213" y="2190075"/>
            <a:ext cx="313169" cy="243343"/>
          </a:xfrm>
          <a:custGeom>
            <a:avLst/>
            <a:gdLst>
              <a:gd name="T0" fmla="*/ 2 w 175"/>
              <a:gd name="T1" fmla="*/ 45 h 136"/>
              <a:gd name="T2" fmla="*/ 27 w 175"/>
              <a:gd name="T3" fmla="*/ 4 h 136"/>
              <a:gd name="T4" fmla="*/ 32 w 175"/>
              <a:gd name="T5" fmla="*/ 0 h 136"/>
              <a:gd name="T6" fmla="*/ 32 w 175"/>
              <a:gd name="T7" fmla="*/ 0 h 136"/>
              <a:gd name="T8" fmla="*/ 142 w 175"/>
              <a:gd name="T9" fmla="*/ 0 h 136"/>
              <a:gd name="T10" fmla="*/ 148 w 175"/>
              <a:gd name="T11" fmla="*/ 4 h 136"/>
              <a:gd name="T12" fmla="*/ 173 w 175"/>
              <a:gd name="T13" fmla="*/ 46 h 136"/>
              <a:gd name="T14" fmla="*/ 172 w 175"/>
              <a:gd name="T15" fmla="*/ 54 h 136"/>
              <a:gd name="T16" fmla="*/ 172 w 175"/>
              <a:gd name="T17" fmla="*/ 54 h 136"/>
              <a:gd name="T18" fmla="*/ 92 w 175"/>
              <a:gd name="T19" fmla="*/ 134 h 136"/>
              <a:gd name="T20" fmla="*/ 83 w 175"/>
              <a:gd name="T21" fmla="*/ 134 h 136"/>
              <a:gd name="T22" fmla="*/ 83 w 175"/>
              <a:gd name="T23" fmla="*/ 134 h 136"/>
              <a:gd name="T24" fmla="*/ 3 w 175"/>
              <a:gd name="T25" fmla="*/ 54 h 136"/>
              <a:gd name="T26" fmla="*/ 2 w 175"/>
              <a:gd name="T27" fmla="*/ 45 h 136"/>
              <a:gd name="T28" fmla="*/ 17 w 175"/>
              <a:gd name="T29" fmla="*/ 45 h 136"/>
              <a:gd name="T30" fmla="*/ 17 w 175"/>
              <a:gd name="T31" fmla="*/ 45 h 136"/>
              <a:gd name="T32" fmla="*/ 51 w 175"/>
              <a:gd name="T33" fmla="*/ 45 h 136"/>
              <a:gd name="T34" fmla="*/ 34 w 175"/>
              <a:gd name="T35" fmla="*/ 17 h 136"/>
              <a:gd name="T36" fmla="*/ 17 w 175"/>
              <a:gd name="T37" fmla="*/ 45 h 136"/>
              <a:gd name="T38" fmla="*/ 141 w 175"/>
              <a:gd name="T39" fmla="*/ 17 h 136"/>
              <a:gd name="T40" fmla="*/ 141 w 175"/>
              <a:gd name="T41" fmla="*/ 17 h 136"/>
              <a:gd name="T42" fmla="*/ 124 w 175"/>
              <a:gd name="T43" fmla="*/ 45 h 136"/>
              <a:gd name="T44" fmla="*/ 157 w 175"/>
              <a:gd name="T45" fmla="*/ 45 h 136"/>
              <a:gd name="T46" fmla="*/ 141 w 175"/>
              <a:gd name="T47" fmla="*/ 17 h 136"/>
              <a:gd name="T48" fmla="*/ 154 w 175"/>
              <a:gd name="T49" fmla="*/ 53 h 136"/>
              <a:gd name="T50" fmla="*/ 154 w 175"/>
              <a:gd name="T51" fmla="*/ 53 h 136"/>
              <a:gd name="T52" fmla="*/ 120 w 175"/>
              <a:gd name="T53" fmla="*/ 53 h 136"/>
              <a:gd name="T54" fmla="*/ 100 w 175"/>
              <a:gd name="T55" fmla="*/ 107 h 136"/>
              <a:gd name="T56" fmla="*/ 154 w 175"/>
              <a:gd name="T57" fmla="*/ 53 h 136"/>
              <a:gd name="T58" fmla="*/ 75 w 175"/>
              <a:gd name="T59" fmla="*/ 107 h 136"/>
              <a:gd name="T60" fmla="*/ 75 w 175"/>
              <a:gd name="T61" fmla="*/ 107 h 136"/>
              <a:gd name="T62" fmla="*/ 55 w 175"/>
              <a:gd name="T63" fmla="*/ 53 h 136"/>
              <a:gd name="T64" fmla="*/ 21 w 175"/>
              <a:gd name="T65" fmla="*/ 53 h 136"/>
              <a:gd name="T66" fmla="*/ 75 w 175"/>
              <a:gd name="T67" fmla="*/ 107 h 136"/>
              <a:gd name="T68" fmla="*/ 134 w 175"/>
              <a:gd name="T69" fmla="*/ 14 h 136"/>
              <a:gd name="T70" fmla="*/ 134 w 175"/>
              <a:gd name="T71" fmla="*/ 14 h 136"/>
              <a:gd name="T72" fmla="*/ 97 w 175"/>
              <a:gd name="T73" fmla="*/ 14 h 136"/>
              <a:gd name="T74" fmla="*/ 117 w 175"/>
              <a:gd name="T75" fmla="*/ 42 h 136"/>
              <a:gd name="T76" fmla="*/ 134 w 175"/>
              <a:gd name="T77" fmla="*/ 14 h 136"/>
              <a:gd name="T78" fmla="*/ 78 w 175"/>
              <a:gd name="T79" fmla="*/ 14 h 136"/>
              <a:gd name="T80" fmla="*/ 78 w 175"/>
              <a:gd name="T81" fmla="*/ 14 h 136"/>
              <a:gd name="T82" fmla="*/ 41 w 175"/>
              <a:gd name="T83" fmla="*/ 14 h 136"/>
              <a:gd name="T84" fmla="*/ 58 w 175"/>
              <a:gd name="T85" fmla="*/ 42 h 136"/>
              <a:gd name="T86" fmla="*/ 78 w 175"/>
              <a:gd name="T87" fmla="*/ 14 h 136"/>
              <a:gd name="T88" fmla="*/ 66 w 175"/>
              <a:gd name="T89" fmla="*/ 45 h 136"/>
              <a:gd name="T90" fmla="*/ 66 w 175"/>
              <a:gd name="T91" fmla="*/ 45 h 136"/>
              <a:gd name="T92" fmla="*/ 109 w 175"/>
              <a:gd name="T93" fmla="*/ 45 h 136"/>
              <a:gd name="T94" fmla="*/ 87 w 175"/>
              <a:gd name="T95" fmla="*/ 14 h 136"/>
              <a:gd name="T96" fmla="*/ 66 w 175"/>
              <a:gd name="T97" fmla="*/ 45 h 136"/>
              <a:gd name="T98" fmla="*/ 111 w 175"/>
              <a:gd name="T99" fmla="*/ 53 h 136"/>
              <a:gd name="T100" fmla="*/ 111 w 175"/>
              <a:gd name="T101" fmla="*/ 53 h 136"/>
              <a:gd name="T102" fmla="*/ 64 w 175"/>
              <a:gd name="T103" fmla="*/ 53 h 136"/>
              <a:gd name="T104" fmla="*/ 87 w 175"/>
              <a:gd name="T105" fmla="*/ 117 h 136"/>
              <a:gd name="T106" fmla="*/ 111 w 175"/>
              <a:gd name="T107" fmla="*/ 53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75" h="136">
                <a:moveTo>
                  <a:pt x="2" y="45"/>
                </a:moveTo>
                <a:cubicBezTo>
                  <a:pt x="27" y="4"/>
                  <a:pt x="27" y="4"/>
                  <a:pt x="27" y="4"/>
                </a:cubicBezTo>
                <a:cubicBezTo>
                  <a:pt x="28" y="2"/>
                  <a:pt x="30" y="0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45" y="0"/>
                  <a:pt x="147" y="2"/>
                  <a:pt x="148" y="4"/>
                </a:cubicBezTo>
                <a:cubicBezTo>
                  <a:pt x="173" y="46"/>
                  <a:pt x="173" y="46"/>
                  <a:pt x="173" y="46"/>
                </a:cubicBezTo>
                <a:cubicBezTo>
                  <a:pt x="175" y="48"/>
                  <a:pt x="174" y="52"/>
                  <a:pt x="172" y="54"/>
                </a:cubicBezTo>
                <a:cubicBezTo>
                  <a:pt x="172" y="54"/>
                  <a:pt x="172" y="54"/>
                  <a:pt x="172" y="54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89" y="136"/>
                  <a:pt x="85" y="136"/>
                  <a:pt x="83" y="134"/>
                </a:cubicBezTo>
                <a:cubicBezTo>
                  <a:pt x="83" y="134"/>
                  <a:pt x="83" y="134"/>
                  <a:pt x="83" y="134"/>
                </a:cubicBezTo>
                <a:cubicBezTo>
                  <a:pt x="3" y="54"/>
                  <a:pt x="3" y="54"/>
                  <a:pt x="3" y="54"/>
                </a:cubicBezTo>
                <a:cubicBezTo>
                  <a:pt x="0" y="51"/>
                  <a:pt x="0" y="48"/>
                  <a:pt x="2" y="45"/>
                </a:cubicBezTo>
                <a:close/>
                <a:moveTo>
                  <a:pt x="17" y="45"/>
                </a:moveTo>
                <a:cubicBezTo>
                  <a:pt x="17" y="45"/>
                  <a:pt x="17" y="45"/>
                  <a:pt x="17" y="45"/>
                </a:cubicBezTo>
                <a:cubicBezTo>
                  <a:pt x="51" y="45"/>
                  <a:pt x="51" y="45"/>
                  <a:pt x="51" y="45"/>
                </a:cubicBezTo>
                <a:cubicBezTo>
                  <a:pt x="34" y="17"/>
                  <a:pt x="34" y="17"/>
                  <a:pt x="34" y="17"/>
                </a:cubicBezTo>
                <a:cubicBezTo>
                  <a:pt x="17" y="45"/>
                  <a:pt x="17" y="45"/>
                  <a:pt x="17" y="45"/>
                </a:cubicBezTo>
                <a:close/>
                <a:moveTo>
                  <a:pt x="141" y="17"/>
                </a:moveTo>
                <a:cubicBezTo>
                  <a:pt x="141" y="17"/>
                  <a:pt x="141" y="17"/>
                  <a:pt x="141" y="17"/>
                </a:cubicBezTo>
                <a:cubicBezTo>
                  <a:pt x="124" y="45"/>
                  <a:pt x="124" y="45"/>
                  <a:pt x="124" y="45"/>
                </a:cubicBezTo>
                <a:cubicBezTo>
                  <a:pt x="157" y="45"/>
                  <a:pt x="157" y="45"/>
                  <a:pt x="157" y="45"/>
                </a:cubicBezTo>
                <a:cubicBezTo>
                  <a:pt x="141" y="17"/>
                  <a:pt x="141" y="17"/>
                  <a:pt x="141" y="17"/>
                </a:cubicBezTo>
                <a:close/>
                <a:moveTo>
                  <a:pt x="154" y="53"/>
                </a:moveTo>
                <a:cubicBezTo>
                  <a:pt x="154" y="53"/>
                  <a:pt x="154" y="53"/>
                  <a:pt x="154" y="53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00" y="107"/>
                  <a:pt x="100" y="107"/>
                  <a:pt x="100" y="107"/>
                </a:cubicBezTo>
                <a:cubicBezTo>
                  <a:pt x="154" y="53"/>
                  <a:pt x="154" y="53"/>
                  <a:pt x="154" y="53"/>
                </a:cubicBezTo>
                <a:close/>
                <a:moveTo>
                  <a:pt x="75" y="107"/>
                </a:moveTo>
                <a:cubicBezTo>
                  <a:pt x="75" y="107"/>
                  <a:pt x="75" y="107"/>
                  <a:pt x="75" y="107"/>
                </a:cubicBezTo>
                <a:cubicBezTo>
                  <a:pt x="55" y="53"/>
                  <a:pt x="55" y="53"/>
                  <a:pt x="55" y="53"/>
                </a:cubicBezTo>
                <a:cubicBezTo>
                  <a:pt x="21" y="53"/>
                  <a:pt x="21" y="53"/>
                  <a:pt x="21" y="53"/>
                </a:cubicBezTo>
                <a:cubicBezTo>
                  <a:pt x="75" y="107"/>
                  <a:pt x="75" y="107"/>
                  <a:pt x="75" y="107"/>
                </a:cubicBezTo>
                <a:close/>
                <a:moveTo>
                  <a:pt x="134" y="14"/>
                </a:moveTo>
                <a:cubicBezTo>
                  <a:pt x="134" y="14"/>
                  <a:pt x="134" y="14"/>
                  <a:pt x="134" y="14"/>
                </a:cubicBezTo>
                <a:cubicBezTo>
                  <a:pt x="97" y="14"/>
                  <a:pt x="97" y="14"/>
                  <a:pt x="97" y="14"/>
                </a:cubicBezTo>
                <a:cubicBezTo>
                  <a:pt x="117" y="42"/>
                  <a:pt x="117" y="42"/>
                  <a:pt x="117" y="42"/>
                </a:cubicBezTo>
                <a:cubicBezTo>
                  <a:pt x="134" y="14"/>
                  <a:pt x="134" y="14"/>
                  <a:pt x="134" y="14"/>
                </a:cubicBezTo>
                <a:close/>
                <a:moveTo>
                  <a:pt x="78" y="14"/>
                </a:moveTo>
                <a:cubicBezTo>
                  <a:pt x="78" y="14"/>
                  <a:pt x="78" y="14"/>
                  <a:pt x="78" y="14"/>
                </a:cubicBezTo>
                <a:cubicBezTo>
                  <a:pt x="41" y="14"/>
                  <a:pt x="41" y="14"/>
                  <a:pt x="41" y="14"/>
                </a:cubicBezTo>
                <a:cubicBezTo>
                  <a:pt x="58" y="42"/>
                  <a:pt x="58" y="42"/>
                  <a:pt x="58" y="42"/>
                </a:cubicBezTo>
                <a:cubicBezTo>
                  <a:pt x="78" y="14"/>
                  <a:pt x="78" y="14"/>
                  <a:pt x="78" y="14"/>
                </a:cubicBezTo>
                <a:close/>
                <a:moveTo>
                  <a:pt x="66" y="45"/>
                </a:moveTo>
                <a:cubicBezTo>
                  <a:pt x="66" y="45"/>
                  <a:pt x="66" y="45"/>
                  <a:pt x="66" y="45"/>
                </a:cubicBezTo>
                <a:cubicBezTo>
                  <a:pt x="109" y="45"/>
                  <a:pt x="109" y="45"/>
                  <a:pt x="109" y="45"/>
                </a:cubicBezTo>
                <a:cubicBezTo>
                  <a:pt x="87" y="14"/>
                  <a:pt x="87" y="14"/>
                  <a:pt x="87" y="14"/>
                </a:cubicBezTo>
                <a:cubicBezTo>
                  <a:pt x="66" y="45"/>
                  <a:pt x="66" y="45"/>
                  <a:pt x="66" y="45"/>
                </a:cubicBezTo>
                <a:close/>
                <a:moveTo>
                  <a:pt x="111" y="53"/>
                </a:moveTo>
                <a:cubicBezTo>
                  <a:pt x="111" y="53"/>
                  <a:pt x="111" y="53"/>
                  <a:pt x="111" y="53"/>
                </a:cubicBezTo>
                <a:cubicBezTo>
                  <a:pt x="64" y="53"/>
                  <a:pt x="64" y="53"/>
                  <a:pt x="64" y="53"/>
                </a:cubicBezTo>
                <a:cubicBezTo>
                  <a:pt x="87" y="117"/>
                  <a:pt x="87" y="117"/>
                  <a:pt x="87" y="117"/>
                </a:cubicBezTo>
                <a:cubicBezTo>
                  <a:pt x="111" y="53"/>
                  <a:pt x="111" y="53"/>
                  <a:pt x="111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48" name="PA_任意多边形 48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5107823" y="3188834"/>
            <a:ext cx="277197" cy="266617"/>
          </a:xfrm>
          <a:custGeom>
            <a:avLst/>
            <a:gdLst>
              <a:gd name="T0" fmla="*/ 0 w 154"/>
              <a:gd name="T1" fmla="*/ 143 h 149"/>
              <a:gd name="T2" fmla="*/ 148 w 154"/>
              <a:gd name="T3" fmla="*/ 137 h 149"/>
              <a:gd name="T4" fmla="*/ 148 w 154"/>
              <a:gd name="T5" fmla="*/ 149 h 149"/>
              <a:gd name="T6" fmla="*/ 6 w 154"/>
              <a:gd name="T7" fmla="*/ 76 h 149"/>
              <a:gd name="T8" fmla="*/ 6 w 154"/>
              <a:gd name="T9" fmla="*/ 76 h 149"/>
              <a:gd name="T10" fmla="*/ 42 w 154"/>
              <a:gd name="T11" fmla="*/ 79 h 149"/>
              <a:gd name="T12" fmla="*/ 42 w 154"/>
              <a:gd name="T13" fmla="*/ 129 h 149"/>
              <a:gd name="T14" fmla="*/ 39 w 154"/>
              <a:gd name="T15" fmla="*/ 133 h 149"/>
              <a:gd name="T16" fmla="*/ 2 w 154"/>
              <a:gd name="T17" fmla="*/ 129 h 149"/>
              <a:gd name="T18" fmla="*/ 2 w 154"/>
              <a:gd name="T19" fmla="*/ 79 h 149"/>
              <a:gd name="T20" fmla="*/ 35 w 154"/>
              <a:gd name="T21" fmla="*/ 83 h 149"/>
              <a:gd name="T22" fmla="*/ 9 w 154"/>
              <a:gd name="T23" fmla="*/ 83 h 149"/>
              <a:gd name="T24" fmla="*/ 35 w 154"/>
              <a:gd name="T25" fmla="*/ 126 h 149"/>
              <a:gd name="T26" fmla="*/ 114 w 154"/>
              <a:gd name="T27" fmla="*/ 38 h 149"/>
              <a:gd name="T28" fmla="*/ 114 w 154"/>
              <a:gd name="T29" fmla="*/ 38 h 149"/>
              <a:gd name="T30" fmla="*/ 151 w 154"/>
              <a:gd name="T31" fmla="*/ 41 h 149"/>
              <a:gd name="T32" fmla="*/ 151 w 154"/>
              <a:gd name="T33" fmla="*/ 129 h 149"/>
              <a:gd name="T34" fmla="*/ 147 w 154"/>
              <a:gd name="T35" fmla="*/ 133 h 149"/>
              <a:gd name="T36" fmla="*/ 111 w 154"/>
              <a:gd name="T37" fmla="*/ 129 h 149"/>
              <a:gd name="T38" fmla="*/ 111 w 154"/>
              <a:gd name="T39" fmla="*/ 41 h 149"/>
              <a:gd name="T40" fmla="*/ 144 w 154"/>
              <a:gd name="T41" fmla="*/ 45 h 149"/>
              <a:gd name="T42" fmla="*/ 118 w 154"/>
              <a:gd name="T43" fmla="*/ 45 h 149"/>
              <a:gd name="T44" fmla="*/ 144 w 154"/>
              <a:gd name="T45" fmla="*/ 126 h 149"/>
              <a:gd name="T46" fmla="*/ 60 w 154"/>
              <a:gd name="T47" fmla="*/ 0 h 149"/>
              <a:gd name="T48" fmla="*/ 60 w 154"/>
              <a:gd name="T49" fmla="*/ 0 h 149"/>
              <a:gd name="T50" fmla="*/ 97 w 154"/>
              <a:gd name="T51" fmla="*/ 3 h 149"/>
              <a:gd name="T52" fmla="*/ 97 w 154"/>
              <a:gd name="T53" fmla="*/ 129 h 149"/>
              <a:gd name="T54" fmla="*/ 93 w 154"/>
              <a:gd name="T55" fmla="*/ 133 h 149"/>
              <a:gd name="T56" fmla="*/ 56 w 154"/>
              <a:gd name="T57" fmla="*/ 129 h 149"/>
              <a:gd name="T58" fmla="*/ 56 w 154"/>
              <a:gd name="T59" fmla="*/ 3 h 149"/>
              <a:gd name="T60" fmla="*/ 90 w 154"/>
              <a:gd name="T61" fmla="*/ 7 h 149"/>
              <a:gd name="T62" fmla="*/ 63 w 154"/>
              <a:gd name="T63" fmla="*/ 7 h 149"/>
              <a:gd name="T64" fmla="*/ 90 w 154"/>
              <a:gd name="T65" fmla="*/ 126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4" h="149">
                <a:moveTo>
                  <a:pt x="6" y="149"/>
                </a:moveTo>
                <a:cubicBezTo>
                  <a:pt x="2" y="149"/>
                  <a:pt x="0" y="146"/>
                  <a:pt x="0" y="143"/>
                </a:cubicBezTo>
                <a:cubicBezTo>
                  <a:pt x="0" y="140"/>
                  <a:pt x="2" y="137"/>
                  <a:pt x="6" y="137"/>
                </a:cubicBezTo>
                <a:cubicBezTo>
                  <a:pt x="148" y="137"/>
                  <a:pt x="148" y="137"/>
                  <a:pt x="148" y="137"/>
                </a:cubicBezTo>
                <a:cubicBezTo>
                  <a:pt x="151" y="137"/>
                  <a:pt x="154" y="140"/>
                  <a:pt x="154" y="143"/>
                </a:cubicBezTo>
                <a:cubicBezTo>
                  <a:pt x="154" y="146"/>
                  <a:pt x="151" y="149"/>
                  <a:pt x="148" y="149"/>
                </a:cubicBezTo>
                <a:cubicBezTo>
                  <a:pt x="6" y="149"/>
                  <a:pt x="6" y="149"/>
                  <a:pt x="6" y="149"/>
                </a:cubicBezTo>
                <a:close/>
                <a:moveTo>
                  <a:pt x="6" y="76"/>
                </a:moveTo>
                <a:cubicBezTo>
                  <a:pt x="6" y="76"/>
                  <a:pt x="6" y="76"/>
                  <a:pt x="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39" y="76"/>
                  <a:pt x="39" y="76"/>
                  <a:pt x="39" y="76"/>
                </a:cubicBezTo>
                <a:cubicBezTo>
                  <a:pt x="41" y="76"/>
                  <a:pt x="42" y="77"/>
                  <a:pt x="42" y="79"/>
                </a:cubicBezTo>
                <a:cubicBezTo>
                  <a:pt x="42" y="79"/>
                  <a:pt x="42" y="79"/>
                  <a:pt x="42" y="7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2" y="131"/>
                  <a:pt x="41" y="133"/>
                  <a:pt x="39" y="133"/>
                </a:cubicBezTo>
                <a:cubicBezTo>
                  <a:pt x="39" y="133"/>
                  <a:pt x="39" y="133"/>
                  <a:pt x="39" y="133"/>
                </a:cubicBezTo>
                <a:cubicBezTo>
                  <a:pt x="6" y="133"/>
                  <a:pt x="6" y="133"/>
                  <a:pt x="6" y="133"/>
                </a:cubicBezTo>
                <a:cubicBezTo>
                  <a:pt x="4" y="133"/>
                  <a:pt x="2" y="131"/>
                  <a:pt x="2" y="129"/>
                </a:cubicBezTo>
                <a:cubicBezTo>
                  <a:pt x="2" y="129"/>
                  <a:pt x="2" y="129"/>
                  <a:pt x="2" y="129"/>
                </a:cubicBezTo>
                <a:cubicBezTo>
                  <a:pt x="2" y="79"/>
                  <a:pt x="2" y="79"/>
                  <a:pt x="2" y="79"/>
                </a:cubicBezTo>
                <a:cubicBezTo>
                  <a:pt x="2" y="77"/>
                  <a:pt x="4" y="76"/>
                  <a:pt x="6" y="76"/>
                </a:cubicBezTo>
                <a:close/>
                <a:moveTo>
                  <a:pt x="35" y="83"/>
                </a:moveTo>
                <a:cubicBezTo>
                  <a:pt x="35" y="83"/>
                  <a:pt x="35" y="83"/>
                  <a:pt x="35" y="83"/>
                </a:cubicBezTo>
                <a:cubicBezTo>
                  <a:pt x="9" y="83"/>
                  <a:pt x="9" y="83"/>
                  <a:pt x="9" y="83"/>
                </a:cubicBezTo>
                <a:cubicBezTo>
                  <a:pt x="9" y="126"/>
                  <a:pt x="9" y="126"/>
                  <a:pt x="9" y="126"/>
                </a:cubicBezTo>
                <a:cubicBezTo>
                  <a:pt x="35" y="126"/>
                  <a:pt x="35" y="126"/>
                  <a:pt x="35" y="126"/>
                </a:cubicBezTo>
                <a:cubicBezTo>
                  <a:pt x="35" y="83"/>
                  <a:pt x="35" y="83"/>
                  <a:pt x="35" y="83"/>
                </a:cubicBezTo>
                <a:close/>
                <a:moveTo>
                  <a:pt x="114" y="38"/>
                </a:moveTo>
                <a:cubicBezTo>
                  <a:pt x="114" y="38"/>
                  <a:pt x="114" y="38"/>
                  <a:pt x="114" y="38"/>
                </a:cubicBezTo>
                <a:cubicBezTo>
                  <a:pt x="114" y="38"/>
                  <a:pt x="114" y="38"/>
                  <a:pt x="114" y="38"/>
                </a:cubicBezTo>
                <a:cubicBezTo>
                  <a:pt x="148" y="38"/>
                  <a:pt x="148" y="38"/>
                  <a:pt x="148" y="38"/>
                </a:cubicBezTo>
                <a:cubicBezTo>
                  <a:pt x="150" y="38"/>
                  <a:pt x="151" y="39"/>
                  <a:pt x="151" y="41"/>
                </a:cubicBezTo>
                <a:cubicBezTo>
                  <a:pt x="151" y="41"/>
                  <a:pt x="151" y="41"/>
                  <a:pt x="151" y="41"/>
                </a:cubicBezTo>
                <a:cubicBezTo>
                  <a:pt x="151" y="129"/>
                  <a:pt x="151" y="129"/>
                  <a:pt x="151" y="129"/>
                </a:cubicBezTo>
                <a:cubicBezTo>
                  <a:pt x="151" y="131"/>
                  <a:pt x="150" y="133"/>
                  <a:pt x="148" y="133"/>
                </a:cubicBezTo>
                <a:cubicBezTo>
                  <a:pt x="147" y="133"/>
                  <a:pt x="147" y="133"/>
                  <a:pt x="147" y="133"/>
                </a:cubicBezTo>
                <a:cubicBezTo>
                  <a:pt x="114" y="133"/>
                  <a:pt x="114" y="133"/>
                  <a:pt x="114" y="133"/>
                </a:cubicBezTo>
                <a:cubicBezTo>
                  <a:pt x="112" y="133"/>
                  <a:pt x="111" y="131"/>
                  <a:pt x="111" y="129"/>
                </a:cubicBezTo>
                <a:cubicBezTo>
                  <a:pt x="111" y="129"/>
                  <a:pt x="111" y="129"/>
                  <a:pt x="111" y="129"/>
                </a:cubicBezTo>
                <a:cubicBezTo>
                  <a:pt x="111" y="41"/>
                  <a:pt x="111" y="41"/>
                  <a:pt x="111" y="41"/>
                </a:cubicBezTo>
                <a:cubicBezTo>
                  <a:pt x="111" y="39"/>
                  <a:pt x="112" y="38"/>
                  <a:pt x="114" y="38"/>
                </a:cubicBezTo>
                <a:close/>
                <a:moveTo>
                  <a:pt x="144" y="45"/>
                </a:moveTo>
                <a:cubicBezTo>
                  <a:pt x="144" y="45"/>
                  <a:pt x="144" y="45"/>
                  <a:pt x="144" y="45"/>
                </a:cubicBezTo>
                <a:cubicBezTo>
                  <a:pt x="118" y="45"/>
                  <a:pt x="118" y="45"/>
                  <a:pt x="118" y="45"/>
                </a:cubicBezTo>
                <a:cubicBezTo>
                  <a:pt x="118" y="126"/>
                  <a:pt x="118" y="126"/>
                  <a:pt x="118" y="126"/>
                </a:cubicBezTo>
                <a:cubicBezTo>
                  <a:pt x="144" y="126"/>
                  <a:pt x="144" y="126"/>
                  <a:pt x="144" y="126"/>
                </a:cubicBezTo>
                <a:cubicBezTo>
                  <a:pt x="144" y="45"/>
                  <a:pt x="144" y="45"/>
                  <a:pt x="144" y="45"/>
                </a:cubicBezTo>
                <a:close/>
                <a:moveTo>
                  <a:pt x="60" y="0"/>
                </a:moveTo>
                <a:cubicBezTo>
                  <a:pt x="60" y="0"/>
                  <a:pt x="60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93" y="0"/>
                  <a:pt x="93" y="0"/>
                  <a:pt x="93" y="0"/>
                </a:cubicBezTo>
                <a:cubicBezTo>
                  <a:pt x="95" y="0"/>
                  <a:pt x="97" y="1"/>
                  <a:pt x="97" y="3"/>
                </a:cubicBezTo>
                <a:cubicBezTo>
                  <a:pt x="97" y="3"/>
                  <a:pt x="97" y="3"/>
                  <a:pt x="97" y="3"/>
                </a:cubicBezTo>
                <a:cubicBezTo>
                  <a:pt x="97" y="129"/>
                  <a:pt x="97" y="129"/>
                  <a:pt x="97" y="129"/>
                </a:cubicBezTo>
                <a:cubicBezTo>
                  <a:pt x="97" y="131"/>
                  <a:pt x="95" y="133"/>
                  <a:pt x="93" y="133"/>
                </a:cubicBezTo>
                <a:cubicBezTo>
                  <a:pt x="93" y="133"/>
                  <a:pt x="93" y="133"/>
                  <a:pt x="93" y="133"/>
                </a:cubicBezTo>
                <a:cubicBezTo>
                  <a:pt x="60" y="133"/>
                  <a:pt x="60" y="133"/>
                  <a:pt x="60" y="133"/>
                </a:cubicBezTo>
                <a:cubicBezTo>
                  <a:pt x="58" y="133"/>
                  <a:pt x="56" y="131"/>
                  <a:pt x="56" y="129"/>
                </a:cubicBezTo>
                <a:cubicBezTo>
                  <a:pt x="56" y="129"/>
                  <a:pt x="56" y="129"/>
                  <a:pt x="56" y="129"/>
                </a:cubicBezTo>
                <a:cubicBezTo>
                  <a:pt x="56" y="3"/>
                  <a:pt x="56" y="3"/>
                  <a:pt x="56" y="3"/>
                </a:cubicBezTo>
                <a:cubicBezTo>
                  <a:pt x="56" y="1"/>
                  <a:pt x="58" y="0"/>
                  <a:pt x="60" y="0"/>
                </a:cubicBezTo>
                <a:close/>
                <a:moveTo>
                  <a:pt x="90" y="7"/>
                </a:moveTo>
                <a:cubicBezTo>
                  <a:pt x="90" y="7"/>
                  <a:pt x="90" y="7"/>
                  <a:pt x="90" y="7"/>
                </a:cubicBezTo>
                <a:cubicBezTo>
                  <a:pt x="63" y="7"/>
                  <a:pt x="63" y="7"/>
                  <a:pt x="63" y="7"/>
                </a:cubicBezTo>
                <a:cubicBezTo>
                  <a:pt x="63" y="126"/>
                  <a:pt x="63" y="126"/>
                  <a:pt x="63" y="126"/>
                </a:cubicBezTo>
                <a:cubicBezTo>
                  <a:pt x="90" y="126"/>
                  <a:pt x="90" y="126"/>
                  <a:pt x="90" y="126"/>
                </a:cubicBezTo>
                <a:cubicBezTo>
                  <a:pt x="90" y="7"/>
                  <a:pt x="90" y="7"/>
                  <a:pt x="90" y="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49" name="PA_矩形 4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009104" y="3525280"/>
            <a:ext cx="2592117" cy="102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Step</a:t>
            </a: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01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50" name="PA_矩形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135330" y="5156725"/>
            <a:ext cx="2592117" cy="102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Step</a:t>
            </a: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0</a:t>
            </a:r>
            <a:r>
              <a:rPr lang="en-US" altLang="zh-CN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</a:t>
            </a:r>
            <a:endParaRPr lang="zh-CN" altLang="en-US" sz="1333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51" name="PA_矩形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590781" y="4005613"/>
            <a:ext cx="2592116" cy="102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Step</a:t>
            </a: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</a:t>
            </a:r>
            <a:r>
              <a:rPr lang="en-US" altLang="zh-CN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03</a:t>
            </a:r>
            <a:endParaRPr lang="zh-CN" altLang="en-US" sz="1333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52" name="PA_矩形 52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 rot="18900000">
            <a:off x="3806474" y="4264894"/>
            <a:ext cx="8633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Step</a:t>
            </a: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01</a:t>
            </a:r>
          </a:p>
        </p:txBody>
      </p:sp>
      <p:sp>
        <p:nvSpPr>
          <p:cNvPr id="25653" name="PA_矩形 5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rot="18900000">
            <a:off x="5505634" y="3725310"/>
            <a:ext cx="8633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Step</a:t>
            </a: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0</a:t>
            </a: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</a:t>
            </a:r>
            <a:endParaRPr lang="zh-CN" altLang="en-US" sz="1333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654" name="PA_矩形 5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18900000">
            <a:off x="7249228" y="3177264"/>
            <a:ext cx="8633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Step</a:t>
            </a: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0</a:t>
            </a: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3</a:t>
            </a:r>
            <a:endParaRPr lang="zh-CN" altLang="en-US" sz="1333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6" name="PA_文本框 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27" name="PA_文本框 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309053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4" grpId="0" animBg="1"/>
      <p:bldP spid="25635" grpId="0" animBg="1"/>
      <p:bldP spid="25636" grpId="0" animBg="1" autoUpdateAnimBg="0"/>
      <p:bldP spid="25637" grpId="0" animBg="1" autoUpdateAnimBg="0"/>
      <p:bldP spid="25638" grpId="0" animBg="1" autoUpdateAnimBg="0"/>
      <p:bldP spid="25639" grpId="0" animBg="1" autoUpdateAnimBg="0"/>
      <p:bldP spid="25640" grpId="0" animBg="1" autoUpdateAnimBg="0"/>
      <p:bldP spid="25641" grpId="0" animBg="1" autoUpdateAnimBg="0"/>
      <p:bldP spid="25642" grpId="0" animBg="1" autoUpdateAnimBg="0"/>
      <p:bldP spid="25643" grpId="0" animBg="1" autoUpdateAnimBg="0"/>
      <p:bldP spid="25644" grpId="0" animBg="1" autoUpdateAnimBg="0"/>
      <p:bldP spid="25645" grpId="0" animBg="1" autoUpdateAnimBg="0"/>
      <p:bldP spid="25646" grpId="0" animBg="1" autoUpdateAnimBg="0"/>
      <p:bldP spid="25647" grpId="0" animBg="1" autoUpdateAnimBg="0"/>
      <p:bldP spid="25648" grpId="0" animBg="1" autoUpdateAnimBg="0"/>
      <p:bldP spid="25649" grpId="0" animBg="1" autoUpdateAnimBg="0"/>
      <p:bldP spid="25650" grpId="0" animBg="1" autoUpdateAnimBg="0"/>
      <p:bldP spid="25651" grpId="0" animBg="1" autoUpdateAnimBg="0"/>
      <p:bldP spid="25652" grpId="0" animBg="1" autoUpdateAnimBg="0"/>
      <p:bldP spid="25653" grpId="0" animBg="1" autoUpdateAnimBg="0"/>
      <p:bldP spid="25654" grpId="0" animBg="1" autoUpdateAnimBg="0"/>
      <p:bldP spid="26" grpId="0" animBg="1" autoUpdateAnimBg="0"/>
      <p:bldP spid="27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9" name="PA_任意多边形 29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191589" y="3923091"/>
            <a:ext cx="1868440" cy="1866324"/>
          </a:xfrm>
          <a:custGeom>
            <a:avLst/>
            <a:gdLst>
              <a:gd name="T0" fmla="*/ 456 w 912"/>
              <a:gd name="T1" fmla="*/ 0 h 913"/>
              <a:gd name="T2" fmla="*/ 0 w 912"/>
              <a:gd name="T3" fmla="*/ 457 h 913"/>
              <a:gd name="T4" fmla="*/ 456 w 912"/>
              <a:gd name="T5" fmla="*/ 913 h 913"/>
              <a:gd name="T6" fmla="*/ 912 w 912"/>
              <a:gd name="T7" fmla="*/ 457 h 913"/>
              <a:gd name="T8" fmla="*/ 912 w 912"/>
              <a:gd name="T9" fmla="*/ 0 h 913"/>
              <a:gd name="T10" fmla="*/ 456 w 912"/>
              <a:gd name="T11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2" h="913">
                <a:moveTo>
                  <a:pt x="456" y="0"/>
                </a:moveTo>
                <a:cubicBezTo>
                  <a:pt x="204" y="0"/>
                  <a:pt x="0" y="205"/>
                  <a:pt x="0" y="457"/>
                </a:cubicBezTo>
                <a:cubicBezTo>
                  <a:pt x="0" y="709"/>
                  <a:pt x="204" y="913"/>
                  <a:pt x="456" y="913"/>
                </a:cubicBezTo>
                <a:cubicBezTo>
                  <a:pt x="708" y="913"/>
                  <a:pt x="912" y="709"/>
                  <a:pt x="912" y="457"/>
                </a:cubicBezTo>
                <a:cubicBezTo>
                  <a:pt x="912" y="0"/>
                  <a:pt x="912" y="0"/>
                  <a:pt x="912" y="0"/>
                </a:cubicBezTo>
                <a:lnTo>
                  <a:pt x="45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750" name="PA_任意多边形 30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6148901" y="3923089"/>
            <a:ext cx="1119371" cy="1115139"/>
          </a:xfrm>
          <a:custGeom>
            <a:avLst/>
            <a:gdLst>
              <a:gd name="T0" fmla="*/ 273 w 546"/>
              <a:gd name="T1" fmla="*/ 0 h 546"/>
              <a:gd name="T2" fmla="*/ 546 w 546"/>
              <a:gd name="T3" fmla="*/ 273 h 546"/>
              <a:gd name="T4" fmla="*/ 273 w 546"/>
              <a:gd name="T5" fmla="*/ 546 h 546"/>
              <a:gd name="T6" fmla="*/ 0 w 546"/>
              <a:gd name="T7" fmla="*/ 273 h 546"/>
              <a:gd name="T8" fmla="*/ 0 w 546"/>
              <a:gd name="T9" fmla="*/ 0 h 546"/>
              <a:gd name="T10" fmla="*/ 273 w 546"/>
              <a:gd name="T11" fmla="*/ 0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6" h="546">
                <a:moveTo>
                  <a:pt x="273" y="0"/>
                </a:moveTo>
                <a:cubicBezTo>
                  <a:pt x="424" y="0"/>
                  <a:pt x="546" y="123"/>
                  <a:pt x="546" y="273"/>
                </a:cubicBezTo>
                <a:cubicBezTo>
                  <a:pt x="546" y="424"/>
                  <a:pt x="424" y="546"/>
                  <a:pt x="273" y="546"/>
                </a:cubicBezTo>
                <a:cubicBezTo>
                  <a:pt x="123" y="546"/>
                  <a:pt x="0" y="424"/>
                  <a:pt x="0" y="273"/>
                </a:cubicBezTo>
                <a:cubicBezTo>
                  <a:pt x="0" y="0"/>
                  <a:pt x="0" y="0"/>
                  <a:pt x="0" y="0"/>
                </a:cubicBezTo>
                <a:lnTo>
                  <a:pt x="27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751" name="PA_任意多边形 31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6148902" y="1972127"/>
            <a:ext cx="1870556" cy="1864207"/>
          </a:xfrm>
          <a:custGeom>
            <a:avLst/>
            <a:gdLst>
              <a:gd name="T0" fmla="*/ 457 w 913"/>
              <a:gd name="T1" fmla="*/ 912 h 912"/>
              <a:gd name="T2" fmla="*/ 913 w 913"/>
              <a:gd name="T3" fmla="*/ 456 h 912"/>
              <a:gd name="T4" fmla="*/ 457 w 913"/>
              <a:gd name="T5" fmla="*/ 0 h 912"/>
              <a:gd name="T6" fmla="*/ 0 w 913"/>
              <a:gd name="T7" fmla="*/ 456 h 912"/>
              <a:gd name="T8" fmla="*/ 0 w 913"/>
              <a:gd name="T9" fmla="*/ 912 h 912"/>
              <a:gd name="T10" fmla="*/ 457 w 913"/>
              <a:gd name="T11" fmla="*/ 912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3" h="912">
                <a:moveTo>
                  <a:pt x="457" y="912"/>
                </a:moveTo>
                <a:cubicBezTo>
                  <a:pt x="709" y="912"/>
                  <a:pt x="913" y="708"/>
                  <a:pt x="913" y="456"/>
                </a:cubicBezTo>
                <a:cubicBezTo>
                  <a:pt x="913" y="204"/>
                  <a:pt x="709" y="0"/>
                  <a:pt x="457" y="0"/>
                </a:cubicBezTo>
                <a:cubicBezTo>
                  <a:pt x="205" y="0"/>
                  <a:pt x="0" y="204"/>
                  <a:pt x="0" y="456"/>
                </a:cubicBezTo>
                <a:cubicBezTo>
                  <a:pt x="0" y="912"/>
                  <a:pt x="0" y="912"/>
                  <a:pt x="0" y="912"/>
                </a:cubicBezTo>
                <a:lnTo>
                  <a:pt x="457" y="912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752" name="PA_任意多边形 32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4193706" y="1974242"/>
            <a:ext cx="1866324" cy="1862092"/>
          </a:xfrm>
          <a:custGeom>
            <a:avLst/>
            <a:gdLst>
              <a:gd name="T0" fmla="*/ 459 w 918"/>
              <a:gd name="T1" fmla="*/ 918 h 918"/>
              <a:gd name="T2" fmla="*/ 0 w 918"/>
              <a:gd name="T3" fmla="*/ 459 h 918"/>
              <a:gd name="T4" fmla="*/ 459 w 918"/>
              <a:gd name="T5" fmla="*/ 0 h 918"/>
              <a:gd name="T6" fmla="*/ 918 w 918"/>
              <a:gd name="T7" fmla="*/ 459 h 918"/>
              <a:gd name="T8" fmla="*/ 918 w 918"/>
              <a:gd name="T9" fmla="*/ 918 h 918"/>
              <a:gd name="T10" fmla="*/ 459 w 918"/>
              <a:gd name="T11" fmla="*/ 918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8" h="918">
                <a:moveTo>
                  <a:pt x="459" y="918"/>
                </a:moveTo>
                <a:cubicBezTo>
                  <a:pt x="205" y="918"/>
                  <a:pt x="0" y="713"/>
                  <a:pt x="0" y="459"/>
                </a:cubicBezTo>
                <a:cubicBezTo>
                  <a:pt x="0" y="205"/>
                  <a:pt x="205" y="0"/>
                  <a:pt x="459" y="0"/>
                </a:cubicBezTo>
                <a:cubicBezTo>
                  <a:pt x="713" y="0"/>
                  <a:pt x="918" y="205"/>
                  <a:pt x="918" y="459"/>
                </a:cubicBezTo>
                <a:cubicBezTo>
                  <a:pt x="918" y="918"/>
                  <a:pt x="918" y="918"/>
                  <a:pt x="918" y="918"/>
                </a:cubicBezTo>
                <a:lnTo>
                  <a:pt x="459" y="918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755" name="PA_任意多边形 3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6561525" y="4382266"/>
            <a:ext cx="292009" cy="198905"/>
          </a:xfrm>
          <a:custGeom>
            <a:avLst/>
            <a:gdLst>
              <a:gd name="T0" fmla="*/ 79 w 98"/>
              <a:gd name="T1" fmla="*/ 61 h 69"/>
              <a:gd name="T2" fmla="*/ 91 w 98"/>
              <a:gd name="T3" fmla="*/ 49 h 69"/>
              <a:gd name="T4" fmla="*/ 81 w 98"/>
              <a:gd name="T5" fmla="*/ 37 h 69"/>
              <a:gd name="T6" fmla="*/ 70 w 98"/>
              <a:gd name="T7" fmla="*/ 15 h 69"/>
              <a:gd name="T8" fmla="*/ 37 w 98"/>
              <a:gd name="T9" fmla="*/ 12 h 69"/>
              <a:gd name="T10" fmla="*/ 24 w 98"/>
              <a:gd name="T11" fmla="*/ 26 h 69"/>
              <a:gd name="T12" fmla="*/ 8 w 98"/>
              <a:gd name="T13" fmla="*/ 43 h 69"/>
              <a:gd name="T14" fmla="*/ 13 w 98"/>
              <a:gd name="T15" fmla="*/ 56 h 69"/>
              <a:gd name="T16" fmla="*/ 26 w 98"/>
              <a:gd name="T17" fmla="*/ 61 h 69"/>
              <a:gd name="T18" fmla="*/ 26 w 98"/>
              <a:gd name="T19" fmla="*/ 42 h 69"/>
              <a:gd name="T20" fmla="*/ 26 w 98"/>
              <a:gd name="T21" fmla="*/ 39 h 69"/>
              <a:gd name="T22" fmla="*/ 34 w 98"/>
              <a:gd name="T23" fmla="*/ 43 h 69"/>
              <a:gd name="T24" fmla="*/ 36 w 98"/>
              <a:gd name="T25" fmla="*/ 28 h 69"/>
              <a:gd name="T26" fmla="*/ 38 w 98"/>
              <a:gd name="T27" fmla="*/ 43 h 69"/>
              <a:gd name="T28" fmla="*/ 46 w 98"/>
              <a:gd name="T29" fmla="*/ 39 h 69"/>
              <a:gd name="T30" fmla="*/ 38 w 98"/>
              <a:gd name="T31" fmla="*/ 50 h 69"/>
              <a:gd name="T32" fmla="*/ 38 w 98"/>
              <a:gd name="T33" fmla="*/ 50 h 69"/>
              <a:gd name="T34" fmla="*/ 37 w 98"/>
              <a:gd name="T35" fmla="*/ 50 h 69"/>
              <a:gd name="T36" fmla="*/ 37 w 98"/>
              <a:gd name="T37" fmla="*/ 50 h 69"/>
              <a:gd name="T38" fmla="*/ 35 w 98"/>
              <a:gd name="T39" fmla="*/ 50 h 69"/>
              <a:gd name="T40" fmla="*/ 35 w 98"/>
              <a:gd name="T41" fmla="*/ 50 h 69"/>
              <a:gd name="T42" fmla="*/ 35 w 98"/>
              <a:gd name="T43" fmla="*/ 50 h 69"/>
              <a:gd name="T44" fmla="*/ 26 w 98"/>
              <a:gd name="T45" fmla="*/ 42 h 69"/>
              <a:gd name="T46" fmla="*/ 53 w 98"/>
              <a:gd name="T47" fmla="*/ 40 h 69"/>
              <a:gd name="T48" fmla="*/ 49 w 98"/>
              <a:gd name="T49" fmla="*/ 37 h 69"/>
              <a:gd name="T50" fmla="*/ 58 w 98"/>
              <a:gd name="T51" fmla="*/ 28 h 69"/>
              <a:gd name="T52" fmla="*/ 58 w 98"/>
              <a:gd name="T53" fmla="*/ 28 h 69"/>
              <a:gd name="T54" fmla="*/ 58 w 98"/>
              <a:gd name="T55" fmla="*/ 28 h 69"/>
              <a:gd name="T56" fmla="*/ 60 w 98"/>
              <a:gd name="T57" fmla="*/ 28 h 69"/>
              <a:gd name="T58" fmla="*/ 60 w 98"/>
              <a:gd name="T59" fmla="*/ 28 h 69"/>
              <a:gd name="T60" fmla="*/ 61 w 98"/>
              <a:gd name="T61" fmla="*/ 28 h 69"/>
              <a:gd name="T62" fmla="*/ 69 w 98"/>
              <a:gd name="T63" fmla="*/ 37 h 69"/>
              <a:gd name="T64" fmla="*/ 66 w 98"/>
              <a:gd name="T65" fmla="*/ 40 h 69"/>
              <a:gd name="T66" fmla="*/ 62 w 98"/>
              <a:gd name="T67" fmla="*/ 48 h 69"/>
              <a:gd name="T68" fmla="*/ 57 w 98"/>
              <a:gd name="T69" fmla="*/ 48 h 69"/>
              <a:gd name="T70" fmla="*/ 53 w 98"/>
              <a:gd name="T71" fmla="*/ 40 h 69"/>
              <a:gd name="T72" fmla="*/ 93 w 98"/>
              <a:gd name="T73" fmla="*/ 63 h 69"/>
              <a:gd name="T74" fmla="*/ 79 w 98"/>
              <a:gd name="T75" fmla="*/ 69 h 69"/>
              <a:gd name="T76" fmla="*/ 8 w 98"/>
              <a:gd name="T77" fmla="*/ 61 h 69"/>
              <a:gd name="T78" fmla="*/ 7 w 98"/>
              <a:gd name="T79" fmla="*/ 26 h 69"/>
              <a:gd name="T80" fmla="*/ 33 w 98"/>
              <a:gd name="T81" fmla="*/ 5 h 69"/>
              <a:gd name="T82" fmla="*/ 75 w 98"/>
              <a:gd name="T83" fmla="*/ 10 h 69"/>
              <a:gd name="T84" fmla="*/ 94 w 98"/>
              <a:gd name="T85" fmla="*/ 36 h 69"/>
              <a:gd name="T86" fmla="*/ 93 w 98"/>
              <a:gd name="T87" fmla="*/ 63 h 69"/>
              <a:gd name="T88" fmla="*/ 93 w 98"/>
              <a:gd name="T89" fmla="*/ 63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98" h="69">
                <a:moveTo>
                  <a:pt x="79" y="61"/>
                </a:moveTo>
                <a:cubicBezTo>
                  <a:pt x="79" y="61"/>
                  <a:pt x="79" y="61"/>
                  <a:pt x="79" y="61"/>
                </a:cubicBezTo>
                <a:cubicBezTo>
                  <a:pt x="82" y="61"/>
                  <a:pt x="85" y="60"/>
                  <a:pt x="87" y="58"/>
                </a:cubicBezTo>
                <a:cubicBezTo>
                  <a:pt x="89" y="55"/>
                  <a:pt x="91" y="52"/>
                  <a:pt x="91" y="49"/>
                </a:cubicBezTo>
                <a:cubicBezTo>
                  <a:pt x="91" y="46"/>
                  <a:pt x="90" y="43"/>
                  <a:pt x="88" y="41"/>
                </a:cubicBezTo>
                <a:cubicBezTo>
                  <a:pt x="86" y="39"/>
                  <a:pt x="84" y="38"/>
                  <a:pt x="81" y="37"/>
                </a:cubicBezTo>
                <a:cubicBezTo>
                  <a:pt x="79" y="37"/>
                  <a:pt x="78" y="35"/>
                  <a:pt x="78" y="33"/>
                </a:cubicBezTo>
                <a:cubicBezTo>
                  <a:pt x="78" y="26"/>
                  <a:pt x="75" y="20"/>
                  <a:pt x="70" y="15"/>
                </a:cubicBezTo>
                <a:cubicBezTo>
                  <a:pt x="65" y="10"/>
                  <a:pt x="59" y="8"/>
                  <a:pt x="52" y="8"/>
                </a:cubicBezTo>
                <a:cubicBezTo>
                  <a:pt x="46" y="8"/>
                  <a:pt x="41" y="9"/>
                  <a:pt x="37" y="12"/>
                </a:cubicBezTo>
                <a:cubicBezTo>
                  <a:pt x="33" y="14"/>
                  <a:pt x="30" y="19"/>
                  <a:pt x="28" y="23"/>
                </a:cubicBezTo>
                <a:cubicBezTo>
                  <a:pt x="27" y="25"/>
                  <a:pt x="26" y="26"/>
                  <a:pt x="24" y="26"/>
                </a:cubicBezTo>
                <a:cubicBezTo>
                  <a:pt x="20" y="26"/>
                  <a:pt x="16" y="28"/>
                  <a:pt x="13" y="31"/>
                </a:cubicBezTo>
                <a:cubicBezTo>
                  <a:pt x="10" y="34"/>
                  <a:pt x="8" y="39"/>
                  <a:pt x="8" y="43"/>
                </a:cubicBezTo>
                <a:cubicBezTo>
                  <a:pt x="8" y="48"/>
                  <a:pt x="10" y="53"/>
                  <a:pt x="13" y="56"/>
                </a:cubicBezTo>
                <a:cubicBezTo>
                  <a:pt x="13" y="56"/>
                  <a:pt x="13" y="56"/>
                  <a:pt x="13" y="56"/>
                </a:cubicBezTo>
                <a:cubicBezTo>
                  <a:pt x="13" y="56"/>
                  <a:pt x="13" y="56"/>
                  <a:pt x="13" y="56"/>
                </a:cubicBezTo>
                <a:cubicBezTo>
                  <a:pt x="16" y="59"/>
                  <a:pt x="21" y="61"/>
                  <a:pt x="26" y="61"/>
                </a:cubicBezTo>
                <a:cubicBezTo>
                  <a:pt x="79" y="61"/>
                  <a:pt x="79" y="61"/>
                  <a:pt x="79" y="61"/>
                </a:cubicBezTo>
                <a:close/>
                <a:moveTo>
                  <a:pt x="26" y="42"/>
                </a:moveTo>
                <a:cubicBezTo>
                  <a:pt x="26" y="42"/>
                  <a:pt x="26" y="42"/>
                  <a:pt x="26" y="42"/>
                </a:cubicBezTo>
                <a:cubicBezTo>
                  <a:pt x="25" y="41"/>
                  <a:pt x="25" y="39"/>
                  <a:pt x="26" y="39"/>
                </a:cubicBezTo>
                <a:cubicBezTo>
                  <a:pt x="27" y="38"/>
                  <a:pt x="29" y="38"/>
                  <a:pt x="29" y="39"/>
                </a:cubicBezTo>
                <a:cubicBezTo>
                  <a:pt x="34" y="43"/>
                  <a:pt x="34" y="43"/>
                  <a:pt x="34" y="43"/>
                </a:cubicBezTo>
                <a:cubicBezTo>
                  <a:pt x="34" y="30"/>
                  <a:pt x="34" y="30"/>
                  <a:pt x="34" y="30"/>
                </a:cubicBezTo>
                <a:cubicBezTo>
                  <a:pt x="34" y="29"/>
                  <a:pt x="35" y="28"/>
                  <a:pt x="36" y="28"/>
                </a:cubicBezTo>
                <a:cubicBezTo>
                  <a:pt x="37" y="28"/>
                  <a:pt x="38" y="29"/>
                  <a:pt x="38" y="30"/>
                </a:cubicBezTo>
                <a:cubicBezTo>
                  <a:pt x="38" y="43"/>
                  <a:pt x="38" y="43"/>
                  <a:pt x="38" y="43"/>
                </a:cubicBezTo>
                <a:cubicBezTo>
                  <a:pt x="43" y="39"/>
                  <a:pt x="43" y="39"/>
                  <a:pt x="43" y="39"/>
                </a:cubicBezTo>
                <a:cubicBezTo>
                  <a:pt x="44" y="38"/>
                  <a:pt x="45" y="38"/>
                  <a:pt x="46" y="39"/>
                </a:cubicBezTo>
                <a:cubicBezTo>
                  <a:pt x="47" y="39"/>
                  <a:pt x="47" y="41"/>
                  <a:pt x="46" y="42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7" y="50"/>
                </a:cubicBezTo>
                <a:cubicBezTo>
                  <a:pt x="37" y="50"/>
                  <a:pt x="37" y="50"/>
                  <a:pt x="37" y="50"/>
                </a:cubicBezTo>
                <a:cubicBezTo>
                  <a:pt x="37" y="50"/>
                  <a:pt x="37" y="50"/>
                  <a:pt x="37" y="50"/>
                </a:cubicBezTo>
                <a:cubicBezTo>
                  <a:pt x="37" y="51"/>
                  <a:pt x="37" y="51"/>
                  <a:pt x="36" y="51"/>
                </a:cubicBezTo>
                <a:cubicBezTo>
                  <a:pt x="36" y="51"/>
                  <a:pt x="36" y="51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26" y="42"/>
                  <a:pt x="26" y="42"/>
                  <a:pt x="26" y="42"/>
                </a:cubicBezTo>
                <a:close/>
                <a:moveTo>
                  <a:pt x="53" y="40"/>
                </a:moveTo>
                <a:cubicBezTo>
                  <a:pt x="53" y="40"/>
                  <a:pt x="53" y="40"/>
                  <a:pt x="53" y="40"/>
                </a:cubicBezTo>
                <a:cubicBezTo>
                  <a:pt x="52" y="41"/>
                  <a:pt x="50" y="41"/>
                  <a:pt x="49" y="40"/>
                </a:cubicBezTo>
                <a:cubicBezTo>
                  <a:pt x="48" y="39"/>
                  <a:pt x="48" y="37"/>
                  <a:pt x="49" y="37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8" y="28"/>
                  <a:pt x="58" y="28"/>
                  <a:pt x="58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0" y="28"/>
                  <a:pt x="60" y="28"/>
                  <a:pt x="60" y="28"/>
                </a:cubicBezTo>
                <a:cubicBezTo>
                  <a:pt x="61" y="28"/>
                  <a:pt x="61" y="28"/>
                  <a:pt x="61" y="28"/>
                </a:cubicBezTo>
                <a:cubicBezTo>
                  <a:pt x="61" y="28"/>
                  <a:pt x="61" y="28"/>
                  <a:pt x="61" y="28"/>
                </a:cubicBezTo>
                <a:cubicBezTo>
                  <a:pt x="61" y="28"/>
                  <a:pt x="61" y="28"/>
                  <a:pt x="61" y="28"/>
                </a:cubicBezTo>
                <a:cubicBezTo>
                  <a:pt x="69" y="37"/>
                  <a:pt x="69" y="37"/>
                  <a:pt x="69" y="37"/>
                </a:cubicBezTo>
                <a:cubicBezTo>
                  <a:pt x="70" y="37"/>
                  <a:pt x="70" y="39"/>
                  <a:pt x="69" y="40"/>
                </a:cubicBezTo>
                <a:cubicBezTo>
                  <a:pt x="68" y="41"/>
                  <a:pt x="67" y="41"/>
                  <a:pt x="66" y="40"/>
                </a:cubicBezTo>
                <a:cubicBezTo>
                  <a:pt x="62" y="35"/>
                  <a:pt x="62" y="35"/>
                  <a:pt x="62" y="35"/>
                </a:cubicBezTo>
                <a:cubicBezTo>
                  <a:pt x="62" y="48"/>
                  <a:pt x="62" y="48"/>
                  <a:pt x="62" y="48"/>
                </a:cubicBezTo>
                <a:cubicBezTo>
                  <a:pt x="62" y="50"/>
                  <a:pt x="61" y="51"/>
                  <a:pt x="59" y="51"/>
                </a:cubicBezTo>
                <a:cubicBezTo>
                  <a:pt x="58" y="51"/>
                  <a:pt x="57" y="50"/>
                  <a:pt x="57" y="48"/>
                </a:cubicBezTo>
                <a:cubicBezTo>
                  <a:pt x="57" y="35"/>
                  <a:pt x="57" y="35"/>
                  <a:pt x="57" y="35"/>
                </a:cubicBezTo>
                <a:cubicBezTo>
                  <a:pt x="53" y="40"/>
                  <a:pt x="53" y="40"/>
                  <a:pt x="53" y="40"/>
                </a:cubicBezTo>
                <a:close/>
                <a:moveTo>
                  <a:pt x="93" y="63"/>
                </a:moveTo>
                <a:cubicBezTo>
                  <a:pt x="93" y="63"/>
                  <a:pt x="93" y="63"/>
                  <a:pt x="93" y="63"/>
                </a:cubicBezTo>
                <a:cubicBezTo>
                  <a:pt x="89" y="66"/>
                  <a:pt x="84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26" y="69"/>
                  <a:pt x="26" y="69"/>
                  <a:pt x="26" y="69"/>
                </a:cubicBezTo>
                <a:cubicBezTo>
                  <a:pt x="19" y="69"/>
                  <a:pt x="12" y="66"/>
                  <a:pt x="8" y="61"/>
                </a:cubicBezTo>
                <a:cubicBezTo>
                  <a:pt x="3" y="57"/>
                  <a:pt x="0" y="50"/>
                  <a:pt x="0" y="43"/>
                </a:cubicBezTo>
                <a:cubicBezTo>
                  <a:pt x="0" y="37"/>
                  <a:pt x="3" y="30"/>
                  <a:pt x="7" y="26"/>
                </a:cubicBezTo>
                <a:cubicBezTo>
                  <a:pt x="11" y="22"/>
                  <a:pt x="16" y="19"/>
                  <a:pt x="22" y="18"/>
                </a:cubicBezTo>
                <a:cubicBezTo>
                  <a:pt x="25" y="13"/>
                  <a:pt x="28" y="9"/>
                  <a:pt x="33" y="5"/>
                </a:cubicBezTo>
                <a:cubicBezTo>
                  <a:pt x="39" y="2"/>
                  <a:pt x="45" y="0"/>
                  <a:pt x="52" y="0"/>
                </a:cubicBezTo>
                <a:cubicBezTo>
                  <a:pt x="61" y="0"/>
                  <a:pt x="69" y="4"/>
                  <a:pt x="75" y="10"/>
                </a:cubicBezTo>
                <a:cubicBezTo>
                  <a:pt x="81" y="15"/>
                  <a:pt x="84" y="22"/>
                  <a:pt x="85" y="30"/>
                </a:cubicBezTo>
                <a:cubicBezTo>
                  <a:pt x="88" y="32"/>
                  <a:pt x="91" y="34"/>
                  <a:pt x="94" y="36"/>
                </a:cubicBezTo>
                <a:cubicBezTo>
                  <a:pt x="97" y="40"/>
                  <a:pt x="98" y="44"/>
                  <a:pt x="98" y="49"/>
                </a:cubicBezTo>
                <a:cubicBezTo>
                  <a:pt x="98" y="54"/>
                  <a:pt x="96" y="59"/>
                  <a:pt x="93" y="63"/>
                </a:cubicBezTo>
                <a:cubicBezTo>
                  <a:pt x="93" y="63"/>
                  <a:pt x="93" y="63"/>
                  <a:pt x="93" y="63"/>
                </a:cubicBezTo>
                <a:cubicBezTo>
                  <a:pt x="93" y="63"/>
                  <a:pt x="93" y="63"/>
                  <a:pt x="93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756" name="PA_任意多边形 36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6864116" y="2433417"/>
            <a:ext cx="283545" cy="359723"/>
          </a:xfrm>
          <a:custGeom>
            <a:avLst/>
            <a:gdLst>
              <a:gd name="T0" fmla="*/ 24 w 79"/>
              <a:gd name="T1" fmla="*/ 42 h 99"/>
              <a:gd name="T2" fmla="*/ 4 w 79"/>
              <a:gd name="T3" fmla="*/ 8 h 99"/>
              <a:gd name="T4" fmla="*/ 4 w 79"/>
              <a:gd name="T5" fmla="*/ 0 h 99"/>
              <a:gd name="T6" fmla="*/ 10 w 79"/>
              <a:gd name="T7" fmla="*/ 0 h 99"/>
              <a:gd name="T8" fmla="*/ 69 w 79"/>
              <a:gd name="T9" fmla="*/ 0 h 99"/>
              <a:gd name="T10" fmla="*/ 75 w 79"/>
              <a:gd name="T11" fmla="*/ 0 h 99"/>
              <a:gd name="T12" fmla="*/ 75 w 79"/>
              <a:gd name="T13" fmla="*/ 8 h 99"/>
              <a:gd name="T14" fmla="*/ 55 w 79"/>
              <a:gd name="T15" fmla="*/ 42 h 99"/>
              <a:gd name="T16" fmla="*/ 55 w 79"/>
              <a:gd name="T17" fmla="*/ 57 h 99"/>
              <a:gd name="T18" fmla="*/ 75 w 79"/>
              <a:gd name="T19" fmla="*/ 91 h 99"/>
              <a:gd name="T20" fmla="*/ 75 w 79"/>
              <a:gd name="T21" fmla="*/ 99 h 99"/>
              <a:gd name="T22" fmla="*/ 69 w 79"/>
              <a:gd name="T23" fmla="*/ 99 h 99"/>
              <a:gd name="T24" fmla="*/ 10 w 79"/>
              <a:gd name="T25" fmla="*/ 99 h 99"/>
              <a:gd name="T26" fmla="*/ 4 w 79"/>
              <a:gd name="T27" fmla="*/ 99 h 99"/>
              <a:gd name="T28" fmla="*/ 4 w 79"/>
              <a:gd name="T29" fmla="*/ 91 h 99"/>
              <a:gd name="T30" fmla="*/ 24 w 79"/>
              <a:gd name="T31" fmla="*/ 57 h 99"/>
              <a:gd name="T32" fmla="*/ 14 w 79"/>
              <a:gd name="T33" fmla="*/ 91 h 99"/>
              <a:gd name="T34" fmla="*/ 17 w 79"/>
              <a:gd name="T35" fmla="*/ 91 h 99"/>
              <a:gd name="T36" fmla="*/ 41 w 79"/>
              <a:gd name="T37" fmla="*/ 70 h 99"/>
              <a:gd name="T38" fmla="*/ 65 w 79"/>
              <a:gd name="T39" fmla="*/ 91 h 99"/>
              <a:gd name="T40" fmla="*/ 40 w 79"/>
              <a:gd name="T41" fmla="*/ 52 h 99"/>
              <a:gd name="T42" fmla="*/ 40 w 79"/>
              <a:gd name="T43" fmla="*/ 52 h 99"/>
              <a:gd name="T44" fmla="*/ 40 w 79"/>
              <a:gd name="T45" fmla="*/ 52 h 99"/>
              <a:gd name="T46" fmla="*/ 14 w 79"/>
              <a:gd name="T47" fmla="*/ 91 h 99"/>
              <a:gd name="T48" fmla="*/ 24 w 79"/>
              <a:gd name="T49" fmla="*/ 91 h 99"/>
              <a:gd name="T50" fmla="*/ 40 w 79"/>
              <a:gd name="T51" fmla="*/ 75 h 99"/>
              <a:gd name="T52" fmla="*/ 20 w 79"/>
              <a:gd name="T53" fmla="*/ 28 h 99"/>
              <a:gd name="T54" fmla="*/ 59 w 79"/>
              <a:gd name="T55" fmla="*/ 28 h 99"/>
              <a:gd name="T56" fmla="*/ 14 w 79"/>
              <a:gd name="T57" fmla="*/ 8 h 99"/>
              <a:gd name="T58" fmla="*/ 55 w 79"/>
              <a:gd name="T59" fmla="*/ 33 h 99"/>
              <a:gd name="T60" fmla="*/ 24 w 79"/>
              <a:gd name="T61" fmla="*/ 33 h 99"/>
              <a:gd name="T62" fmla="*/ 40 w 79"/>
              <a:gd name="T63" fmla="*/ 47 h 99"/>
              <a:gd name="T64" fmla="*/ 40 w 79"/>
              <a:gd name="T65" fmla="*/ 47 h 99"/>
              <a:gd name="T66" fmla="*/ 40 w 79"/>
              <a:gd name="T67" fmla="*/ 47 h 99"/>
              <a:gd name="T68" fmla="*/ 55 w 79"/>
              <a:gd name="T69" fmla="*/ 33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9" h="99">
                <a:moveTo>
                  <a:pt x="32" y="49"/>
                </a:moveTo>
                <a:cubicBezTo>
                  <a:pt x="29" y="47"/>
                  <a:pt x="27" y="44"/>
                  <a:pt x="24" y="42"/>
                </a:cubicBezTo>
                <a:cubicBezTo>
                  <a:pt x="16" y="35"/>
                  <a:pt x="8" y="28"/>
                  <a:pt x="7" y="8"/>
                </a:cubicBezTo>
                <a:cubicBezTo>
                  <a:pt x="4" y="8"/>
                  <a:pt x="4" y="8"/>
                  <a:pt x="4" y="8"/>
                </a:cubicBez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69" y="0"/>
                  <a:pt x="69" y="0"/>
                  <a:pt x="69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8" y="0"/>
                  <a:pt x="79" y="2"/>
                  <a:pt x="79" y="4"/>
                </a:cubicBezTo>
                <a:cubicBezTo>
                  <a:pt x="79" y="6"/>
                  <a:pt x="78" y="8"/>
                  <a:pt x="75" y="8"/>
                </a:cubicBezTo>
                <a:cubicBezTo>
                  <a:pt x="73" y="8"/>
                  <a:pt x="73" y="8"/>
                  <a:pt x="73" y="8"/>
                </a:cubicBezTo>
                <a:cubicBezTo>
                  <a:pt x="72" y="28"/>
                  <a:pt x="64" y="35"/>
                  <a:pt x="55" y="42"/>
                </a:cubicBezTo>
                <a:cubicBezTo>
                  <a:pt x="53" y="44"/>
                  <a:pt x="50" y="47"/>
                  <a:pt x="48" y="49"/>
                </a:cubicBezTo>
                <a:cubicBezTo>
                  <a:pt x="50" y="52"/>
                  <a:pt x="53" y="54"/>
                  <a:pt x="55" y="57"/>
                </a:cubicBezTo>
                <a:cubicBezTo>
                  <a:pt x="64" y="64"/>
                  <a:pt x="72" y="70"/>
                  <a:pt x="73" y="91"/>
                </a:cubicBezTo>
                <a:cubicBezTo>
                  <a:pt x="75" y="91"/>
                  <a:pt x="75" y="91"/>
                  <a:pt x="75" y="91"/>
                </a:cubicBezTo>
                <a:cubicBezTo>
                  <a:pt x="78" y="91"/>
                  <a:pt x="79" y="93"/>
                  <a:pt x="79" y="95"/>
                </a:cubicBezTo>
                <a:cubicBezTo>
                  <a:pt x="79" y="97"/>
                  <a:pt x="78" y="99"/>
                  <a:pt x="75" y="99"/>
                </a:cubicBezTo>
                <a:cubicBezTo>
                  <a:pt x="69" y="99"/>
                  <a:pt x="69" y="99"/>
                  <a:pt x="69" y="99"/>
                </a:cubicBezTo>
                <a:cubicBezTo>
                  <a:pt x="69" y="99"/>
                  <a:pt x="69" y="99"/>
                  <a:pt x="69" y="99"/>
                </a:cubicBezTo>
                <a:cubicBezTo>
                  <a:pt x="69" y="99"/>
                  <a:pt x="69" y="99"/>
                  <a:pt x="69" y="99"/>
                </a:cubicBezTo>
                <a:cubicBezTo>
                  <a:pt x="10" y="99"/>
                  <a:pt x="10" y="99"/>
                  <a:pt x="10" y="99"/>
                </a:cubicBezTo>
                <a:cubicBezTo>
                  <a:pt x="10" y="99"/>
                  <a:pt x="10" y="99"/>
                  <a:pt x="10" y="99"/>
                </a:cubicBezTo>
                <a:cubicBezTo>
                  <a:pt x="4" y="99"/>
                  <a:pt x="4" y="99"/>
                  <a:pt x="4" y="99"/>
                </a:cubicBezTo>
                <a:cubicBezTo>
                  <a:pt x="2" y="99"/>
                  <a:pt x="0" y="97"/>
                  <a:pt x="0" y="95"/>
                </a:cubicBezTo>
                <a:cubicBezTo>
                  <a:pt x="0" y="93"/>
                  <a:pt x="2" y="91"/>
                  <a:pt x="4" y="91"/>
                </a:cubicBezTo>
                <a:cubicBezTo>
                  <a:pt x="7" y="91"/>
                  <a:pt x="7" y="91"/>
                  <a:pt x="7" y="91"/>
                </a:cubicBezTo>
                <a:cubicBezTo>
                  <a:pt x="8" y="70"/>
                  <a:pt x="16" y="64"/>
                  <a:pt x="24" y="57"/>
                </a:cubicBezTo>
                <a:cubicBezTo>
                  <a:pt x="27" y="54"/>
                  <a:pt x="29" y="52"/>
                  <a:pt x="32" y="49"/>
                </a:cubicBezTo>
                <a:close/>
                <a:moveTo>
                  <a:pt x="14" y="91"/>
                </a:moveTo>
                <a:cubicBezTo>
                  <a:pt x="14" y="91"/>
                  <a:pt x="14" y="91"/>
                  <a:pt x="14" y="91"/>
                </a:cubicBezTo>
                <a:cubicBezTo>
                  <a:pt x="17" y="91"/>
                  <a:pt x="17" y="91"/>
                  <a:pt x="17" y="91"/>
                </a:cubicBezTo>
                <a:cubicBezTo>
                  <a:pt x="38" y="70"/>
                  <a:pt x="38" y="70"/>
                  <a:pt x="38" y="70"/>
                </a:cubicBezTo>
                <a:cubicBezTo>
                  <a:pt x="39" y="69"/>
                  <a:pt x="40" y="69"/>
                  <a:pt x="41" y="70"/>
                </a:cubicBezTo>
                <a:cubicBezTo>
                  <a:pt x="62" y="91"/>
                  <a:pt x="62" y="91"/>
                  <a:pt x="62" y="91"/>
                </a:cubicBezTo>
                <a:cubicBezTo>
                  <a:pt x="65" y="91"/>
                  <a:pt x="65" y="91"/>
                  <a:pt x="65" y="91"/>
                </a:cubicBezTo>
                <a:cubicBezTo>
                  <a:pt x="64" y="74"/>
                  <a:pt x="58" y="68"/>
                  <a:pt x="50" y="62"/>
                </a:cubicBezTo>
                <a:cubicBezTo>
                  <a:pt x="47" y="59"/>
                  <a:pt x="43" y="56"/>
                  <a:pt x="40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40" y="52"/>
                  <a:pt x="40" y="52"/>
                  <a:pt x="40" y="52"/>
                </a:cubicBezTo>
                <a:cubicBezTo>
                  <a:pt x="36" y="56"/>
                  <a:pt x="32" y="59"/>
                  <a:pt x="29" y="62"/>
                </a:cubicBezTo>
                <a:cubicBezTo>
                  <a:pt x="22" y="68"/>
                  <a:pt x="15" y="74"/>
                  <a:pt x="14" y="91"/>
                </a:cubicBezTo>
                <a:close/>
                <a:moveTo>
                  <a:pt x="24" y="91"/>
                </a:moveTo>
                <a:cubicBezTo>
                  <a:pt x="24" y="91"/>
                  <a:pt x="24" y="91"/>
                  <a:pt x="24" y="91"/>
                </a:cubicBezTo>
                <a:cubicBezTo>
                  <a:pt x="56" y="91"/>
                  <a:pt x="56" y="91"/>
                  <a:pt x="56" y="91"/>
                </a:cubicBezTo>
                <a:cubicBezTo>
                  <a:pt x="40" y="75"/>
                  <a:pt x="40" y="75"/>
                  <a:pt x="40" y="75"/>
                </a:cubicBezTo>
                <a:cubicBezTo>
                  <a:pt x="24" y="91"/>
                  <a:pt x="24" y="91"/>
                  <a:pt x="24" y="91"/>
                </a:cubicBezTo>
                <a:close/>
                <a:moveTo>
                  <a:pt x="20" y="28"/>
                </a:moveTo>
                <a:cubicBezTo>
                  <a:pt x="20" y="28"/>
                  <a:pt x="20" y="28"/>
                  <a:pt x="20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62" y="24"/>
                  <a:pt x="65" y="18"/>
                  <a:pt x="65" y="8"/>
                </a:cubicBezTo>
                <a:cubicBezTo>
                  <a:pt x="14" y="8"/>
                  <a:pt x="14" y="8"/>
                  <a:pt x="14" y="8"/>
                </a:cubicBezTo>
                <a:cubicBezTo>
                  <a:pt x="15" y="18"/>
                  <a:pt x="17" y="24"/>
                  <a:pt x="20" y="28"/>
                </a:cubicBezTo>
                <a:close/>
                <a:moveTo>
                  <a:pt x="55" y="33"/>
                </a:moveTo>
                <a:cubicBezTo>
                  <a:pt x="55" y="33"/>
                  <a:pt x="55" y="33"/>
                  <a:pt x="55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6" y="34"/>
                  <a:pt x="27" y="35"/>
                  <a:pt x="29" y="37"/>
                </a:cubicBezTo>
                <a:cubicBezTo>
                  <a:pt x="32" y="40"/>
                  <a:pt x="36" y="43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3" y="43"/>
                  <a:pt x="47" y="40"/>
                  <a:pt x="50" y="37"/>
                </a:cubicBezTo>
                <a:cubicBezTo>
                  <a:pt x="52" y="35"/>
                  <a:pt x="54" y="34"/>
                  <a:pt x="55" y="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757" name="PA_任意多边形 37"/>
          <p:cNvSpPr>
            <a:spLocks noEditPoints="1"/>
          </p:cNvSpPr>
          <p:nvPr>
            <p:custDataLst>
              <p:tags r:id="rId7"/>
            </p:custDataLst>
          </p:nvPr>
        </p:nvSpPr>
        <p:spPr bwMode="auto">
          <a:xfrm>
            <a:off x="4947005" y="4306088"/>
            <a:ext cx="355491" cy="347027"/>
          </a:xfrm>
          <a:custGeom>
            <a:avLst/>
            <a:gdLst>
              <a:gd name="T0" fmla="*/ 49 w 98"/>
              <a:gd name="T1" fmla="*/ 0 h 98"/>
              <a:gd name="T2" fmla="*/ 84 w 98"/>
              <a:gd name="T3" fmla="*/ 15 h 98"/>
              <a:gd name="T4" fmla="*/ 98 w 98"/>
              <a:gd name="T5" fmla="*/ 49 h 98"/>
              <a:gd name="T6" fmla="*/ 84 w 98"/>
              <a:gd name="T7" fmla="*/ 84 h 98"/>
              <a:gd name="T8" fmla="*/ 49 w 98"/>
              <a:gd name="T9" fmla="*/ 98 h 98"/>
              <a:gd name="T10" fmla="*/ 14 w 98"/>
              <a:gd name="T11" fmla="*/ 84 h 98"/>
              <a:gd name="T12" fmla="*/ 14 w 98"/>
              <a:gd name="T13" fmla="*/ 84 h 98"/>
              <a:gd name="T14" fmla="*/ 14 w 98"/>
              <a:gd name="T15" fmla="*/ 84 h 98"/>
              <a:gd name="T16" fmla="*/ 0 w 98"/>
              <a:gd name="T17" fmla="*/ 49 h 98"/>
              <a:gd name="T18" fmla="*/ 14 w 98"/>
              <a:gd name="T19" fmla="*/ 15 h 98"/>
              <a:gd name="T20" fmla="*/ 14 w 98"/>
              <a:gd name="T21" fmla="*/ 15 h 98"/>
              <a:gd name="T22" fmla="*/ 49 w 98"/>
              <a:gd name="T23" fmla="*/ 0 h 98"/>
              <a:gd name="T24" fmla="*/ 51 w 98"/>
              <a:gd name="T25" fmla="*/ 8 h 98"/>
              <a:gd name="T26" fmla="*/ 51 w 98"/>
              <a:gd name="T27" fmla="*/ 8 h 98"/>
              <a:gd name="T28" fmla="*/ 51 w 98"/>
              <a:gd name="T29" fmla="*/ 48 h 98"/>
              <a:gd name="T30" fmla="*/ 80 w 98"/>
              <a:gd name="T31" fmla="*/ 77 h 98"/>
              <a:gd name="T32" fmla="*/ 91 w 98"/>
              <a:gd name="T33" fmla="*/ 49 h 98"/>
              <a:gd name="T34" fmla="*/ 78 w 98"/>
              <a:gd name="T35" fmla="*/ 20 h 98"/>
              <a:gd name="T36" fmla="*/ 78 w 98"/>
              <a:gd name="T37" fmla="*/ 20 h 98"/>
              <a:gd name="T38" fmla="*/ 51 w 98"/>
              <a:gd name="T39" fmla="*/ 8 h 98"/>
              <a:gd name="T40" fmla="*/ 77 w 98"/>
              <a:gd name="T41" fmla="*/ 80 h 98"/>
              <a:gd name="T42" fmla="*/ 77 w 98"/>
              <a:gd name="T43" fmla="*/ 80 h 98"/>
              <a:gd name="T44" fmla="*/ 48 w 98"/>
              <a:gd name="T45" fmla="*/ 51 h 98"/>
              <a:gd name="T46" fmla="*/ 47 w 98"/>
              <a:gd name="T47" fmla="*/ 51 h 98"/>
              <a:gd name="T48" fmla="*/ 47 w 98"/>
              <a:gd name="T49" fmla="*/ 49 h 98"/>
              <a:gd name="T50" fmla="*/ 47 w 98"/>
              <a:gd name="T51" fmla="*/ 8 h 98"/>
              <a:gd name="T52" fmla="*/ 20 w 98"/>
              <a:gd name="T53" fmla="*/ 20 h 98"/>
              <a:gd name="T54" fmla="*/ 20 w 98"/>
              <a:gd name="T55" fmla="*/ 20 h 98"/>
              <a:gd name="T56" fmla="*/ 8 w 98"/>
              <a:gd name="T57" fmla="*/ 49 h 98"/>
              <a:gd name="T58" fmla="*/ 20 w 98"/>
              <a:gd name="T59" fmla="*/ 79 h 98"/>
              <a:gd name="T60" fmla="*/ 20 w 98"/>
              <a:gd name="T61" fmla="*/ 79 h 98"/>
              <a:gd name="T62" fmla="*/ 49 w 98"/>
              <a:gd name="T63" fmla="*/ 91 h 98"/>
              <a:gd name="T64" fmla="*/ 77 w 98"/>
              <a:gd name="T65" fmla="*/ 8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8" h="98">
                <a:moveTo>
                  <a:pt x="49" y="0"/>
                </a:moveTo>
                <a:cubicBezTo>
                  <a:pt x="63" y="0"/>
                  <a:pt x="75" y="6"/>
                  <a:pt x="84" y="15"/>
                </a:cubicBezTo>
                <a:cubicBezTo>
                  <a:pt x="93" y="24"/>
                  <a:pt x="98" y="36"/>
                  <a:pt x="98" y="49"/>
                </a:cubicBezTo>
                <a:cubicBezTo>
                  <a:pt x="98" y="63"/>
                  <a:pt x="93" y="75"/>
                  <a:pt x="84" y="84"/>
                </a:cubicBezTo>
                <a:cubicBezTo>
                  <a:pt x="75" y="93"/>
                  <a:pt x="63" y="98"/>
                  <a:pt x="49" y="98"/>
                </a:cubicBezTo>
                <a:cubicBezTo>
                  <a:pt x="36" y="98"/>
                  <a:pt x="23" y="93"/>
                  <a:pt x="14" y="84"/>
                </a:cubicBezTo>
                <a:cubicBezTo>
                  <a:pt x="14" y="84"/>
                  <a:pt x="14" y="84"/>
                  <a:pt x="14" y="84"/>
                </a:cubicBezTo>
                <a:cubicBezTo>
                  <a:pt x="14" y="84"/>
                  <a:pt x="14" y="84"/>
                  <a:pt x="14" y="84"/>
                </a:cubicBezTo>
                <a:cubicBezTo>
                  <a:pt x="6" y="75"/>
                  <a:pt x="0" y="63"/>
                  <a:pt x="0" y="49"/>
                </a:cubicBezTo>
                <a:cubicBezTo>
                  <a:pt x="0" y="36"/>
                  <a:pt x="6" y="24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23" y="6"/>
                  <a:pt x="36" y="0"/>
                  <a:pt x="49" y="0"/>
                </a:cubicBezTo>
                <a:close/>
                <a:moveTo>
                  <a:pt x="51" y="8"/>
                </a:moveTo>
                <a:cubicBezTo>
                  <a:pt x="51" y="8"/>
                  <a:pt x="51" y="8"/>
                  <a:pt x="51" y="8"/>
                </a:cubicBezTo>
                <a:cubicBezTo>
                  <a:pt x="51" y="48"/>
                  <a:pt x="51" y="48"/>
                  <a:pt x="51" y="48"/>
                </a:cubicBezTo>
                <a:cubicBezTo>
                  <a:pt x="80" y="77"/>
                  <a:pt x="80" y="77"/>
                  <a:pt x="80" y="77"/>
                </a:cubicBezTo>
                <a:cubicBezTo>
                  <a:pt x="87" y="70"/>
                  <a:pt x="91" y="60"/>
                  <a:pt x="91" y="49"/>
                </a:cubicBezTo>
                <a:cubicBezTo>
                  <a:pt x="91" y="38"/>
                  <a:pt x="86" y="28"/>
                  <a:pt x="78" y="20"/>
                </a:cubicBezTo>
                <a:cubicBezTo>
                  <a:pt x="78" y="20"/>
                  <a:pt x="78" y="20"/>
                  <a:pt x="78" y="20"/>
                </a:cubicBezTo>
                <a:cubicBezTo>
                  <a:pt x="71" y="13"/>
                  <a:pt x="62" y="8"/>
                  <a:pt x="51" y="8"/>
                </a:cubicBezTo>
                <a:close/>
                <a:moveTo>
                  <a:pt x="77" y="80"/>
                </a:moveTo>
                <a:cubicBezTo>
                  <a:pt x="77" y="80"/>
                  <a:pt x="77" y="80"/>
                  <a:pt x="77" y="80"/>
                </a:cubicBezTo>
                <a:cubicBezTo>
                  <a:pt x="48" y="51"/>
                  <a:pt x="48" y="51"/>
                  <a:pt x="48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0"/>
                  <a:pt x="47" y="50"/>
                  <a:pt x="47" y="49"/>
                </a:cubicBezTo>
                <a:cubicBezTo>
                  <a:pt x="47" y="8"/>
                  <a:pt x="47" y="8"/>
                  <a:pt x="47" y="8"/>
                </a:cubicBezTo>
                <a:cubicBezTo>
                  <a:pt x="36" y="8"/>
                  <a:pt x="27" y="13"/>
                  <a:pt x="20" y="20"/>
                </a:cubicBezTo>
                <a:cubicBezTo>
                  <a:pt x="20" y="20"/>
                  <a:pt x="20" y="20"/>
                  <a:pt x="20" y="20"/>
                </a:cubicBezTo>
                <a:cubicBezTo>
                  <a:pt x="12" y="28"/>
                  <a:pt x="8" y="38"/>
                  <a:pt x="8" y="49"/>
                </a:cubicBezTo>
                <a:cubicBezTo>
                  <a:pt x="8" y="61"/>
                  <a:pt x="12" y="71"/>
                  <a:pt x="20" y="79"/>
                </a:cubicBezTo>
                <a:cubicBezTo>
                  <a:pt x="20" y="79"/>
                  <a:pt x="20" y="79"/>
                  <a:pt x="20" y="79"/>
                </a:cubicBezTo>
                <a:cubicBezTo>
                  <a:pt x="27" y="86"/>
                  <a:pt x="38" y="91"/>
                  <a:pt x="49" y="91"/>
                </a:cubicBezTo>
                <a:cubicBezTo>
                  <a:pt x="60" y="91"/>
                  <a:pt x="69" y="87"/>
                  <a:pt x="77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758" name="PA_文本框 38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731407" y="4691203"/>
            <a:ext cx="1031051" cy="74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31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30%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2</a:t>
            </a:r>
          </a:p>
        </p:txBody>
      </p:sp>
      <p:sp>
        <p:nvSpPr>
          <p:cNvPr id="30759" name="PA_文本框 39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97731" y="2816417"/>
            <a:ext cx="1031051" cy="748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31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23%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1</a:t>
            </a:r>
          </a:p>
        </p:txBody>
      </p:sp>
      <p:sp>
        <p:nvSpPr>
          <p:cNvPr id="30760" name="PA_矩形 4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400340" y="2336081"/>
            <a:ext cx="2975115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TOPIC HEADER ONE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761" name="PA_矩形 4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41940" y="4447862"/>
            <a:ext cx="2975115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TOPIC HEADER </a:t>
            </a:r>
            <a:r>
              <a:rPr lang="en-US" altLang="zh-CN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THE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753" name="PA_任意多边形 33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4940657" y="2719079"/>
            <a:ext cx="1119372" cy="1117255"/>
          </a:xfrm>
          <a:custGeom>
            <a:avLst/>
            <a:gdLst>
              <a:gd name="T0" fmla="*/ 273 w 546"/>
              <a:gd name="T1" fmla="*/ 546 h 546"/>
              <a:gd name="T2" fmla="*/ 0 w 546"/>
              <a:gd name="T3" fmla="*/ 273 h 546"/>
              <a:gd name="T4" fmla="*/ 273 w 546"/>
              <a:gd name="T5" fmla="*/ 0 h 546"/>
              <a:gd name="T6" fmla="*/ 546 w 546"/>
              <a:gd name="T7" fmla="*/ 273 h 546"/>
              <a:gd name="T8" fmla="*/ 546 w 546"/>
              <a:gd name="T9" fmla="*/ 546 h 546"/>
              <a:gd name="T10" fmla="*/ 273 w 546"/>
              <a:gd name="T11" fmla="*/ 54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6" h="546">
                <a:moveTo>
                  <a:pt x="273" y="546"/>
                </a:moveTo>
                <a:cubicBezTo>
                  <a:pt x="123" y="546"/>
                  <a:pt x="0" y="424"/>
                  <a:pt x="0" y="273"/>
                </a:cubicBezTo>
                <a:cubicBezTo>
                  <a:pt x="0" y="123"/>
                  <a:pt x="123" y="0"/>
                  <a:pt x="273" y="0"/>
                </a:cubicBezTo>
                <a:cubicBezTo>
                  <a:pt x="424" y="0"/>
                  <a:pt x="546" y="123"/>
                  <a:pt x="546" y="273"/>
                </a:cubicBezTo>
                <a:cubicBezTo>
                  <a:pt x="546" y="546"/>
                  <a:pt x="546" y="546"/>
                  <a:pt x="546" y="546"/>
                </a:cubicBezTo>
                <a:lnTo>
                  <a:pt x="273" y="54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754" name="PA_任意多边形 34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5456965" y="3133818"/>
            <a:ext cx="279313" cy="287777"/>
          </a:xfrm>
          <a:custGeom>
            <a:avLst/>
            <a:gdLst>
              <a:gd name="T0" fmla="*/ 55 w 95"/>
              <a:gd name="T1" fmla="*/ 0 h 98"/>
              <a:gd name="T2" fmla="*/ 85 w 95"/>
              <a:gd name="T3" fmla="*/ 29 h 98"/>
              <a:gd name="T4" fmla="*/ 86 w 95"/>
              <a:gd name="T5" fmla="*/ 31 h 98"/>
              <a:gd name="T6" fmla="*/ 82 w 95"/>
              <a:gd name="T7" fmla="*/ 41 h 98"/>
              <a:gd name="T8" fmla="*/ 79 w 95"/>
              <a:gd name="T9" fmla="*/ 34 h 98"/>
              <a:gd name="T10" fmla="*/ 55 w 95"/>
              <a:gd name="T11" fmla="*/ 31 h 98"/>
              <a:gd name="T12" fmla="*/ 53 w 95"/>
              <a:gd name="T13" fmla="*/ 25 h 98"/>
              <a:gd name="T14" fmla="*/ 11 w 95"/>
              <a:gd name="T15" fmla="*/ 8 h 98"/>
              <a:gd name="T16" fmla="*/ 8 w 95"/>
              <a:gd name="T17" fmla="*/ 10 h 98"/>
              <a:gd name="T18" fmla="*/ 9 w 95"/>
              <a:gd name="T19" fmla="*/ 90 h 98"/>
              <a:gd name="T20" fmla="*/ 11 w 95"/>
              <a:gd name="T21" fmla="*/ 91 h 98"/>
              <a:gd name="T22" fmla="*/ 78 w 95"/>
              <a:gd name="T23" fmla="*/ 90 h 98"/>
              <a:gd name="T24" fmla="*/ 79 w 95"/>
              <a:gd name="T25" fmla="*/ 88 h 98"/>
              <a:gd name="T26" fmla="*/ 82 w 95"/>
              <a:gd name="T27" fmla="*/ 82 h 98"/>
              <a:gd name="T28" fmla="*/ 86 w 95"/>
              <a:gd name="T29" fmla="*/ 88 h 98"/>
              <a:gd name="T30" fmla="*/ 83 w 95"/>
              <a:gd name="T31" fmla="*/ 95 h 98"/>
              <a:gd name="T32" fmla="*/ 11 w 95"/>
              <a:gd name="T33" fmla="*/ 98 h 98"/>
              <a:gd name="T34" fmla="*/ 0 w 95"/>
              <a:gd name="T35" fmla="*/ 88 h 98"/>
              <a:gd name="T36" fmla="*/ 3 w 95"/>
              <a:gd name="T37" fmla="*/ 3 h 98"/>
              <a:gd name="T38" fmla="*/ 72 w 95"/>
              <a:gd name="T39" fmla="*/ 38 h 98"/>
              <a:gd name="T40" fmla="*/ 72 w 95"/>
              <a:gd name="T41" fmla="*/ 38 h 98"/>
              <a:gd name="T42" fmla="*/ 94 w 95"/>
              <a:gd name="T43" fmla="*/ 63 h 98"/>
              <a:gd name="T44" fmla="*/ 68 w 95"/>
              <a:gd name="T45" fmla="*/ 86 h 98"/>
              <a:gd name="T46" fmla="*/ 68 w 95"/>
              <a:gd name="T47" fmla="*/ 73 h 98"/>
              <a:gd name="T48" fmla="*/ 49 w 95"/>
              <a:gd name="T49" fmla="*/ 71 h 98"/>
              <a:gd name="T50" fmla="*/ 49 w 95"/>
              <a:gd name="T51" fmla="*/ 53 h 98"/>
              <a:gd name="T52" fmla="*/ 52 w 95"/>
              <a:gd name="T53" fmla="*/ 50 h 98"/>
              <a:gd name="T54" fmla="*/ 68 w 95"/>
              <a:gd name="T55" fmla="*/ 40 h 98"/>
              <a:gd name="T56" fmla="*/ 72 w 95"/>
              <a:gd name="T57" fmla="*/ 38 h 98"/>
              <a:gd name="T58" fmla="*/ 89 w 95"/>
              <a:gd name="T59" fmla="*/ 62 h 98"/>
              <a:gd name="T60" fmla="*/ 72 w 95"/>
              <a:gd name="T61" fmla="*/ 53 h 98"/>
              <a:gd name="T62" fmla="*/ 70 w 95"/>
              <a:gd name="T63" fmla="*/ 55 h 98"/>
              <a:gd name="T64" fmla="*/ 54 w 95"/>
              <a:gd name="T65" fmla="*/ 69 h 98"/>
              <a:gd name="T66" fmla="*/ 70 w 95"/>
              <a:gd name="T67" fmla="*/ 69 h 98"/>
              <a:gd name="T68" fmla="*/ 72 w 95"/>
              <a:gd name="T69" fmla="*/ 79 h 98"/>
              <a:gd name="T70" fmla="*/ 75 w 95"/>
              <a:gd name="T71" fmla="*/ 29 h 98"/>
              <a:gd name="T72" fmla="*/ 57 w 95"/>
              <a:gd name="T73" fmla="*/ 12 h 98"/>
              <a:gd name="T74" fmla="*/ 59 w 95"/>
              <a:gd name="T75" fmla="*/ 28 h 98"/>
              <a:gd name="T76" fmla="*/ 61 w 95"/>
              <a:gd name="T77" fmla="*/ 29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95" h="98">
                <a:moveTo>
                  <a:pt x="11" y="0"/>
                </a:moveTo>
                <a:cubicBezTo>
                  <a:pt x="55" y="0"/>
                  <a:pt x="55" y="0"/>
                  <a:pt x="55" y="0"/>
                </a:cubicBezTo>
                <a:cubicBezTo>
                  <a:pt x="56" y="0"/>
                  <a:pt x="57" y="1"/>
                  <a:pt x="58" y="1"/>
                </a:cubicBezTo>
                <a:cubicBezTo>
                  <a:pt x="85" y="29"/>
                  <a:pt x="85" y="29"/>
                  <a:pt x="85" y="29"/>
                </a:cubicBezTo>
                <a:cubicBezTo>
                  <a:pt x="86" y="29"/>
                  <a:pt x="86" y="30"/>
                  <a:pt x="86" y="31"/>
                </a:cubicBezTo>
                <a:cubicBezTo>
                  <a:pt x="86" y="31"/>
                  <a:pt x="86" y="31"/>
                  <a:pt x="86" y="31"/>
                </a:cubicBezTo>
                <a:cubicBezTo>
                  <a:pt x="86" y="37"/>
                  <a:pt x="86" y="37"/>
                  <a:pt x="86" y="37"/>
                </a:cubicBezTo>
                <a:cubicBezTo>
                  <a:pt x="86" y="40"/>
                  <a:pt x="85" y="41"/>
                  <a:pt x="82" y="41"/>
                </a:cubicBezTo>
                <a:cubicBezTo>
                  <a:pt x="80" y="41"/>
                  <a:pt x="79" y="40"/>
                  <a:pt x="79" y="37"/>
                </a:cubicBezTo>
                <a:cubicBezTo>
                  <a:pt x="79" y="34"/>
                  <a:pt x="79" y="34"/>
                  <a:pt x="79" y="34"/>
                </a:cubicBezTo>
                <a:cubicBezTo>
                  <a:pt x="61" y="34"/>
                  <a:pt x="61" y="34"/>
                  <a:pt x="61" y="34"/>
                </a:cubicBezTo>
                <a:cubicBezTo>
                  <a:pt x="59" y="34"/>
                  <a:pt x="57" y="33"/>
                  <a:pt x="55" y="31"/>
                </a:cubicBezTo>
                <a:cubicBezTo>
                  <a:pt x="55" y="31"/>
                  <a:pt x="55" y="31"/>
                  <a:pt x="55" y="31"/>
                </a:cubicBezTo>
                <a:cubicBezTo>
                  <a:pt x="54" y="29"/>
                  <a:pt x="53" y="27"/>
                  <a:pt x="53" y="25"/>
                </a:cubicBezTo>
                <a:cubicBezTo>
                  <a:pt x="53" y="8"/>
                  <a:pt x="53" y="8"/>
                  <a:pt x="53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8"/>
                  <a:pt x="9" y="8"/>
                  <a:pt x="9" y="9"/>
                </a:cubicBezTo>
                <a:cubicBezTo>
                  <a:pt x="8" y="9"/>
                  <a:pt x="8" y="10"/>
                  <a:pt x="8" y="10"/>
                </a:cubicBezTo>
                <a:cubicBezTo>
                  <a:pt x="8" y="88"/>
                  <a:pt x="8" y="88"/>
                  <a:pt x="8" y="88"/>
                </a:cubicBezTo>
                <a:cubicBezTo>
                  <a:pt x="8" y="89"/>
                  <a:pt x="8" y="90"/>
                  <a:pt x="9" y="90"/>
                </a:cubicBezTo>
                <a:cubicBezTo>
                  <a:pt x="9" y="90"/>
                  <a:pt x="9" y="90"/>
                  <a:pt x="9" y="90"/>
                </a:cubicBezTo>
                <a:cubicBezTo>
                  <a:pt x="9" y="90"/>
                  <a:pt x="10" y="91"/>
                  <a:pt x="11" y="91"/>
                </a:cubicBezTo>
                <a:cubicBezTo>
                  <a:pt x="76" y="91"/>
                  <a:pt x="76" y="91"/>
                  <a:pt x="76" y="91"/>
                </a:cubicBezTo>
                <a:cubicBezTo>
                  <a:pt x="77" y="91"/>
                  <a:pt x="77" y="90"/>
                  <a:pt x="78" y="90"/>
                </a:cubicBezTo>
                <a:cubicBezTo>
                  <a:pt x="78" y="90"/>
                  <a:pt x="78" y="90"/>
                  <a:pt x="78" y="90"/>
                </a:cubicBezTo>
                <a:cubicBezTo>
                  <a:pt x="78" y="90"/>
                  <a:pt x="79" y="89"/>
                  <a:pt x="79" y="88"/>
                </a:cubicBezTo>
                <a:cubicBezTo>
                  <a:pt x="79" y="86"/>
                  <a:pt x="79" y="86"/>
                  <a:pt x="79" y="86"/>
                </a:cubicBezTo>
                <a:cubicBezTo>
                  <a:pt x="79" y="84"/>
                  <a:pt x="80" y="82"/>
                  <a:pt x="82" y="82"/>
                </a:cubicBezTo>
                <a:cubicBezTo>
                  <a:pt x="85" y="82"/>
                  <a:pt x="86" y="84"/>
                  <a:pt x="86" y="86"/>
                </a:cubicBezTo>
                <a:cubicBezTo>
                  <a:pt x="86" y="88"/>
                  <a:pt x="86" y="88"/>
                  <a:pt x="86" y="88"/>
                </a:cubicBezTo>
                <a:cubicBezTo>
                  <a:pt x="86" y="91"/>
                  <a:pt x="85" y="94"/>
                  <a:pt x="83" y="95"/>
                </a:cubicBezTo>
                <a:cubicBezTo>
                  <a:pt x="83" y="95"/>
                  <a:pt x="83" y="95"/>
                  <a:pt x="83" y="95"/>
                </a:cubicBezTo>
                <a:cubicBezTo>
                  <a:pt x="81" y="97"/>
                  <a:pt x="79" y="98"/>
                  <a:pt x="76" y="98"/>
                </a:cubicBezTo>
                <a:cubicBezTo>
                  <a:pt x="11" y="98"/>
                  <a:pt x="11" y="98"/>
                  <a:pt x="11" y="98"/>
                </a:cubicBezTo>
                <a:cubicBezTo>
                  <a:pt x="8" y="98"/>
                  <a:pt x="5" y="97"/>
                  <a:pt x="3" y="95"/>
                </a:cubicBezTo>
                <a:cubicBezTo>
                  <a:pt x="2" y="94"/>
                  <a:pt x="0" y="91"/>
                  <a:pt x="0" y="88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8"/>
                  <a:pt x="2" y="5"/>
                  <a:pt x="3" y="3"/>
                </a:cubicBezTo>
                <a:cubicBezTo>
                  <a:pt x="5" y="1"/>
                  <a:pt x="8" y="0"/>
                  <a:pt x="11" y="0"/>
                </a:cubicBezTo>
                <a:close/>
                <a:moveTo>
                  <a:pt x="72" y="38"/>
                </a:moveTo>
                <a:cubicBezTo>
                  <a:pt x="72" y="38"/>
                  <a:pt x="72" y="38"/>
                  <a:pt x="72" y="38"/>
                </a:cubicBezTo>
                <a:cubicBezTo>
                  <a:pt x="72" y="38"/>
                  <a:pt x="72" y="38"/>
                  <a:pt x="72" y="38"/>
                </a:cubicBezTo>
                <a:cubicBezTo>
                  <a:pt x="94" y="60"/>
                  <a:pt x="94" y="60"/>
                  <a:pt x="94" y="60"/>
                </a:cubicBezTo>
                <a:cubicBezTo>
                  <a:pt x="95" y="61"/>
                  <a:pt x="95" y="63"/>
                  <a:pt x="94" y="63"/>
                </a:cubicBezTo>
                <a:cubicBezTo>
                  <a:pt x="72" y="86"/>
                  <a:pt x="72" y="86"/>
                  <a:pt x="72" y="86"/>
                </a:cubicBezTo>
                <a:cubicBezTo>
                  <a:pt x="71" y="87"/>
                  <a:pt x="69" y="87"/>
                  <a:pt x="68" y="86"/>
                </a:cubicBezTo>
                <a:cubicBezTo>
                  <a:pt x="68" y="85"/>
                  <a:pt x="68" y="85"/>
                  <a:pt x="68" y="84"/>
                </a:cubicBezTo>
                <a:cubicBezTo>
                  <a:pt x="68" y="73"/>
                  <a:pt x="68" y="73"/>
                  <a:pt x="68" y="73"/>
                </a:cubicBezTo>
                <a:cubicBezTo>
                  <a:pt x="52" y="73"/>
                  <a:pt x="52" y="73"/>
                  <a:pt x="52" y="73"/>
                </a:cubicBezTo>
                <a:cubicBezTo>
                  <a:pt x="51" y="73"/>
                  <a:pt x="49" y="72"/>
                  <a:pt x="49" y="71"/>
                </a:cubicBezTo>
                <a:cubicBezTo>
                  <a:pt x="49" y="71"/>
                  <a:pt x="49" y="71"/>
                  <a:pt x="49" y="71"/>
                </a:cubicBezTo>
                <a:cubicBezTo>
                  <a:pt x="49" y="53"/>
                  <a:pt x="49" y="53"/>
                  <a:pt x="49" y="53"/>
                </a:cubicBezTo>
                <a:cubicBezTo>
                  <a:pt x="49" y="51"/>
                  <a:pt x="51" y="50"/>
                  <a:pt x="52" y="50"/>
                </a:cubicBezTo>
                <a:cubicBezTo>
                  <a:pt x="52" y="50"/>
                  <a:pt x="52" y="50"/>
                  <a:pt x="52" y="50"/>
                </a:cubicBezTo>
                <a:cubicBezTo>
                  <a:pt x="68" y="50"/>
                  <a:pt x="68" y="50"/>
                  <a:pt x="68" y="50"/>
                </a:cubicBezTo>
                <a:cubicBezTo>
                  <a:pt x="68" y="40"/>
                  <a:pt x="68" y="40"/>
                  <a:pt x="68" y="40"/>
                </a:cubicBezTo>
                <a:cubicBezTo>
                  <a:pt x="68" y="38"/>
                  <a:pt x="69" y="37"/>
                  <a:pt x="70" y="37"/>
                </a:cubicBezTo>
                <a:cubicBezTo>
                  <a:pt x="71" y="37"/>
                  <a:pt x="71" y="38"/>
                  <a:pt x="72" y="38"/>
                </a:cubicBezTo>
                <a:close/>
                <a:moveTo>
                  <a:pt x="89" y="62"/>
                </a:moveTo>
                <a:cubicBezTo>
                  <a:pt x="89" y="62"/>
                  <a:pt x="89" y="62"/>
                  <a:pt x="89" y="62"/>
                </a:cubicBezTo>
                <a:cubicBezTo>
                  <a:pt x="72" y="45"/>
                  <a:pt x="72" y="45"/>
                  <a:pt x="72" y="45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3"/>
                  <a:pt x="72" y="53"/>
                  <a:pt x="72" y="53"/>
                </a:cubicBezTo>
                <a:cubicBezTo>
                  <a:pt x="72" y="54"/>
                  <a:pt x="71" y="55"/>
                  <a:pt x="70" y="55"/>
                </a:cubicBezTo>
                <a:cubicBezTo>
                  <a:pt x="54" y="55"/>
                  <a:pt x="54" y="55"/>
                  <a:pt x="54" y="55"/>
                </a:cubicBezTo>
                <a:cubicBezTo>
                  <a:pt x="54" y="69"/>
                  <a:pt x="54" y="69"/>
                  <a:pt x="54" y="69"/>
                </a:cubicBezTo>
                <a:cubicBezTo>
                  <a:pt x="70" y="69"/>
                  <a:pt x="70" y="69"/>
                  <a:pt x="70" y="69"/>
                </a:cubicBezTo>
                <a:cubicBezTo>
                  <a:pt x="70" y="69"/>
                  <a:pt x="70" y="69"/>
                  <a:pt x="70" y="69"/>
                </a:cubicBezTo>
                <a:cubicBezTo>
                  <a:pt x="71" y="69"/>
                  <a:pt x="72" y="70"/>
                  <a:pt x="72" y="71"/>
                </a:cubicBezTo>
                <a:cubicBezTo>
                  <a:pt x="72" y="79"/>
                  <a:pt x="72" y="79"/>
                  <a:pt x="72" y="79"/>
                </a:cubicBezTo>
                <a:cubicBezTo>
                  <a:pt x="89" y="62"/>
                  <a:pt x="89" y="62"/>
                  <a:pt x="89" y="62"/>
                </a:cubicBezTo>
                <a:close/>
                <a:moveTo>
                  <a:pt x="75" y="29"/>
                </a:moveTo>
                <a:cubicBezTo>
                  <a:pt x="75" y="29"/>
                  <a:pt x="75" y="29"/>
                  <a:pt x="75" y="29"/>
                </a:cubicBezTo>
                <a:cubicBezTo>
                  <a:pt x="57" y="12"/>
                  <a:pt x="57" y="12"/>
                  <a:pt x="57" y="12"/>
                </a:cubicBezTo>
                <a:cubicBezTo>
                  <a:pt x="57" y="25"/>
                  <a:pt x="57" y="25"/>
                  <a:pt x="57" y="25"/>
                </a:cubicBezTo>
                <a:cubicBezTo>
                  <a:pt x="57" y="26"/>
                  <a:pt x="58" y="27"/>
                  <a:pt x="59" y="28"/>
                </a:cubicBezTo>
                <a:cubicBezTo>
                  <a:pt x="59" y="28"/>
                  <a:pt x="59" y="28"/>
                  <a:pt x="59" y="28"/>
                </a:cubicBezTo>
                <a:cubicBezTo>
                  <a:pt x="59" y="29"/>
                  <a:pt x="60" y="29"/>
                  <a:pt x="61" y="29"/>
                </a:cubicBezTo>
                <a:cubicBezTo>
                  <a:pt x="75" y="29"/>
                  <a:pt x="75" y="29"/>
                  <a:pt x="75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762" name="PA_任意多边形 42"/>
          <p:cNvSpPr>
            <a:spLocks/>
          </p:cNvSpPr>
          <p:nvPr>
            <p:custDataLst>
              <p:tags r:id="rId14"/>
            </p:custDataLst>
          </p:nvPr>
        </p:nvSpPr>
        <p:spPr bwMode="auto">
          <a:xfrm rot="10800000">
            <a:off x="6151016" y="3923091"/>
            <a:ext cx="1881136" cy="1876903"/>
          </a:xfrm>
          <a:custGeom>
            <a:avLst/>
            <a:gdLst>
              <a:gd name="T0" fmla="*/ 459 w 918"/>
              <a:gd name="T1" fmla="*/ 918 h 918"/>
              <a:gd name="T2" fmla="*/ 0 w 918"/>
              <a:gd name="T3" fmla="*/ 459 h 918"/>
              <a:gd name="T4" fmla="*/ 459 w 918"/>
              <a:gd name="T5" fmla="*/ 0 h 918"/>
              <a:gd name="T6" fmla="*/ 918 w 918"/>
              <a:gd name="T7" fmla="*/ 459 h 918"/>
              <a:gd name="T8" fmla="*/ 918 w 918"/>
              <a:gd name="T9" fmla="*/ 918 h 918"/>
              <a:gd name="T10" fmla="*/ 459 w 918"/>
              <a:gd name="T11" fmla="*/ 918 h 9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918" h="918">
                <a:moveTo>
                  <a:pt x="459" y="918"/>
                </a:moveTo>
                <a:cubicBezTo>
                  <a:pt x="205" y="918"/>
                  <a:pt x="0" y="713"/>
                  <a:pt x="0" y="459"/>
                </a:cubicBezTo>
                <a:cubicBezTo>
                  <a:pt x="0" y="205"/>
                  <a:pt x="205" y="0"/>
                  <a:pt x="459" y="0"/>
                </a:cubicBezTo>
                <a:cubicBezTo>
                  <a:pt x="713" y="0"/>
                  <a:pt x="918" y="205"/>
                  <a:pt x="918" y="459"/>
                </a:cubicBezTo>
                <a:cubicBezTo>
                  <a:pt x="918" y="918"/>
                  <a:pt x="918" y="918"/>
                  <a:pt x="918" y="918"/>
                </a:cubicBezTo>
                <a:lnTo>
                  <a:pt x="459" y="918"/>
                </a:lnTo>
                <a:close/>
              </a:path>
            </a:pathLst>
          </a:custGeom>
          <a:noFill/>
          <a:ln w="6350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9" name="PA_文本框 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20" name="PA_文本框 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424047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9" grpId="0" animBg="1"/>
      <p:bldP spid="30750" grpId="0" animBg="1"/>
      <p:bldP spid="30751" grpId="0" animBg="1" autoUpdateAnimBg="0"/>
      <p:bldP spid="30752" grpId="0" animBg="1" autoUpdateAnimBg="0"/>
      <p:bldP spid="30755" grpId="0" animBg="1" autoUpdateAnimBg="0"/>
      <p:bldP spid="30756" grpId="0" animBg="1" autoUpdateAnimBg="0"/>
      <p:bldP spid="30757" grpId="0" animBg="1" autoUpdateAnimBg="0"/>
      <p:bldP spid="30758" grpId="0" animBg="1" autoUpdateAnimBg="0"/>
      <p:bldP spid="30759" grpId="0" animBg="1" autoUpdateAnimBg="0"/>
      <p:bldP spid="30760" grpId="0" animBg="1" autoUpdateAnimBg="0"/>
      <p:bldP spid="30761" grpId="0" animBg="1" autoUpdateAnimBg="0"/>
      <p:bldP spid="30753" grpId="0" animBg="1" autoUpdateAnimBg="0"/>
      <p:bldP spid="30754" grpId="0" animBg="1" autoUpdateAnimBg="0"/>
      <p:bldP spid="30762" grpId="0" animBg="1" autoUpdateAnimBg="0"/>
      <p:bldP spid="19" grpId="0" animBg="1" autoUpdateAnimBg="0"/>
      <p:bldP spid="20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77" name="PA_椭圆 29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60543" y="2721195"/>
            <a:ext cx="516307" cy="5141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678" name="PA_椭圆 30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60543" y="3734764"/>
            <a:ext cx="516307" cy="51630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679" name="PA_椭圆 3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60543" y="4750451"/>
            <a:ext cx="516307" cy="5141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680" name="PA_椭圆 3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10919" y="2721195"/>
            <a:ext cx="516307" cy="51419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681" name="PA_椭圆 3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10919" y="3734764"/>
            <a:ext cx="516307" cy="51630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682" name="PA_椭圆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410919" y="4750451"/>
            <a:ext cx="516307" cy="51419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27716" name="PA_组合 6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5960577" y="2554030"/>
            <a:ext cx="1989052" cy="2977231"/>
            <a:chOff x="2816" y="1206"/>
            <a:chExt cx="940" cy="1407"/>
          </a:xfrm>
        </p:grpSpPr>
        <p:sp>
          <p:nvSpPr>
            <p:cNvPr id="27683" name="Freeform 35"/>
            <p:cNvSpPr>
              <a:spLocks noEditPoints="1"/>
            </p:cNvSpPr>
            <p:nvPr/>
          </p:nvSpPr>
          <p:spPr bwMode="auto">
            <a:xfrm>
              <a:off x="2816" y="1501"/>
              <a:ext cx="940" cy="1112"/>
            </a:xfrm>
            <a:custGeom>
              <a:avLst/>
              <a:gdLst>
                <a:gd name="T0" fmla="*/ 834 w 957"/>
                <a:gd name="T1" fmla="*/ 1132 h 1132"/>
                <a:gd name="T2" fmla="*/ 116 w 957"/>
                <a:gd name="T3" fmla="*/ 1132 h 1132"/>
                <a:gd name="T4" fmla="*/ 20 w 957"/>
                <a:gd name="T5" fmla="*/ 1083 h 1132"/>
                <a:gd name="T6" fmla="*/ 19 w 957"/>
                <a:gd name="T7" fmla="*/ 980 h 1132"/>
                <a:gd name="T8" fmla="*/ 77 w 957"/>
                <a:gd name="T9" fmla="*/ 889 h 1132"/>
                <a:gd name="T10" fmla="*/ 210 w 957"/>
                <a:gd name="T11" fmla="*/ 685 h 1132"/>
                <a:gd name="T12" fmla="*/ 339 w 957"/>
                <a:gd name="T13" fmla="*/ 487 h 1132"/>
                <a:gd name="T14" fmla="*/ 339 w 957"/>
                <a:gd name="T15" fmla="*/ 118 h 1132"/>
                <a:gd name="T16" fmla="*/ 302 w 957"/>
                <a:gd name="T17" fmla="*/ 61 h 1132"/>
                <a:gd name="T18" fmla="*/ 364 w 957"/>
                <a:gd name="T19" fmla="*/ 0 h 1132"/>
                <a:gd name="T20" fmla="*/ 585 w 957"/>
                <a:gd name="T21" fmla="*/ 0 h 1132"/>
                <a:gd name="T22" fmla="*/ 646 w 957"/>
                <a:gd name="T23" fmla="*/ 61 h 1132"/>
                <a:gd name="T24" fmla="*/ 610 w 957"/>
                <a:gd name="T25" fmla="*/ 118 h 1132"/>
                <a:gd name="T26" fmla="*/ 610 w 957"/>
                <a:gd name="T27" fmla="*/ 487 h 1132"/>
                <a:gd name="T28" fmla="*/ 741 w 957"/>
                <a:gd name="T29" fmla="*/ 685 h 1132"/>
                <a:gd name="T30" fmla="*/ 875 w 957"/>
                <a:gd name="T31" fmla="*/ 889 h 1132"/>
                <a:gd name="T32" fmla="*/ 927 w 957"/>
                <a:gd name="T33" fmla="*/ 970 h 1132"/>
                <a:gd name="T34" fmla="*/ 935 w 957"/>
                <a:gd name="T35" fmla="*/ 1076 h 1132"/>
                <a:gd name="T36" fmla="*/ 834 w 957"/>
                <a:gd name="T37" fmla="*/ 1132 h 1132"/>
                <a:gd name="T38" fmla="*/ 364 w 957"/>
                <a:gd name="T39" fmla="*/ 50 h 1132"/>
                <a:gd name="T40" fmla="*/ 352 w 957"/>
                <a:gd name="T41" fmla="*/ 61 h 1132"/>
                <a:gd name="T42" fmla="*/ 364 w 957"/>
                <a:gd name="T43" fmla="*/ 73 h 1132"/>
                <a:gd name="T44" fmla="*/ 389 w 957"/>
                <a:gd name="T45" fmla="*/ 73 h 1132"/>
                <a:gd name="T46" fmla="*/ 389 w 957"/>
                <a:gd name="T47" fmla="*/ 502 h 1132"/>
                <a:gd name="T48" fmla="*/ 385 w 957"/>
                <a:gd name="T49" fmla="*/ 509 h 1132"/>
                <a:gd name="T50" fmla="*/ 252 w 957"/>
                <a:gd name="T51" fmla="*/ 713 h 1132"/>
                <a:gd name="T52" fmla="*/ 119 w 957"/>
                <a:gd name="T53" fmla="*/ 917 h 1132"/>
                <a:gd name="T54" fmla="*/ 62 w 957"/>
                <a:gd name="T55" fmla="*/ 1005 h 1132"/>
                <a:gd name="T56" fmla="*/ 63 w 957"/>
                <a:gd name="T57" fmla="*/ 1058 h 1132"/>
                <a:gd name="T58" fmla="*/ 116 w 957"/>
                <a:gd name="T59" fmla="*/ 1082 h 1132"/>
                <a:gd name="T60" fmla="*/ 834 w 957"/>
                <a:gd name="T61" fmla="*/ 1082 h 1132"/>
                <a:gd name="T62" fmla="*/ 891 w 957"/>
                <a:gd name="T63" fmla="*/ 1051 h 1132"/>
                <a:gd name="T64" fmla="*/ 884 w 957"/>
                <a:gd name="T65" fmla="*/ 997 h 1132"/>
                <a:gd name="T66" fmla="*/ 833 w 957"/>
                <a:gd name="T67" fmla="*/ 917 h 1132"/>
                <a:gd name="T68" fmla="*/ 699 w 957"/>
                <a:gd name="T69" fmla="*/ 713 h 1132"/>
                <a:gd name="T70" fmla="*/ 564 w 957"/>
                <a:gd name="T71" fmla="*/ 509 h 1132"/>
                <a:gd name="T72" fmla="*/ 559 w 957"/>
                <a:gd name="T73" fmla="*/ 502 h 1132"/>
                <a:gd name="T74" fmla="*/ 559 w 957"/>
                <a:gd name="T75" fmla="*/ 73 h 1132"/>
                <a:gd name="T76" fmla="*/ 585 w 957"/>
                <a:gd name="T77" fmla="*/ 73 h 1132"/>
                <a:gd name="T78" fmla="*/ 596 w 957"/>
                <a:gd name="T79" fmla="*/ 61 h 1132"/>
                <a:gd name="T80" fmla="*/ 585 w 957"/>
                <a:gd name="T81" fmla="*/ 50 h 1132"/>
                <a:gd name="T82" fmla="*/ 364 w 957"/>
                <a:gd name="T83" fmla="*/ 50 h 1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57" h="1132">
                  <a:moveTo>
                    <a:pt x="834" y="1132"/>
                  </a:moveTo>
                  <a:cubicBezTo>
                    <a:pt x="116" y="1132"/>
                    <a:pt x="116" y="1132"/>
                    <a:pt x="116" y="1132"/>
                  </a:cubicBezTo>
                  <a:cubicBezTo>
                    <a:pt x="57" y="1132"/>
                    <a:pt x="30" y="1102"/>
                    <a:pt x="20" y="1083"/>
                  </a:cubicBezTo>
                  <a:cubicBezTo>
                    <a:pt x="0" y="1048"/>
                    <a:pt x="5" y="1004"/>
                    <a:pt x="19" y="980"/>
                  </a:cubicBezTo>
                  <a:cubicBezTo>
                    <a:pt x="23" y="972"/>
                    <a:pt x="42" y="943"/>
                    <a:pt x="77" y="889"/>
                  </a:cubicBezTo>
                  <a:cubicBezTo>
                    <a:pt x="108" y="841"/>
                    <a:pt x="153" y="772"/>
                    <a:pt x="210" y="685"/>
                  </a:cubicBezTo>
                  <a:cubicBezTo>
                    <a:pt x="269" y="594"/>
                    <a:pt x="324" y="510"/>
                    <a:pt x="339" y="487"/>
                  </a:cubicBezTo>
                  <a:cubicBezTo>
                    <a:pt x="339" y="118"/>
                    <a:pt x="339" y="118"/>
                    <a:pt x="339" y="118"/>
                  </a:cubicBezTo>
                  <a:cubicBezTo>
                    <a:pt x="317" y="108"/>
                    <a:pt x="302" y="87"/>
                    <a:pt x="302" y="61"/>
                  </a:cubicBezTo>
                  <a:cubicBezTo>
                    <a:pt x="302" y="27"/>
                    <a:pt x="330" y="0"/>
                    <a:pt x="364" y="0"/>
                  </a:cubicBezTo>
                  <a:cubicBezTo>
                    <a:pt x="585" y="0"/>
                    <a:pt x="585" y="0"/>
                    <a:pt x="585" y="0"/>
                  </a:cubicBezTo>
                  <a:cubicBezTo>
                    <a:pt x="619" y="0"/>
                    <a:pt x="646" y="27"/>
                    <a:pt x="646" y="61"/>
                  </a:cubicBezTo>
                  <a:cubicBezTo>
                    <a:pt x="646" y="87"/>
                    <a:pt x="631" y="108"/>
                    <a:pt x="610" y="118"/>
                  </a:cubicBezTo>
                  <a:cubicBezTo>
                    <a:pt x="610" y="487"/>
                    <a:pt x="610" y="487"/>
                    <a:pt x="610" y="487"/>
                  </a:cubicBezTo>
                  <a:cubicBezTo>
                    <a:pt x="625" y="510"/>
                    <a:pt x="681" y="594"/>
                    <a:pt x="741" y="685"/>
                  </a:cubicBezTo>
                  <a:cubicBezTo>
                    <a:pt x="797" y="771"/>
                    <a:pt x="842" y="840"/>
                    <a:pt x="875" y="889"/>
                  </a:cubicBezTo>
                  <a:cubicBezTo>
                    <a:pt x="900" y="929"/>
                    <a:pt x="918" y="956"/>
                    <a:pt x="927" y="970"/>
                  </a:cubicBezTo>
                  <a:cubicBezTo>
                    <a:pt x="957" y="1020"/>
                    <a:pt x="945" y="1058"/>
                    <a:pt x="935" y="1076"/>
                  </a:cubicBezTo>
                  <a:cubicBezTo>
                    <a:pt x="914" y="1113"/>
                    <a:pt x="868" y="1132"/>
                    <a:pt x="834" y="1132"/>
                  </a:cubicBezTo>
                  <a:close/>
                  <a:moveTo>
                    <a:pt x="364" y="50"/>
                  </a:moveTo>
                  <a:cubicBezTo>
                    <a:pt x="357" y="50"/>
                    <a:pt x="352" y="55"/>
                    <a:pt x="352" y="61"/>
                  </a:cubicBezTo>
                  <a:cubicBezTo>
                    <a:pt x="352" y="68"/>
                    <a:pt x="357" y="73"/>
                    <a:pt x="364" y="73"/>
                  </a:cubicBezTo>
                  <a:cubicBezTo>
                    <a:pt x="389" y="73"/>
                    <a:pt x="389" y="73"/>
                    <a:pt x="389" y="73"/>
                  </a:cubicBezTo>
                  <a:cubicBezTo>
                    <a:pt x="389" y="502"/>
                    <a:pt x="389" y="502"/>
                    <a:pt x="389" y="502"/>
                  </a:cubicBezTo>
                  <a:cubicBezTo>
                    <a:pt x="385" y="509"/>
                    <a:pt x="385" y="509"/>
                    <a:pt x="385" y="509"/>
                  </a:cubicBezTo>
                  <a:cubicBezTo>
                    <a:pt x="385" y="509"/>
                    <a:pt x="322" y="605"/>
                    <a:pt x="252" y="713"/>
                  </a:cubicBezTo>
                  <a:cubicBezTo>
                    <a:pt x="195" y="799"/>
                    <a:pt x="150" y="868"/>
                    <a:pt x="119" y="917"/>
                  </a:cubicBezTo>
                  <a:cubicBezTo>
                    <a:pt x="77" y="982"/>
                    <a:pt x="65" y="1001"/>
                    <a:pt x="62" y="1005"/>
                  </a:cubicBezTo>
                  <a:cubicBezTo>
                    <a:pt x="56" y="1015"/>
                    <a:pt x="53" y="1040"/>
                    <a:pt x="63" y="1058"/>
                  </a:cubicBezTo>
                  <a:cubicBezTo>
                    <a:pt x="72" y="1074"/>
                    <a:pt x="90" y="1082"/>
                    <a:pt x="116" y="1082"/>
                  </a:cubicBezTo>
                  <a:cubicBezTo>
                    <a:pt x="834" y="1082"/>
                    <a:pt x="834" y="1082"/>
                    <a:pt x="834" y="1082"/>
                  </a:cubicBezTo>
                  <a:cubicBezTo>
                    <a:pt x="853" y="1082"/>
                    <a:pt x="880" y="1070"/>
                    <a:pt x="891" y="1051"/>
                  </a:cubicBezTo>
                  <a:cubicBezTo>
                    <a:pt x="899" y="1036"/>
                    <a:pt x="897" y="1018"/>
                    <a:pt x="884" y="997"/>
                  </a:cubicBezTo>
                  <a:cubicBezTo>
                    <a:pt x="875" y="982"/>
                    <a:pt x="858" y="955"/>
                    <a:pt x="833" y="917"/>
                  </a:cubicBezTo>
                  <a:cubicBezTo>
                    <a:pt x="800" y="867"/>
                    <a:pt x="755" y="798"/>
                    <a:pt x="699" y="713"/>
                  </a:cubicBezTo>
                  <a:cubicBezTo>
                    <a:pt x="628" y="606"/>
                    <a:pt x="564" y="510"/>
                    <a:pt x="564" y="509"/>
                  </a:cubicBezTo>
                  <a:cubicBezTo>
                    <a:pt x="559" y="502"/>
                    <a:pt x="559" y="502"/>
                    <a:pt x="559" y="502"/>
                  </a:cubicBezTo>
                  <a:cubicBezTo>
                    <a:pt x="559" y="73"/>
                    <a:pt x="559" y="73"/>
                    <a:pt x="559" y="73"/>
                  </a:cubicBezTo>
                  <a:cubicBezTo>
                    <a:pt x="585" y="73"/>
                    <a:pt x="585" y="73"/>
                    <a:pt x="585" y="73"/>
                  </a:cubicBezTo>
                  <a:cubicBezTo>
                    <a:pt x="591" y="73"/>
                    <a:pt x="596" y="68"/>
                    <a:pt x="596" y="61"/>
                  </a:cubicBezTo>
                  <a:cubicBezTo>
                    <a:pt x="596" y="55"/>
                    <a:pt x="591" y="50"/>
                    <a:pt x="585" y="50"/>
                  </a:cubicBezTo>
                  <a:lnTo>
                    <a:pt x="364" y="5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auto">
            <a:xfrm>
              <a:off x="3137" y="1525"/>
              <a:ext cx="289" cy="462"/>
            </a:xfrm>
            <a:custGeom>
              <a:avLst/>
              <a:gdLst>
                <a:gd name="T0" fmla="*/ 258 w 294"/>
                <a:gd name="T1" fmla="*/ 0 h 470"/>
                <a:gd name="T2" fmla="*/ 37 w 294"/>
                <a:gd name="T3" fmla="*/ 0 h 470"/>
                <a:gd name="T4" fmla="*/ 0 w 294"/>
                <a:gd name="T5" fmla="*/ 36 h 470"/>
                <a:gd name="T6" fmla="*/ 37 w 294"/>
                <a:gd name="T7" fmla="*/ 73 h 470"/>
                <a:gd name="T8" fmla="*/ 37 w 294"/>
                <a:gd name="T9" fmla="*/ 470 h 470"/>
                <a:gd name="T10" fmla="*/ 258 w 294"/>
                <a:gd name="T11" fmla="*/ 470 h 470"/>
                <a:gd name="T12" fmla="*/ 258 w 294"/>
                <a:gd name="T13" fmla="*/ 73 h 470"/>
                <a:gd name="T14" fmla="*/ 294 w 294"/>
                <a:gd name="T15" fmla="*/ 36 h 470"/>
                <a:gd name="T16" fmla="*/ 258 w 294"/>
                <a:gd name="T17" fmla="*/ 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4" h="470">
                  <a:moveTo>
                    <a:pt x="258" y="0"/>
                  </a:moveTo>
                  <a:cubicBezTo>
                    <a:pt x="37" y="0"/>
                    <a:pt x="37" y="0"/>
                    <a:pt x="37" y="0"/>
                  </a:cubicBezTo>
                  <a:cubicBezTo>
                    <a:pt x="16" y="0"/>
                    <a:pt x="0" y="16"/>
                    <a:pt x="0" y="36"/>
                  </a:cubicBezTo>
                  <a:cubicBezTo>
                    <a:pt x="0" y="57"/>
                    <a:pt x="16" y="73"/>
                    <a:pt x="37" y="73"/>
                  </a:cubicBezTo>
                  <a:cubicBezTo>
                    <a:pt x="37" y="470"/>
                    <a:pt x="37" y="470"/>
                    <a:pt x="37" y="470"/>
                  </a:cubicBezTo>
                  <a:cubicBezTo>
                    <a:pt x="258" y="470"/>
                    <a:pt x="258" y="470"/>
                    <a:pt x="258" y="470"/>
                  </a:cubicBezTo>
                  <a:cubicBezTo>
                    <a:pt x="258" y="73"/>
                    <a:pt x="258" y="73"/>
                    <a:pt x="258" y="73"/>
                  </a:cubicBezTo>
                  <a:cubicBezTo>
                    <a:pt x="278" y="73"/>
                    <a:pt x="294" y="57"/>
                    <a:pt x="294" y="36"/>
                  </a:cubicBezTo>
                  <a:cubicBezTo>
                    <a:pt x="294" y="16"/>
                    <a:pt x="278" y="0"/>
                    <a:pt x="2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auto">
            <a:xfrm>
              <a:off x="3043" y="1987"/>
              <a:ext cx="480" cy="201"/>
            </a:xfrm>
            <a:custGeom>
              <a:avLst/>
              <a:gdLst>
                <a:gd name="T0" fmla="*/ 489 w 489"/>
                <a:gd name="T1" fmla="*/ 204 h 204"/>
                <a:gd name="T2" fmla="*/ 354 w 489"/>
                <a:gd name="T3" fmla="*/ 0 h 204"/>
                <a:gd name="T4" fmla="*/ 133 w 489"/>
                <a:gd name="T5" fmla="*/ 0 h 204"/>
                <a:gd name="T6" fmla="*/ 0 w 489"/>
                <a:gd name="T7" fmla="*/ 204 h 204"/>
                <a:gd name="T8" fmla="*/ 489 w 489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9" h="204">
                  <a:moveTo>
                    <a:pt x="489" y="204"/>
                  </a:moveTo>
                  <a:cubicBezTo>
                    <a:pt x="417" y="96"/>
                    <a:pt x="354" y="0"/>
                    <a:pt x="354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70" y="96"/>
                    <a:pt x="0" y="204"/>
                  </a:cubicBezTo>
                  <a:lnTo>
                    <a:pt x="489" y="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86" name="Freeform 38"/>
            <p:cNvSpPr>
              <a:spLocks/>
            </p:cNvSpPr>
            <p:nvPr/>
          </p:nvSpPr>
          <p:spPr bwMode="auto">
            <a:xfrm>
              <a:off x="2912" y="2188"/>
              <a:ext cx="743" cy="200"/>
            </a:xfrm>
            <a:custGeom>
              <a:avLst/>
              <a:gdLst>
                <a:gd name="T0" fmla="*/ 0 w 756"/>
                <a:gd name="T1" fmla="*/ 204 h 204"/>
                <a:gd name="T2" fmla="*/ 756 w 756"/>
                <a:gd name="T3" fmla="*/ 204 h 204"/>
                <a:gd name="T4" fmla="*/ 622 w 756"/>
                <a:gd name="T5" fmla="*/ 0 h 204"/>
                <a:gd name="T6" fmla="*/ 133 w 756"/>
                <a:gd name="T7" fmla="*/ 0 h 204"/>
                <a:gd name="T8" fmla="*/ 0 w 756"/>
                <a:gd name="T9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6" h="204">
                  <a:moveTo>
                    <a:pt x="0" y="204"/>
                  </a:moveTo>
                  <a:cubicBezTo>
                    <a:pt x="756" y="204"/>
                    <a:pt x="756" y="204"/>
                    <a:pt x="756" y="204"/>
                  </a:cubicBezTo>
                  <a:cubicBezTo>
                    <a:pt x="718" y="147"/>
                    <a:pt x="669" y="71"/>
                    <a:pt x="622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86" y="71"/>
                    <a:pt x="37" y="147"/>
                    <a:pt x="0" y="20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87" name="Freeform 39"/>
            <p:cNvSpPr>
              <a:spLocks/>
            </p:cNvSpPr>
            <p:nvPr/>
          </p:nvSpPr>
          <p:spPr bwMode="auto">
            <a:xfrm>
              <a:off x="2839" y="2388"/>
              <a:ext cx="913" cy="200"/>
            </a:xfrm>
            <a:custGeom>
              <a:avLst/>
              <a:gdLst>
                <a:gd name="T0" fmla="*/ 882 w 930"/>
                <a:gd name="T1" fmla="*/ 80 h 204"/>
                <a:gd name="T2" fmla="*/ 831 w 930"/>
                <a:gd name="T3" fmla="*/ 0 h 204"/>
                <a:gd name="T4" fmla="*/ 75 w 930"/>
                <a:gd name="T5" fmla="*/ 0 h 204"/>
                <a:gd name="T6" fmla="*/ 17 w 930"/>
                <a:gd name="T7" fmla="*/ 89 h 204"/>
                <a:gd name="T8" fmla="*/ 93 w 930"/>
                <a:gd name="T9" fmla="*/ 204 h 204"/>
                <a:gd name="T10" fmla="*/ 811 w 930"/>
                <a:gd name="T11" fmla="*/ 204 h 204"/>
                <a:gd name="T12" fmla="*/ 882 w 930"/>
                <a:gd name="T13" fmla="*/ 8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0" h="204">
                  <a:moveTo>
                    <a:pt x="882" y="80"/>
                  </a:moveTo>
                  <a:cubicBezTo>
                    <a:pt x="873" y="65"/>
                    <a:pt x="854" y="36"/>
                    <a:pt x="831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44" y="48"/>
                    <a:pt x="22" y="82"/>
                    <a:pt x="17" y="89"/>
                  </a:cubicBezTo>
                  <a:cubicBezTo>
                    <a:pt x="0" y="120"/>
                    <a:pt x="1" y="204"/>
                    <a:pt x="93" y="204"/>
                  </a:cubicBezTo>
                  <a:cubicBezTo>
                    <a:pt x="186" y="204"/>
                    <a:pt x="766" y="204"/>
                    <a:pt x="811" y="204"/>
                  </a:cubicBezTo>
                  <a:cubicBezTo>
                    <a:pt x="857" y="204"/>
                    <a:pt x="930" y="159"/>
                    <a:pt x="882" y="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88" name="Oval 40"/>
            <p:cNvSpPr>
              <a:spLocks noChangeArrowheads="1"/>
            </p:cNvSpPr>
            <p:nvPr/>
          </p:nvSpPr>
          <p:spPr bwMode="auto">
            <a:xfrm>
              <a:off x="3275" y="1682"/>
              <a:ext cx="70" cy="69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89" name="Oval 41"/>
            <p:cNvSpPr>
              <a:spLocks noChangeArrowheads="1"/>
            </p:cNvSpPr>
            <p:nvPr/>
          </p:nvSpPr>
          <p:spPr bwMode="auto">
            <a:xfrm>
              <a:off x="3181" y="1369"/>
              <a:ext cx="68" cy="69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90" name="Oval 42"/>
            <p:cNvSpPr>
              <a:spLocks noChangeArrowheads="1"/>
            </p:cNvSpPr>
            <p:nvPr/>
          </p:nvSpPr>
          <p:spPr bwMode="auto">
            <a:xfrm>
              <a:off x="3301" y="1285"/>
              <a:ext cx="48" cy="47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91" name="Oval 43"/>
            <p:cNvSpPr>
              <a:spLocks noChangeArrowheads="1"/>
            </p:cNvSpPr>
            <p:nvPr/>
          </p:nvSpPr>
          <p:spPr bwMode="auto">
            <a:xfrm>
              <a:off x="3224" y="1206"/>
              <a:ext cx="57" cy="58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92" name="Oval 44"/>
            <p:cNvSpPr>
              <a:spLocks noChangeArrowheads="1"/>
            </p:cNvSpPr>
            <p:nvPr/>
          </p:nvSpPr>
          <p:spPr bwMode="auto">
            <a:xfrm>
              <a:off x="3229" y="1830"/>
              <a:ext cx="41" cy="41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grpSp>
        <p:nvGrpSpPr>
          <p:cNvPr id="27715" name="PA_组合 67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271998" y="1982706"/>
            <a:ext cx="2378399" cy="3559135"/>
            <a:chOff x="2032" y="931"/>
            <a:chExt cx="1124" cy="1682"/>
          </a:xfrm>
        </p:grpSpPr>
        <p:sp>
          <p:nvSpPr>
            <p:cNvPr id="27693" name="Freeform 45"/>
            <p:cNvSpPr>
              <a:spLocks noEditPoints="1"/>
            </p:cNvSpPr>
            <p:nvPr/>
          </p:nvSpPr>
          <p:spPr bwMode="auto">
            <a:xfrm>
              <a:off x="2032" y="1283"/>
              <a:ext cx="1124" cy="1330"/>
            </a:xfrm>
            <a:custGeom>
              <a:avLst/>
              <a:gdLst>
                <a:gd name="T0" fmla="*/ 998 w 1144"/>
                <a:gd name="T1" fmla="*/ 1354 h 1354"/>
                <a:gd name="T2" fmla="*/ 139 w 1144"/>
                <a:gd name="T3" fmla="*/ 1354 h 1354"/>
                <a:gd name="T4" fmla="*/ 24 w 1144"/>
                <a:gd name="T5" fmla="*/ 1296 h 1354"/>
                <a:gd name="T6" fmla="*/ 23 w 1144"/>
                <a:gd name="T7" fmla="*/ 1172 h 1354"/>
                <a:gd name="T8" fmla="*/ 92 w 1144"/>
                <a:gd name="T9" fmla="*/ 1064 h 1354"/>
                <a:gd name="T10" fmla="*/ 251 w 1144"/>
                <a:gd name="T11" fmla="*/ 820 h 1354"/>
                <a:gd name="T12" fmla="*/ 405 w 1144"/>
                <a:gd name="T13" fmla="*/ 583 h 1354"/>
                <a:gd name="T14" fmla="*/ 405 w 1144"/>
                <a:gd name="T15" fmla="*/ 141 h 1354"/>
                <a:gd name="T16" fmla="*/ 361 w 1144"/>
                <a:gd name="T17" fmla="*/ 74 h 1354"/>
                <a:gd name="T18" fmla="*/ 435 w 1144"/>
                <a:gd name="T19" fmla="*/ 0 h 1354"/>
                <a:gd name="T20" fmla="*/ 699 w 1144"/>
                <a:gd name="T21" fmla="*/ 0 h 1354"/>
                <a:gd name="T22" fmla="*/ 773 w 1144"/>
                <a:gd name="T23" fmla="*/ 74 h 1354"/>
                <a:gd name="T24" fmla="*/ 729 w 1144"/>
                <a:gd name="T25" fmla="*/ 141 h 1354"/>
                <a:gd name="T26" fmla="*/ 729 w 1144"/>
                <a:gd name="T27" fmla="*/ 583 h 1354"/>
                <a:gd name="T28" fmla="*/ 886 w 1144"/>
                <a:gd name="T29" fmla="*/ 820 h 1354"/>
                <a:gd name="T30" fmla="*/ 1046 w 1144"/>
                <a:gd name="T31" fmla="*/ 1064 h 1354"/>
                <a:gd name="T32" fmla="*/ 1108 w 1144"/>
                <a:gd name="T33" fmla="*/ 1161 h 1354"/>
                <a:gd name="T34" fmla="*/ 1118 w 1144"/>
                <a:gd name="T35" fmla="*/ 1287 h 1354"/>
                <a:gd name="T36" fmla="*/ 998 w 1144"/>
                <a:gd name="T37" fmla="*/ 1354 h 1354"/>
                <a:gd name="T38" fmla="*/ 435 w 1144"/>
                <a:gd name="T39" fmla="*/ 60 h 1354"/>
                <a:gd name="T40" fmla="*/ 421 w 1144"/>
                <a:gd name="T41" fmla="*/ 74 h 1354"/>
                <a:gd name="T42" fmla="*/ 435 w 1144"/>
                <a:gd name="T43" fmla="*/ 88 h 1354"/>
                <a:gd name="T44" fmla="*/ 465 w 1144"/>
                <a:gd name="T45" fmla="*/ 88 h 1354"/>
                <a:gd name="T46" fmla="*/ 465 w 1144"/>
                <a:gd name="T47" fmla="*/ 601 h 1354"/>
                <a:gd name="T48" fmla="*/ 460 w 1144"/>
                <a:gd name="T49" fmla="*/ 608 h 1354"/>
                <a:gd name="T50" fmla="*/ 301 w 1144"/>
                <a:gd name="T51" fmla="*/ 852 h 1354"/>
                <a:gd name="T52" fmla="*/ 142 w 1144"/>
                <a:gd name="T53" fmla="*/ 1097 h 1354"/>
                <a:gd name="T54" fmla="*/ 74 w 1144"/>
                <a:gd name="T55" fmla="*/ 1202 h 1354"/>
                <a:gd name="T56" fmla="*/ 76 w 1144"/>
                <a:gd name="T57" fmla="*/ 1266 h 1354"/>
                <a:gd name="T58" fmla="*/ 139 w 1144"/>
                <a:gd name="T59" fmla="*/ 1294 h 1354"/>
                <a:gd name="T60" fmla="*/ 998 w 1144"/>
                <a:gd name="T61" fmla="*/ 1294 h 1354"/>
                <a:gd name="T62" fmla="*/ 1065 w 1144"/>
                <a:gd name="T63" fmla="*/ 1258 h 1354"/>
                <a:gd name="T64" fmla="*/ 1057 w 1144"/>
                <a:gd name="T65" fmla="*/ 1192 h 1354"/>
                <a:gd name="T66" fmla="*/ 996 w 1144"/>
                <a:gd name="T67" fmla="*/ 1097 h 1354"/>
                <a:gd name="T68" fmla="*/ 836 w 1144"/>
                <a:gd name="T69" fmla="*/ 853 h 1354"/>
                <a:gd name="T70" fmla="*/ 674 w 1144"/>
                <a:gd name="T71" fmla="*/ 609 h 1354"/>
                <a:gd name="T72" fmla="*/ 669 w 1144"/>
                <a:gd name="T73" fmla="*/ 601 h 1354"/>
                <a:gd name="T74" fmla="*/ 669 w 1144"/>
                <a:gd name="T75" fmla="*/ 88 h 1354"/>
                <a:gd name="T76" fmla="*/ 699 w 1144"/>
                <a:gd name="T77" fmla="*/ 88 h 1354"/>
                <a:gd name="T78" fmla="*/ 713 w 1144"/>
                <a:gd name="T79" fmla="*/ 74 h 1354"/>
                <a:gd name="T80" fmla="*/ 699 w 1144"/>
                <a:gd name="T81" fmla="*/ 60 h 1354"/>
                <a:gd name="T82" fmla="*/ 435 w 1144"/>
                <a:gd name="T83" fmla="*/ 60 h 1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44" h="1354">
                  <a:moveTo>
                    <a:pt x="998" y="1354"/>
                  </a:moveTo>
                  <a:cubicBezTo>
                    <a:pt x="139" y="1354"/>
                    <a:pt x="139" y="1354"/>
                    <a:pt x="139" y="1354"/>
                  </a:cubicBezTo>
                  <a:cubicBezTo>
                    <a:pt x="68" y="1354"/>
                    <a:pt x="36" y="1318"/>
                    <a:pt x="24" y="1296"/>
                  </a:cubicBezTo>
                  <a:cubicBezTo>
                    <a:pt x="0" y="1254"/>
                    <a:pt x="5" y="1201"/>
                    <a:pt x="23" y="1172"/>
                  </a:cubicBezTo>
                  <a:cubicBezTo>
                    <a:pt x="28" y="1163"/>
                    <a:pt x="50" y="1128"/>
                    <a:pt x="92" y="1064"/>
                  </a:cubicBezTo>
                  <a:cubicBezTo>
                    <a:pt x="130" y="1006"/>
                    <a:pt x="183" y="923"/>
                    <a:pt x="251" y="820"/>
                  </a:cubicBezTo>
                  <a:cubicBezTo>
                    <a:pt x="322" y="710"/>
                    <a:pt x="387" y="611"/>
                    <a:pt x="405" y="583"/>
                  </a:cubicBezTo>
                  <a:cubicBezTo>
                    <a:pt x="405" y="141"/>
                    <a:pt x="405" y="141"/>
                    <a:pt x="405" y="141"/>
                  </a:cubicBezTo>
                  <a:cubicBezTo>
                    <a:pt x="379" y="130"/>
                    <a:pt x="361" y="104"/>
                    <a:pt x="361" y="74"/>
                  </a:cubicBezTo>
                  <a:cubicBezTo>
                    <a:pt x="361" y="33"/>
                    <a:pt x="394" y="0"/>
                    <a:pt x="4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40" y="0"/>
                    <a:pt x="773" y="33"/>
                    <a:pt x="773" y="74"/>
                  </a:cubicBezTo>
                  <a:cubicBezTo>
                    <a:pt x="773" y="104"/>
                    <a:pt x="755" y="130"/>
                    <a:pt x="729" y="141"/>
                  </a:cubicBezTo>
                  <a:cubicBezTo>
                    <a:pt x="729" y="583"/>
                    <a:pt x="729" y="583"/>
                    <a:pt x="729" y="583"/>
                  </a:cubicBezTo>
                  <a:cubicBezTo>
                    <a:pt x="747" y="611"/>
                    <a:pt x="814" y="711"/>
                    <a:pt x="886" y="820"/>
                  </a:cubicBezTo>
                  <a:cubicBezTo>
                    <a:pt x="953" y="922"/>
                    <a:pt x="1007" y="1004"/>
                    <a:pt x="1046" y="1064"/>
                  </a:cubicBezTo>
                  <a:cubicBezTo>
                    <a:pt x="1076" y="1111"/>
                    <a:pt x="1097" y="1143"/>
                    <a:pt x="1108" y="1161"/>
                  </a:cubicBezTo>
                  <a:cubicBezTo>
                    <a:pt x="1144" y="1220"/>
                    <a:pt x="1130" y="1265"/>
                    <a:pt x="1118" y="1287"/>
                  </a:cubicBezTo>
                  <a:cubicBezTo>
                    <a:pt x="1093" y="1331"/>
                    <a:pt x="1038" y="1354"/>
                    <a:pt x="998" y="1354"/>
                  </a:cubicBezTo>
                  <a:close/>
                  <a:moveTo>
                    <a:pt x="435" y="60"/>
                  </a:moveTo>
                  <a:cubicBezTo>
                    <a:pt x="427" y="60"/>
                    <a:pt x="421" y="66"/>
                    <a:pt x="421" y="74"/>
                  </a:cubicBezTo>
                  <a:cubicBezTo>
                    <a:pt x="421" y="81"/>
                    <a:pt x="427" y="88"/>
                    <a:pt x="435" y="88"/>
                  </a:cubicBezTo>
                  <a:cubicBezTo>
                    <a:pt x="465" y="88"/>
                    <a:pt x="465" y="88"/>
                    <a:pt x="465" y="88"/>
                  </a:cubicBezTo>
                  <a:cubicBezTo>
                    <a:pt x="465" y="601"/>
                    <a:pt x="465" y="601"/>
                    <a:pt x="465" y="601"/>
                  </a:cubicBezTo>
                  <a:cubicBezTo>
                    <a:pt x="460" y="608"/>
                    <a:pt x="460" y="608"/>
                    <a:pt x="460" y="608"/>
                  </a:cubicBezTo>
                  <a:cubicBezTo>
                    <a:pt x="460" y="608"/>
                    <a:pt x="385" y="723"/>
                    <a:pt x="301" y="852"/>
                  </a:cubicBezTo>
                  <a:cubicBezTo>
                    <a:pt x="233" y="956"/>
                    <a:pt x="180" y="1038"/>
                    <a:pt x="142" y="1097"/>
                  </a:cubicBezTo>
                  <a:cubicBezTo>
                    <a:pt x="92" y="1174"/>
                    <a:pt x="77" y="1197"/>
                    <a:pt x="74" y="1202"/>
                  </a:cubicBezTo>
                  <a:cubicBezTo>
                    <a:pt x="67" y="1214"/>
                    <a:pt x="63" y="1244"/>
                    <a:pt x="76" y="1266"/>
                  </a:cubicBezTo>
                  <a:cubicBezTo>
                    <a:pt x="86" y="1285"/>
                    <a:pt x="108" y="1294"/>
                    <a:pt x="139" y="1294"/>
                  </a:cubicBezTo>
                  <a:cubicBezTo>
                    <a:pt x="998" y="1294"/>
                    <a:pt x="998" y="1294"/>
                    <a:pt x="998" y="1294"/>
                  </a:cubicBezTo>
                  <a:cubicBezTo>
                    <a:pt x="1020" y="1294"/>
                    <a:pt x="1052" y="1280"/>
                    <a:pt x="1065" y="1258"/>
                  </a:cubicBezTo>
                  <a:cubicBezTo>
                    <a:pt x="1075" y="1240"/>
                    <a:pt x="1072" y="1218"/>
                    <a:pt x="1057" y="1192"/>
                  </a:cubicBezTo>
                  <a:cubicBezTo>
                    <a:pt x="1046" y="1175"/>
                    <a:pt x="1026" y="1143"/>
                    <a:pt x="996" y="1097"/>
                  </a:cubicBezTo>
                  <a:cubicBezTo>
                    <a:pt x="957" y="1037"/>
                    <a:pt x="903" y="955"/>
                    <a:pt x="836" y="853"/>
                  </a:cubicBezTo>
                  <a:cubicBezTo>
                    <a:pt x="751" y="725"/>
                    <a:pt x="675" y="610"/>
                    <a:pt x="674" y="609"/>
                  </a:cubicBezTo>
                  <a:cubicBezTo>
                    <a:pt x="669" y="601"/>
                    <a:pt x="669" y="601"/>
                    <a:pt x="669" y="601"/>
                  </a:cubicBezTo>
                  <a:cubicBezTo>
                    <a:pt x="669" y="88"/>
                    <a:pt x="669" y="88"/>
                    <a:pt x="669" y="88"/>
                  </a:cubicBezTo>
                  <a:cubicBezTo>
                    <a:pt x="699" y="88"/>
                    <a:pt x="699" y="88"/>
                    <a:pt x="699" y="88"/>
                  </a:cubicBezTo>
                  <a:cubicBezTo>
                    <a:pt x="707" y="88"/>
                    <a:pt x="713" y="81"/>
                    <a:pt x="713" y="74"/>
                  </a:cubicBezTo>
                  <a:cubicBezTo>
                    <a:pt x="713" y="66"/>
                    <a:pt x="707" y="60"/>
                    <a:pt x="699" y="60"/>
                  </a:cubicBezTo>
                  <a:lnTo>
                    <a:pt x="435" y="6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94" name="Freeform 46"/>
            <p:cNvSpPr>
              <a:spLocks/>
            </p:cNvSpPr>
            <p:nvPr/>
          </p:nvSpPr>
          <p:spPr bwMode="auto">
            <a:xfrm>
              <a:off x="2416" y="1312"/>
              <a:ext cx="346" cy="552"/>
            </a:xfrm>
            <a:custGeom>
              <a:avLst/>
              <a:gdLst>
                <a:gd name="T0" fmla="*/ 308 w 352"/>
                <a:gd name="T1" fmla="*/ 0 h 562"/>
                <a:gd name="T2" fmla="*/ 44 w 352"/>
                <a:gd name="T3" fmla="*/ 0 h 562"/>
                <a:gd name="T4" fmla="*/ 0 w 352"/>
                <a:gd name="T5" fmla="*/ 44 h 562"/>
                <a:gd name="T6" fmla="*/ 44 w 352"/>
                <a:gd name="T7" fmla="*/ 88 h 562"/>
                <a:gd name="T8" fmla="*/ 44 w 352"/>
                <a:gd name="T9" fmla="*/ 562 h 562"/>
                <a:gd name="T10" fmla="*/ 308 w 352"/>
                <a:gd name="T11" fmla="*/ 562 h 562"/>
                <a:gd name="T12" fmla="*/ 308 w 352"/>
                <a:gd name="T13" fmla="*/ 88 h 562"/>
                <a:gd name="T14" fmla="*/ 352 w 352"/>
                <a:gd name="T15" fmla="*/ 44 h 562"/>
                <a:gd name="T16" fmla="*/ 308 w 352"/>
                <a:gd name="T17" fmla="*/ 0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2" h="562">
                  <a:moveTo>
                    <a:pt x="308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20" y="0"/>
                    <a:pt x="0" y="19"/>
                    <a:pt x="0" y="44"/>
                  </a:cubicBezTo>
                  <a:cubicBezTo>
                    <a:pt x="0" y="68"/>
                    <a:pt x="20" y="88"/>
                    <a:pt x="44" y="88"/>
                  </a:cubicBezTo>
                  <a:cubicBezTo>
                    <a:pt x="44" y="562"/>
                    <a:pt x="44" y="562"/>
                    <a:pt x="44" y="562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08" y="88"/>
                    <a:pt x="308" y="88"/>
                    <a:pt x="308" y="88"/>
                  </a:cubicBezTo>
                  <a:cubicBezTo>
                    <a:pt x="332" y="88"/>
                    <a:pt x="352" y="68"/>
                    <a:pt x="352" y="44"/>
                  </a:cubicBezTo>
                  <a:cubicBezTo>
                    <a:pt x="352" y="19"/>
                    <a:pt x="332" y="0"/>
                    <a:pt x="3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95" name="Freeform 47"/>
            <p:cNvSpPr>
              <a:spLocks/>
            </p:cNvSpPr>
            <p:nvPr/>
          </p:nvSpPr>
          <p:spPr bwMode="auto">
            <a:xfrm>
              <a:off x="2303" y="1864"/>
              <a:ext cx="575" cy="240"/>
            </a:xfrm>
            <a:custGeom>
              <a:avLst/>
              <a:gdLst>
                <a:gd name="T0" fmla="*/ 585 w 585"/>
                <a:gd name="T1" fmla="*/ 244 h 244"/>
                <a:gd name="T2" fmla="*/ 423 w 585"/>
                <a:gd name="T3" fmla="*/ 0 h 244"/>
                <a:gd name="T4" fmla="*/ 159 w 585"/>
                <a:gd name="T5" fmla="*/ 0 h 244"/>
                <a:gd name="T6" fmla="*/ 0 w 585"/>
                <a:gd name="T7" fmla="*/ 244 h 244"/>
                <a:gd name="T8" fmla="*/ 585 w 585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5" h="244">
                  <a:moveTo>
                    <a:pt x="585" y="244"/>
                  </a:moveTo>
                  <a:cubicBezTo>
                    <a:pt x="499" y="115"/>
                    <a:pt x="423" y="0"/>
                    <a:pt x="423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59" y="0"/>
                    <a:pt x="84" y="115"/>
                    <a:pt x="0" y="244"/>
                  </a:cubicBezTo>
                  <a:lnTo>
                    <a:pt x="585" y="2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96" name="Freeform 48"/>
            <p:cNvSpPr>
              <a:spLocks/>
            </p:cNvSpPr>
            <p:nvPr/>
          </p:nvSpPr>
          <p:spPr bwMode="auto">
            <a:xfrm>
              <a:off x="2147" y="2104"/>
              <a:ext cx="888" cy="240"/>
            </a:xfrm>
            <a:custGeom>
              <a:avLst/>
              <a:gdLst>
                <a:gd name="T0" fmla="*/ 0 w 904"/>
                <a:gd name="T1" fmla="*/ 244 h 244"/>
                <a:gd name="T2" fmla="*/ 904 w 904"/>
                <a:gd name="T3" fmla="*/ 244 h 244"/>
                <a:gd name="T4" fmla="*/ 744 w 904"/>
                <a:gd name="T5" fmla="*/ 0 h 244"/>
                <a:gd name="T6" fmla="*/ 159 w 904"/>
                <a:gd name="T7" fmla="*/ 0 h 244"/>
                <a:gd name="T8" fmla="*/ 0 w 904"/>
                <a:gd name="T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4" h="244">
                  <a:moveTo>
                    <a:pt x="0" y="244"/>
                  </a:moveTo>
                  <a:cubicBezTo>
                    <a:pt x="904" y="244"/>
                    <a:pt x="904" y="244"/>
                    <a:pt x="904" y="244"/>
                  </a:cubicBezTo>
                  <a:cubicBezTo>
                    <a:pt x="859" y="176"/>
                    <a:pt x="800" y="85"/>
                    <a:pt x="744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03" y="85"/>
                    <a:pt x="44" y="176"/>
                    <a:pt x="0" y="24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97" name="Freeform 49"/>
            <p:cNvSpPr>
              <a:spLocks/>
            </p:cNvSpPr>
            <p:nvPr/>
          </p:nvSpPr>
          <p:spPr bwMode="auto">
            <a:xfrm>
              <a:off x="2059" y="2344"/>
              <a:ext cx="1093" cy="239"/>
            </a:xfrm>
            <a:custGeom>
              <a:avLst/>
              <a:gdLst>
                <a:gd name="T0" fmla="*/ 1055 w 1113"/>
                <a:gd name="T1" fmla="*/ 96 h 244"/>
                <a:gd name="T2" fmla="*/ 994 w 1113"/>
                <a:gd name="T3" fmla="*/ 0 h 244"/>
                <a:gd name="T4" fmla="*/ 90 w 1113"/>
                <a:gd name="T5" fmla="*/ 0 h 244"/>
                <a:gd name="T6" fmla="*/ 21 w 1113"/>
                <a:gd name="T7" fmla="*/ 107 h 244"/>
                <a:gd name="T8" fmla="*/ 112 w 1113"/>
                <a:gd name="T9" fmla="*/ 244 h 244"/>
                <a:gd name="T10" fmla="*/ 971 w 1113"/>
                <a:gd name="T11" fmla="*/ 244 h 244"/>
                <a:gd name="T12" fmla="*/ 1055 w 1113"/>
                <a:gd name="T13" fmla="*/ 96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3" h="244">
                  <a:moveTo>
                    <a:pt x="1055" y="96"/>
                  </a:moveTo>
                  <a:cubicBezTo>
                    <a:pt x="1044" y="78"/>
                    <a:pt x="1022" y="43"/>
                    <a:pt x="994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53" y="57"/>
                    <a:pt x="27" y="98"/>
                    <a:pt x="21" y="107"/>
                  </a:cubicBezTo>
                  <a:cubicBezTo>
                    <a:pt x="0" y="143"/>
                    <a:pt x="1" y="244"/>
                    <a:pt x="112" y="244"/>
                  </a:cubicBezTo>
                  <a:cubicBezTo>
                    <a:pt x="223" y="244"/>
                    <a:pt x="916" y="244"/>
                    <a:pt x="971" y="244"/>
                  </a:cubicBezTo>
                  <a:cubicBezTo>
                    <a:pt x="1025" y="244"/>
                    <a:pt x="1113" y="190"/>
                    <a:pt x="1055" y="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98" name="Oval 50"/>
            <p:cNvSpPr>
              <a:spLocks noChangeArrowheads="1"/>
            </p:cNvSpPr>
            <p:nvPr/>
          </p:nvSpPr>
          <p:spPr bwMode="auto">
            <a:xfrm>
              <a:off x="2581" y="1500"/>
              <a:ext cx="83" cy="82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699" name="Oval 51"/>
            <p:cNvSpPr>
              <a:spLocks noChangeArrowheads="1"/>
            </p:cNvSpPr>
            <p:nvPr/>
          </p:nvSpPr>
          <p:spPr bwMode="auto">
            <a:xfrm>
              <a:off x="2467" y="1126"/>
              <a:ext cx="83" cy="82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700" name="Oval 52"/>
            <p:cNvSpPr>
              <a:spLocks noChangeArrowheads="1"/>
            </p:cNvSpPr>
            <p:nvPr/>
          </p:nvSpPr>
          <p:spPr bwMode="auto">
            <a:xfrm>
              <a:off x="2613" y="1025"/>
              <a:ext cx="57" cy="56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701" name="Oval 53"/>
            <p:cNvSpPr>
              <a:spLocks noChangeArrowheads="1"/>
            </p:cNvSpPr>
            <p:nvPr/>
          </p:nvSpPr>
          <p:spPr bwMode="auto">
            <a:xfrm>
              <a:off x="2519" y="931"/>
              <a:ext cx="69" cy="69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27702" name="Oval 54"/>
            <p:cNvSpPr>
              <a:spLocks noChangeArrowheads="1"/>
            </p:cNvSpPr>
            <p:nvPr/>
          </p:nvSpPr>
          <p:spPr bwMode="auto">
            <a:xfrm>
              <a:off x="2525" y="1677"/>
              <a:ext cx="50" cy="50"/>
            </a:xfrm>
            <a:prstGeom prst="ellipse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27703" name="PA_任意多边形 55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3368461" y="3859610"/>
            <a:ext cx="300473" cy="243341"/>
          </a:xfrm>
          <a:custGeom>
            <a:avLst/>
            <a:gdLst>
              <a:gd name="T0" fmla="*/ 125 w 144"/>
              <a:gd name="T1" fmla="*/ 44 h 117"/>
              <a:gd name="T2" fmla="*/ 114 w 144"/>
              <a:gd name="T3" fmla="*/ 44 h 117"/>
              <a:gd name="T4" fmla="*/ 35 w 144"/>
              <a:gd name="T5" fmla="*/ 18 h 117"/>
              <a:gd name="T6" fmla="*/ 16 w 144"/>
              <a:gd name="T7" fmla="*/ 18 h 117"/>
              <a:gd name="T8" fmla="*/ 34 w 144"/>
              <a:gd name="T9" fmla="*/ 21 h 117"/>
              <a:gd name="T10" fmla="*/ 10 w 144"/>
              <a:gd name="T11" fmla="*/ 21 h 117"/>
              <a:gd name="T12" fmla="*/ 10 w 144"/>
              <a:gd name="T13" fmla="*/ 14 h 117"/>
              <a:gd name="T14" fmla="*/ 13 w 144"/>
              <a:gd name="T15" fmla="*/ 11 h 117"/>
              <a:gd name="T16" fmla="*/ 40 w 144"/>
              <a:gd name="T17" fmla="*/ 4 h 117"/>
              <a:gd name="T18" fmla="*/ 45 w 144"/>
              <a:gd name="T19" fmla="*/ 0 h 117"/>
              <a:gd name="T20" fmla="*/ 105 w 144"/>
              <a:gd name="T21" fmla="*/ 4 h 117"/>
              <a:gd name="T22" fmla="*/ 139 w 144"/>
              <a:gd name="T23" fmla="*/ 21 h 117"/>
              <a:gd name="T24" fmla="*/ 144 w 144"/>
              <a:gd name="T25" fmla="*/ 26 h 117"/>
              <a:gd name="T26" fmla="*/ 139 w 144"/>
              <a:gd name="T27" fmla="*/ 117 h 117"/>
              <a:gd name="T28" fmla="*/ 5 w 144"/>
              <a:gd name="T29" fmla="*/ 117 h 117"/>
              <a:gd name="T30" fmla="*/ 0 w 144"/>
              <a:gd name="T31" fmla="*/ 111 h 117"/>
              <a:gd name="T32" fmla="*/ 5 w 144"/>
              <a:gd name="T33" fmla="*/ 21 h 117"/>
              <a:gd name="T34" fmla="*/ 10 w 144"/>
              <a:gd name="T35" fmla="*/ 21 h 117"/>
              <a:gd name="T36" fmla="*/ 72 w 144"/>
              <a:gd name="T37" fmla="*/ 43 h 117"/>
              <a:gd name="T38" fmla="*/ 91 w 144"/>
              <a:gd name="T39" fmla="*/ 61 h 117"/>
              <a:gd name="T40" fmla="*/ 53 w 144"/>
              <a:gd name="T41" fmla="*/ 61 h 117"/>
              <a:gd name="T42" fmla="*/ 80 w 144"/>
              <a:gd name="T43" fmla="*/ 53 h 117"/>
              <a:gd name="T44" fmla="*/ 72 w 144"/>
              <a:gd name="T45" fmla="*/ 49 h 117"/>
              <a:gd name="T46" fmla="*/ 72 w 144"/>
              <a:gd name="T47" fmla="*/ 73 h 117"/>
              <a:gd name="T48" fmla="*/ 80 w 144"/>
              <a:gd name="T49" fmla="*/ 53 h 117"/>
              <a:gd name="T50" fmla="*/ 37 w 144"/>
              <a:gd name="T51" fmla="*/ 32 h 117"/>
              <a:gd name="T52" fmla="*/ 11 w 144"/>
              <a:gd name="T53" fmla="*/ 32 h 117"/>
              <a:gd name="T54" fmla="*/ 133 w 144"/>
              <a:gd name="T55" fmla="*/ 106 h 117"/>
              <a:gd name="T56" fmla="*/ 107 w 144"/>
              <a:gd name="T57" fmla="*/ 32 h 117"/>
              <a:gd name="T58" fmla="*/ 101 w 144"/>
              <a:gd name="T59" fmla="*/ 28 h 117"/>
              <a:gd name="T60" fmla="*/ 49 w 144"/>
              <a:gd name="T61" fmla="*/ 11 h 117"/>
              <a:gd name="T62" fmla="*/ 37 w 144"/>
              <a:gd name="T63" fmla="*/ 32 h 117"/>
              <a:gd name="T64" fmla="*/ 72 w 144"/>
              <a:gd name="T65" fmla="*/ 23 h 117"/>
              <a:gd name="T66" fmla="*/ 72 w 144"/>
              <a:gd name="T67" fmla="*/ 100 h 117"/>
              <a:gd name="T68" fmla="*/ 72 w 144"/>
              <a:gd name="T69" fmla="*/ 23 h 117"/>
              <a:gd name="T70" fmla="*/ 72 w 144"/>
              <a:gd name="T71" fmla="*/ 34 h 117"/>
              <a:gd name="T72" fmla="*/ 72 w 144"/>
              <a:gd name="T73" fmla="*/ 89 h 117"/>
              <a:gd name="T74" fmla="*/ 72 w 144"/>
              <a:gd name="T75" fmla="*/ 34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44" h="117">
                <a:moveTo>
                  <a:pt x="119" y="39"/>
                </a:moveTo>
                <a:cubicBezTo>
                  <a:pt x="122" y="39"/>
                  <a:pt x="125" y="41"/>
                  <a:pt x="125" y="44"/>
                </a:cubicBezTo>
                <a:cubicBezTo>
                  <a:pt x="125" y="47"/>
                  <a:pt x="122" y="49"/>
                  <a:pt x="119" y="49"/>
                </a:cubicBezTo>
                <a:cubicBezTo>
                  <a:pt x="117" y="49"/>
                  <a:pt x="114" y="47"/>
                  <a:pt x="114" y="44"/>
                </a:cubicBezTo>
                <a:cubicBezTo>
                  <a:pt x="114" y="41"/>
                  <a:pt x="117" y="39"/>
                  <a:pt x="119" y="39"/>
                </a:cubicBezTo>
                <a:close/>
                <a:moveTo>
                  <a:pt x="35" y="18"/>
                </a:moveTo>
                <a:cubicBezTo>
                  <a:pt x="35" y="18"/>
                  <a:pt x="35" y="18"/>
                  <a:pt x="35" y="18"/>
                </a:cubicBezTo>
                <a:cubicBezTo>
                  <a:pt x="16" y="18"/>
                  <a:pt x="16" y="18"/>
                  <a:pt x="16" y="18"/>
                </a:cubicBezTo>
                <a:cubicBezTo>
                  <a:pt x="16" y="21"/>
                  <a:pt x="16" y="21"/>
                  <a:pt x="16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5" y="18"/>
                  <a:pt x="35" y="18"/>
                  <a:pt x="35" y="18"/>
                </a:cubicBezTo>
                <a:close/>
                <a:moveTo>
                  <a:pt x="10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2"/>
                  <a:pt x="11" y="11"/>
                  <a:pt x="13" y="11"/>
                </a:cubicBezTo>
                <a:cubicBezTo>
                  <a:pt x="37" y="11"/>
                  <a:pt x="37" y="11"/>
                  <a:pt x="37" y="11"/>
                </a:cubicBezTo>
                <a:cubicBezTo>
                  <a:pt x="40" y="4"/>
                  <a:pt x="40" y="4"/>
                  <a:pt x="40" y="4"/>
                </a:cubicBezTo>
                <a:cubicBezTo>
                  <a:pt x="40" y="2"/>
                  <a:pt x="43" y="0"/>
                  <a:pt x="45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02" y="0"/>
                  <a:pt x="104" y="2"/>
                  <a:pt x="105" y="4"/>
                </a:cubicBezTo>
                <a:cubicBezTo>
                  <a:pt x="110" y="21"/>
                  <a:pt x="110" y="21"/>
                  <a:pt x="110" y="21"/>
                </a:cubicBezTo>
                <a:cubicBezTo>
                  <a:pt x="139" y="21"/>
                  <a:pt x="139" y="21"/>
                  <a:pt x="139" y="21"/>
                </a:cubicBezTo>
                <a:cubicBezTo>
                  <a:pt x="142" y="21"/>
                  <a:pt x="144" y="23"/>
                  <a:pt x="144" y="26"/>
                </a:cubicBezTo>
                <a:cubicBezTo>
                  <a:pt x="144" y="26"/>
                  <a:pt x="144" y="26"/>
                  <a:pt x="144" y="26"/>
                </a:cubicBezTo>
                <a:cubicBezTo>
                  <a:pt x="144" y="112"/>
                  <a:pt x="144" y="112"/>
                  <a:pt x="144" y="112"/>
                </a:cubicBezTo>
                <a:cubicBezTo>
                  <a:pt x="144" y="115"/>
                  <a:pt x="142" y="117"/>
                  <a:pt x="139" y="117"/>
                </a:cubicBezTo>
                <a:cubicBezTo>
                  <a:pt x="139" y="117"/>
                  <a:pt x="139" y="117"/>
                  <a:pt x="139" y="117"/>
                </a:cubicBezTo>
                <a:cubicBezTo>
                  <a:pt x="5" y="117"/>
                  <a:pt x="5" y="117"/>
                  <a:pt x="5" y="117"/>
                </a:cubicBezTo>
                <a:cubicBezTo>
                  <a:pt x="2" y="117"/>
                  <a:pt x="0" y="115"/>
                  <a:pt x="0" y="112"/>
                </a:cubicBezTo>
                <a:cubicBezTo>
                  <a:pt x="0" y="111"/>
                  <a:pt x="0" y="111"/>
                  <a:pt x="0" y="111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3"/>
                  <a:pt x="2" y="21"/>
                  <a:pt x="5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10" y="21"/>
                  <a:pt x="10" y="21"/>
                  <a:pt x="10" y="21"/>
                </a:cubicBezTo>
                <a:close/>
                <a:moveTo>
                  <a:pt x="72" y="43"/>
                </a:moveTo>
                <a:cubicBezTo>
                  <a:pt x="72" y="43"/>
                  <a:pt x="72" y="43"/>
                  <a:pt x="72" y="43"/>
                </a:cubicBezTo>
                <a:cubicBezTo>
                  <a:pt x="77" y="43"/>
                  <a:pt x="82" y="45"/>
                  <a:pt x="85" y="48"/>
                </a:cubicBezTo>
                <a:cubicBezTo>
                  <a:pt x="89" y="52"/>
                  <a:pt x="91" y="56"/>
                  <a:pt x="91" y="61"/>
                </a:cubicBezTo>
                <a:cubicBezTo>
                  <a:pt x="91" y="72"/>
                  <a:pt x="82" y="80"/>
                  <a:pt x="72" y="80"/>
                </a:cubicBezTo>
                <a:cubicBezTo>
                  <a:pt x="62" y="80"/>
                  <a:pt x="53" y="72"/>
                  <a:pt x="53" y="61"/>
                </a:cubicBezTo>
                <a:cubicBezTo>
                  <a:pt x="53" y="51"/>
                  <a:pt x="62" y="43"/>
                  <a:pt x="72" y="43"/>
                </a:cubicBezTo>
                <a:close/>
                <a:moveTo>
                  <a:pt x="80" y="53"/>
                </a:moveTo>
                <a:cubicBezTo>
                  <a:pt x="80" y="53"/>
                  <a:pt x="80" y="53"/>
                  <a:pt x="80" y="53"/>
                </a:cubicBezTo>
                <a:cubicBezTo>
                  <a:pt x="78" y="51"/>
                  <a:pt x="75" y="49"/>
                  <a:pt x="72" y="49"/>
                </a:cubicBezTo>
                <a:cubicBezTo>
                  <a:pt x="65" y="49"/>
                  <a:pt x="60" y="55"/>
                  <a:pt x="60" y="61"/>
                </a:cubicBezTo>
                <a:cubicBezTo>
                  <a:pt x="60" y="68"/>
                  <a:pt x="65" y="73"/>
                  <a:pt x="72" y="73"/>
                </a:cubicBezTo>
                <a:cubicBezTo>
                  <a:pt x="79" y="73"/>
                  <a:pt x="84" y="68"/>
                  <a:pt x="84" y="61"/>
                </a:cubicBezTo>
                <a:cubicBezTo>
                  <a:pt x="84" y="58"/>
                  <a:pt x="83" y="55"/>
                  <a:pt x="80" y="53"/>
                </a:cubicBezTo>
                <a:cubicBezTo>
                  <a:pt x="80" y="53"/>
                  <a:pt x="80" y="53"/>
                  <a:pt x="80" y="53"/>
                </a:cubicBezTo>
                <a:close/>
                <a:moveTo>
                  <a:pt x="37" y="32"/>
                </a:moveTo>
                <a:cubicBezTo>
                  <a:pt x="37" y="32"/>
                  <a:pt x="37" y="32"/>
                  <a:pt x="37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106"/>
                  <a:pt x="11" y="106"/>
                  <a:pt x="11" y="106"/>
                </a:cubicBezTo>
                <a:cubicBezTo>
                  <a:pt x="133" y="106"/>
                  <a:pt x="133" y="106"/>
                  <a:pt x="133" y="106"/>
                </a:cubicBezTo>
                <a:cubicBezTo>
                  <a:pt x="133" y="32"/>
                  <a:pt x="133" y="32"/>
                  <a:pt x="133" y="32"/>
                </a:cubicBezTo>
                <a:cubicBezTo>
                  <a:pt x="107" y="32"/>
                  <a:pt x="107" y="32"/>
                  <a:pt x="107" y="32"/>
                </a:cubicBezTo>
                <a:cubicBezTo>
                  <a:pt x="107" y="32"/>
                  <a:pt x="107" y="32"/>
                  <a:pt x="107" y="32"/>
                </a:cubicBezTo>
                <a:cubicBezTo>
                  <a:pt x="104" y="32"/>
                  <a:pt x="102" y="30"/>
                  <a:pt x="101" y="28"/>
                </a:cubicBezTo>
                <a:cubicBezTo>
                  <a:pt x="95" y="11"/>
                  <a:pt x="95" y="11"/>
                  <a:pt x="95" y="11"/>
                </a:cubicBezTo>
                <a:cubicBezTo>
                  <a:pt x="49" y="11"/>
                  <a:pt x="49" y="11"/>
                  <a:pt x="49" y="11"/>
                </a:cubicBezTo>
                <a:cubicBezTo>
                  <a:pt x="43" y="28"/>
                  <a:pt x="43" y="28"/>
                  <a:pt x="43" y="28"/>
                </a:cubicBezTo>
                <a:cubicBezTo>
                  <a:pt x="42" y="30"/>
                  <a:pt x="40" y="32"/>
                  <a:pt x="37" y="32"/>
                </a:cubicBezTo>
                <a:close/>
                <a:moveTo>
                  <a:pt x="72" y="23"/>
                </a:moveTo>
                <a:cubicBezTo>
                  <a:pt x="72" y="23"/>
                  <a:pt x="72" y="23"/>
                  <a:pt x="72" y="23"/>
                </a:cubicBezTo>
                <a:cubicBezTo>
                  <a:pt x="93" y="23"/>
                  <a:pt x="110" y="40"/>
                  <a:pt x="110" y="61"/>
                </a:cubicBezTo>
                <a:cubicBezTo>
                  <a:pt x="110" y="82"/>
                  <a:pt x="93" y="100"/>
                  <a:pt x="72" y="100"/>
                </a:cubicBezTo>
                <a:cubicBezTo>
                  <a:pt x="51" y="100"/>
                  <a:pt x="34" y="82"/>
                  <a:pt x="34" y="61"/>
                </a:cubicBezTo>
                <a:cubicBezTo>
                  <a:pt x="34" y="40"/>
                  <a:pt x="51" y="23"/>
                  <a:pt x="72" y="23"/>
                </a:cubicBezTo>
                <a:close/>
                <a:moveTo>
                  <a:pt x="72" y="34"/>
                </a:moveTo>
                <a:cubicBezTo>
                  <a:pt x="72" y="34"/>
                  <a:pt x="72" y="34"/>
                  <a:pt x="72" y="34"/>
                </a:cubicBezTo>
                <a:cubicBezTo>
                  <a:pt x="57" y="34"/>
                  <a:pt x="45" y="46"/>
                  <a:pt x="45" y="61"/>
                </a:cubicBezTo>
                <a:cubicBezTo>
                  <a:pt x="45" y="76"/>
                  <a:pt x="57" y="89"/>
                  <a:pt x="72" y="89"/>
                </a:cubicBezTo>
                <a:cubicBezTo>
                  <a:pt x="87" y="89"/>
                  <a:pt x="99" y="76"/>
                  <a:pt x="99" y="61"/>
                </a:cubicBezTo>
                <a:cubicBezTo>
                  <a:pt x="99" y="46"/>
                  <a:pt x="87" y="34"/>
                  <a:pt x="72" y="3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04" name="PA_任意多边形 56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8520953" y="4860485"/>
            <a:ext cx="296241" cy="294127"/>
          </a:xfrm>
          <a:custGeom>
            <a:avLst/>
            <a:gdLst>
              <a:gd name="T0" fmla="*/ 141 w 142"/>
              <a:gd name="T1" fmla="*/ 14 h 142"/>
              <a:gd name="T2" fmla="*/ 120 w 142"/>
              <a:gd name="T3" fmla="*/ 45 h 142"/>
              <a:gd name="T4" fmla="*/ 115 w 142"/>
              <a:gd name="T5" fmla="*/ 45 h 142"/>
              <a:gd name="T6" fmla="*/ 83 w 142"/>
              <a:gd name="T7" fmla="*/ 66 h 142"/>
              <a:gd name="T8" fmla="*/ 101 w 142"/>
              <a:gd name="T9" fmla="*/ 89 h 142"/>
              <a:gd name="T10" fmla="*/ 94 w 142"/>
              <a:gd name="T11" fmla="*/ 101 h 142"/>
              <a:gd name="T12" fmla="*/ 80 w 142"/>
              <a:gd name="T13" fmla="*/ 102 h 142"/>
              <a:gd name="T14" fmla="*/ 34 w 142"/>
              <a:gd name="T15" fmla="*/ 142 h 142"/>
              <a:gd name="T16" fmla="*/ 24 w 142"/>
              <a:gd name="T17" fmla="*/ 138 h 142"/>
              <a:gd name="T18" fmla="*/ 0 w 142"/>
              <a:gd name="T19" fmla="*/ 108 h 142"/>
              <a:gd name="T20" fmla="*/ 0 w 142"/>
              <a:gd name="T21" fmla="*/ 108 h 142"/>
              <a:gd name="T22" fmla="*/ 40 w 142"/>
              <a:gd name="T23" fmla="*/ 62 h 142"/>
              <a:gd name="T24" fmla="*/ 41 w 142"/>
              <a:gd name="T25" fmla="*/ 48 h 142"/>
              <a:gd name="T26" fmla="*/ 53 w 142"/>
              <a:gd name="T27" fmla="*/ 41 h 142"/>
              <a:gd name="T28" fmla="*/ 76 w 142"/>
              <a:gd name="T29" fmla="*/ 59 h 142"/>
              <a:gd name="T30" fmla="*/ 97 w 142"/>
              <a:gd name="T31" fmla="*/ 27 h 142"/>
              <a:gd name="T32" fmla="*/ 97 w 142"/>
              <a:gd name="T33" fmla="*/ 22 h 142"/>
              <a:gd name="T34" fmla="*/ 128 w 142"/>
              <a:gd name="T35" fmla="*/ 1 h 142"/>
              <a:gd name="T36" fmla="*/ 46 w 142"/>
              <a:gd name="T37" fmla="*/ 78 h 142"/>
              <a:gd name="T38" fmla="*/ 51 w 142"/>
              <a:gd name="T39" fmla="*/ 83 h 142"/>
              <a:gd name="T40" fmla="*/ 18 w 142"/>
              <a:gd name="T41" fmla="*/ 111 h 142"/>
              <a:gd name="T42" fmla="*/ 46 w 142"/>
              <a:gd name="T43" fmla="*/ 78 h 142"/>
              <a:gd name="T44" fmla="*/ 59 w 142"/>
              <a:gd name="T45" fmla="*/ 91 h 142"/>
              <a:gd name="T46" fmla="*/ 64 w 142"/>
              <a:gd name="T47" fmla="*/ 96 h 142"/>
              <a:gd name="T48" fmla="*/ 31 w 142"/>
              <a:gd name="T49" fmla="*/ 124 h 142"/>
              <a:gd name="T50" fmla="*/ 59 w 142"/>
              <a:gd name="T51" fmla="*/ 91 h 142"/>
              <a:gd name="T52" fmla="*/ 90 w 142"/>
              <a:gd name="T53" fmla="*/ 89 h 142"/>
              <a:gd name="T54" fmla="*/ 49 w 142"/>
              <a:gd name="T55" fmla="*/ 56 h 142"/>
              <a:gd name="T56" fmla="*/ 52 w 142"/>
              <a:gd name="T57" fmla="*/ 58 h 142"/>
              <a:gd name="T58" fmla="*/ 84 w 142"/>
              <a:gd name="T59" fmla="*/ 90 h 142"/>
              <a:gd name="T60" fmla="*/ 86 w 142"/>
              <a:gd name="T61" fmla="*/ 93 h 142"/>
              <a:gd name="T62" fmla="*/ 36 w 142"/>
              <a:gd name="T63" fmla="*/ 130 h 142"/>
              <a:gd name="T64" fmla="*/ 72 w 142"/>
              <a:gd name="T65" fmla="*/ 94 h 142"/>
              <a:gd name="T66" fmla="*/ 12 w 142"/>
              <a:gd name="T67" fmla="*/ 105 h 142"/>
              <a:gd name="T68" fmla="*/ 11 w 142"/>
              <a:gd name="T69" fmla="*/ 108 h 142"/>
              <a:gd name="T70" fmla="*/ 31 w 142"/>
              <a:gd name="T71" fmla="*/ 130 h 142"/>
              <a:gd name="T72" fmla="*/ 34 w 142"/>
              <a:gd name="T73" fmla="*/ 131 h 142"/>
              <a:gd name="T74" fmla="*/ 134 w 142"/>
              <a:gd name="T75" fmla="*/ 17 h 142"/>
              <a:gd name="T76" fmla="*/ 125 w 142"/>
              <a:gd name="T77" fmla="*/ 8 h 142"/>
              <a:gd name="T78" fmla="*/ 117 w 142"/>
              <a:gd name="T79" fmla="*/ 38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42" h="142">
                <a:moveTo>
                  <a:pt x="128" y="1"/>
                </a:moveTo>
                <a:cubicBezTo>
                  <a:pt x="141" y="14"/>
                  <a:pt x="141" y="14"/>
                  <a:pt x="141" y="14"/>
                </a:cubicBezTo>
                <a:cubicBezTo>
                  <a:pt x="142" y="16"/>
                  <a:pt x="142" y="18"/>
                  <a:pt x="141" y="19"/>
                </a:cubicBezTo>
                <a:cubicBezTo>
                  <a:pt x="120" y="45"/>
                  <a:pt x="120" y="45"/>
                  <a:pt x="120" y="45"/>
                </a:cubicBezTo>
                <a:cubicBezTo>
                  <a:pt x="119" y="47"/>
                  <a:pt x="117" y="47"/>
                  <a:pt x="115" y="46"/>
                </a:cubicBezTo>
                <a:cubicBezTo>
                  <a:pt x="115" y="46"/>
                  <a:pt x="115" y="45"/>
                  <a:pt x="115" y="45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83" y="66"/>
                  <a:pt x="83" y="66"/>
                  <a:pt x="83" y="66"/>
                </a:cubicBezTo>
                <a:cubicBezTo>
                  <a:pt x="98" y="81"/>
                  <a:pt x="98" y="81"/>
                  <a:pt x="98" y="81"/>
                </a:cubicBezTo>
                <a:cubicBezTo>
                  <a:pt x="100" y="83"/>
                  <a:pt x="101" y="86"/>
                  <a:pt x="101" y="89"/>
                </a:cubicBezTo>
                <a:cubicBezTo>
                  <a:pt x="101" y="92"/>
                  <a:pt x="100" y="94"/>
                  <a:pt x="98" y="96"/>
                </a:cubicBezTo>
                <a:cubicBezTo>
                  <a:pt x="94" y="101"/>
                  <a:pt x="94" y="101"/>
                  <a:pt x="94" y="101"/>
                </a:cubicBezTo>
                <a:cubicBezTo>
                  <a:pt x="92" y="103"/>
                  <a:pt x="89" y="104"/>
                  <a:pt x="86" y="104"/>
                </a:cubicBezTo>
                <a:cubicBezTo>
                  <a:pt x="84" y="104"/>
                  <a:pt x="82" y="103"/>
                  <a:pt x="80" y="102"/>
                </a:cubicBezTo>
                <a:cubicBezTo>
                  <a:pt x="44" y="138"/>
                  <a:pt x="44" y="138"/>
                  <a:pt x="44" y="138"/>
                </a:cubicBezTo>
                <a:cubicBezTo>
                  <a:pt x="42" y="141"/>
                  <a:pt x="38" y="142"/>
                  <a:pt x="34" y="142"/>
                </a:cubicBezTo>
                <a:cubicBezTo>
                  <a:pt x="34" y="142"/>
                  <a:pt x="34" y="142"/>
                  <a:pt x="34" y="142"/>
                </a:cubicBezTo>
                <a:cubicBezTo>
                  <a:pt x="30" y="142"/>
                  <a:pt x="27" y="141"/>
                  <a:pt x="24" y="138"/>
                </a:cubicBezTo>
                <a:cubicBezTo>
                  <a:pt x="4" y="118"/>
                  <a:pt x="4" y="118"/>
                  <a:pt x="4" y="118"/>
                </a:cubicBezTo>
                <a:cubicBezTo>
                  <a:pt x="1" y="116"/>
                  <a:pt x="0" y="112"/>
                  <a:pt x="0" y="108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08"/>
                  <a:pt x="0" y="108"/>
                  <a:pt x="0" y="108"/>
                </a:cubicBezTo>
                <a:cubicBezTo>
                  <a:pt x="0" y="104"/>
                  <a:pt x="1" y="100"/>
                  <a:pt x="4" y="98"/>
                </a:cubicBezTo>
                <a:cubicBezTo>
                  <a:pt x="40" y="62"/>
                  <a:pt x="40" y="62"/>
                  <a:pt x="40" y="62"/>
                </a:cubicBezTo>
                <a:cubicBezTo>
                  <a:pt x="39" y="60"/>
                  <a:pt x="38" y="58"/>
                  <a:pt x="38" y="56"/>
                </a:cubicBezTo>
                <a:cubicBezTo>
                  <a:pt x="38" y="53"/>
                  <a:pt x="39" y="50"/>
                  <a:pt x="41" y="48"/>
                </a:cubicBezTo>
                <a:cubicBezTo>
                  <a:pt x="46" y="44"/>
                  <a:pt x="46" y="44"/>
                  <a:pt x="46" y="44"/>
                </a:cubicBezTo>
                <a:cubicBezTo>
                  <a:pt x="48" y="42"/>
                  <a:pt x="50" y="41"/>
                  <a:pt x="53" y="41"/>
                </a:cubicBezTo>
                <a:cubicBezTo>
                  <a:pt x="56" y="41"/>
                  <a:pt x="59" y="42"/>
                  <a:pt x="61" y="44"/>
                </a:cubicBezTo>
                <a:cubicBezTo>
                  <a:pt x="76" y="59"/>
                  <a:pt x="76" y="59"/>
                  <a:pt x="76" y="59"/>
                </a:cubicBezTo>
                <a:cubicBezTo>
                  <a:pt x="102" y="32"/>
                  <a:pt x="102" y="32"/>
                  <a:pt x="102" y="32"/>
                </a:cubicBezTo>
                <a:cubicBezTo>
                  <a:pt x="97" y="27"/>
                  <a:pt x="97" y="27"/>
                  <a:pt x="97" y="27"/>
                </a:cubicBezTo>
                <a:cubicBezTo>
                  <a:pt x="95" y="26"/>
                  <a:pt x="95" y="24"/>
                  <a:pt x="97" y="22"/>
                </a:cubicBezTo>
                <a:cubicBezTo>
                  <a:pt x="97" y="22"/>
                  <a:pt x="97" y="22"/>
                  <a:pt x="97" y="22"/>
                </a:cubicBezTo>
                <a:cubicBezTo>
                  <a:pt x="123" y="1"/>
                  <a:pt x="123" y="1"/>
                  <a:pt x="123" y="1"/>
                </a:cubicBezTo>
                <a:cubicBezTo>
                  <a:pt x="124" y="0"/>
                  <a:pt x="126" y="0"/>
                  <a:pt x="128" y="1"/>
                </a:cubicBezTo>
                <a:close/>
                <a:moveTo>
                  <a:pt x="46" y="78"/>
                </a:moveTo>
                <a:cubicBezTo>
                  <a:pt x="46" y="78"/>
                  <a:pt x="46" y="78"/>
                  <a:pt x="46" y="78"/>
                </a:cubicBezTo>
                <a:cubicBezTo>
                  <a:pt x="48" y="77"/>
                  <a:pt x="50" y="77"/>
                  <a:pt x="51" y="78"/>
                </a:cubicBezTo>
                <a:cubicBezTo>
                  <a:pt x="52" y="80"/>
                  <a:pt x="52" y="82"/>
                  <a:pt x="51" y="83"/>
                </a:cubicBezTo>
                <a:cubicBezTo>
                  <a:pt x="23" y="111"/>
                  <a:pt x="23" y="111"/>
                  <a:pt x="23" y="111"/>
                </a:cubicBezTo>
                <a:cubicBezTo>
                  <a:pt x="22" y="113"/>
                  <a:pt x="19" y="113"/>
                  <a:pt x="18" y="111"/>
                </a:cubicBezTo>
                <a:cubicBezTo>
                  <a:pt x="17" y="110"/>
                  <a:pt x="17" y="108"/>
                  <a:pt x="18" y="107"/>
                </a:cubicBezTo>
                <a:cubicBezTo>
                  <a:pt x="46" y="78"/>
                  <a:pt x="46" y="78"/>
                  <a:pt x="46" y="78"/>
                </a:cubicBezTo>
                <a:close/>
                <a:moveTo>
                  <a:pt x="59" y="91"/>
                </a:moveTo>
                <a:cubicBezTo>
                  <a:pt x="59" y="91"/>
                  <a:pt x="59" y="91"/>
                  <a:pt x="59" y="91"/>
                </a:cubicBezTo>
                <a:cubicBezTo>
                  <a:pt x="60" y="90"/>
                  <a:pt x="62" y="90"/>
                  <a:pt x="64" y="91"/>
                </a:cubicBezTo>
                <a:cubicBezTo>
                  <a:pt x="65" y="92"/>
                  <a:pt x="65" y="94"/>
                  <a:pt x="64" y="96"/>
                </a:cubicBezTo>
                <a:cubicBezTo>
                  <a:pt x="35" y="124"/>
                  <a:pt x="35" y="124"/>
                  <a:pt x="35" y="124"/>
                </a:cubicBezTo>
                <a:cubicBezTo>
                  <a:pt x="34" y="125"/>
                  <a:pt x="32" y="125"/>
                  <a:pt x="31" y="124"/>
                </a:cubicBezTo>
                <a:cubicBezTo>
                  <a:pt x="29" y="122"/>
                  <a:pt x="29" y="120"/>
                  <a:pt x="31" y="119"/>
                </a:cubicBezTo>
                <a:cubicBezTo>
                  <a:pt x="59" y="91"/>
                  <a:pt x="59" y="91"/>
                  <a:pt x="59" y="91"/>
                </a:cubicBezTo>
                <a:close/>
                <a:moveTo>
                  <a:pt x="90" y="89"/>
                </a:moveTo>
                <a:cubicBezTo>
                  <a:pt x="90" y="89"/>
                  <a:pt x="90" y="89"/>
                  <a:pt x="90" y="89"/>
                </a:cubicBezTo>
                <a:cubicBezTo>
                  <a:pt x="53" y="52"/>
                  <a:pt x="53" y="52"/>
                  <a:pt x="53" y="52"/>
                </a:cubicBezTo>
                <a:cubicBezTo>
                  <a:pt x="49" y="56"/>
                  <a:pt x="49" y="56"/>
                  <a:pt x="49" y="56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58"/>
                  <a:pt x="52" y="58"/>
                  <a:pt x="52" y="58"/>
                </a:cubicBezTo>
                <a:cubicBezTo>
                  <a:pt x="84" y="90"/>
                  <a:pt x="84" y="90"/>
                  <a:pt x="84" y="90"/>
                </a:cubicBezTo>
                <a:cubicBezTo>
                  <a:pt x="84" y="90"/>
                  <a:pt x="84" y="90"/>
                  <a:pt x="84" y="90"/>
                </a:cubicBezTo>
                <a:cubicBezTo>
                  <a:pt x="86" y="93"/>
                  <a:pt x="86" y="93"/>
                  <a:pt x="86" y="93"/>
                </a:cubicBezTo>
                <a:cubicBezTo>
                  <a:pt x="90" y="89"/>
                  <a:pt x="90" y="89"/>
                  <a:pt x="90" y="89"/>
                </a:cubicBezTo>
                <a:close/>
                <a:moveTo>
                  <a:pt x="36" y="130"/>
                </a:moveTo>
                <a:cubicBezTo>
                  <a:pt x="36" y="130"/>
                  <a:pt x="36" y="130"/>
                  <a:pt x="36" y="130"/>
                </a:cubicBezTo>
                <a:cubicBezTo>
                  <a:pt x="72" y="94"/>
                  <a:pt x="72" y="94"/>
                  <a:pt x="72" y="94"/>
                </a:cubicBezTo>
                <a:cubicBezTo>
                  <a:pt x="48" y="70"/>
                  <a:pt x="48" y="70"/>
                  <a:pt x="48" y="70"/>
                </a:cubicBezTo>
                <a:cubicBezTo>
                  <a:pt x="12" y="105"/>
                  <a:pt x="12" y="105"/>
                  <a:pt x="12" y="105"/>
                </a:cubicBezTo>
                <a:cubicBezTo>
                  <a:pt x="11" y="106"/>
                  <a:pt x="11" y="107"/>
                  <a:pt x="11" y="108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1" y="109"/>
                  <a:pt x="11" y="110"/>
                  <a:pt x="12" y="111"/>
                </a:cubicBezTo>
                <a:cubicBezTo>
                  <a:pt x="31" y="130"/>
                  <a:pt x="31" y="130"/>
                  <a:pt x="31" y="130"/>
                </a:cubicBezTo>
                <a:cubicBezTo>
                  <a:pt x="32" y="131"/>
                  <a:pt x="33" y="131"/>
                  <a:pt x="34" y="131"/>
                </a:cubicBezTo>
                <a:cubicBezTo>
                  <a:pt x="34" y="131"/>
                  <a:pt x="34" y="131"/>
                  <a:pt x="34" y="131"/>
                </a:cubicBezTo>
                <a:cubicBezTo>
                  <a:pt x="35" y="131"/>
                  <a:pt x="36" y="131"/>
                  <a:pt x="36" y="130"/>
                </a:cubicBezTo>
                <a:close/>
                <a:moveTo>
                  <a:pt x="134" y="17"/>
                </a:moveTo>
                <a:cubicBezTo>
                  <a:pt x="134" y="17"/>
                  <a:pt x="134" y="17"/>
                  <a:pt x="134" y="17"/>
                </a:cubicBezTo>
                <a:cubicBezTo>
                  <a:pt x="125" y="8"/>
                  <a:pt x="125" y="8"/>
                  <a:pt x="125" y="8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17" y="38"/>
                  <a:pt x="117" y="38"/>
                  <a:pt x="117" y="38"/>
                </a:cubicBezTo>
                <a:cubicBezTo>
                  <a:pt x="134" y="17"/>
                  <a:pt x="134" y="17"/>
                  <a:pt x="134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05" name="PA_任意多边形 57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8518838" y="3846916"/>
            <a:ext cx="300473" cy="292009"/>
          </a:xfrm>
          <a:custGeom>
            <a:avLst/>
            <a:gdLst>
              <a:gd name="T0" fmla="*/ 36 w 144"/>
              <a:gd name="T1" fmla="*/ 106 h 140"/>
              <a:gd name="T2" fmla="*/ 29 w 144"/>
              <a:gd name="T3" fmla="*/ 123 h 140"/>
              <a:gd name="T4" fmla="*/ 19 w 144"/>
              <a:gd name="T5" fmla="*/ 113 h 140"/>
              <a:gd name="T6" fmla="*/ 29 w 144"/>
              <a:gd name="T7" fmla="*/ 103 h 140"/>
              <a:gd name="T8" fmla="*/ 127 w 144"/>
              <a:gd name="T9" fmla="*/ 0 h 140"/>
              <a:gd name="T10" fmla="*/ 144 w 144"/>
              <a:gd name="T11" fmla="*/ 17 h 140"/>
              <a:gd name="T12" fmla="*/ 144 w 144"/>
              <a:gd name="T13" fmla="*/ 60 h 140"/>
              <a:gd name="T14" fmla="*/ 144 w 144"/>
              <a:gd name="T15" fmla="*/ 103 h 140"/>
              <a:gd name="T16" fmla="*/ 139 w 144"/>
              <a:gd name="T17" fmla="*/ 135 h 140"/>
              <a:gd name="T18" fmla="*/ 5 w 144"/>
              <a:gd name="T19" fmla="*/ 135 h 140"/>
              <a:gd name="T20" fmla="*/ 0 w 144"/>
              <a:gd name="T21" fmla="*/ 103 h 140"/>
              <a:gd name="T22" fmla="*/ 0 w 144"/>
              <a:gd name="T23" fmla="*/ 60 h 140"/>
              <a:gd name="T24" fmla="*/ 0 w 144"/>
              <a:gd name="T25" fmla="*/ 17 h 140"/>
              <a:gd name="T26" fmla="*/ 17 w 144"/>
              <a:gd name="T27" fmla="*/ 0 h 140"/>
              <a:gd name="T28" fmla="*/ 17 w 144"/>
              <a:gd name="T29" fmla="*/ 11 h 140"/>
              <a:gd name="T30" fmla="*/ 13 w 144"/>
              <a:gd name="T31" fmla="*/ 13 h 140"/>
              <a:gd name="T32" fmla="*/ 12 w 144"/>
              <a:gd name="T33" fmla="*/ 41 h 140"/>
              <a:gd name="T34" fmla="*/ 17 w 144"/>
              <a:gd name="T35" fmla="*/ 43 h 140"/>
              <a:gd name="T36" fmla="*/ 127 w 144"/>
              <a:gd name="T37" fmla="*/ 43 h 140"/>
              <a:gd name="T38" fmla="*/ 131 w 144"/>
              <a:gd name="T39" fmla="*/ 41 h 140"/>
              <a:gd name="T40" fmla="*/ 131 w 144"/>
              <a:gd name="T41" fmla="*/ 13 h 140"/>
              <a:gd name="T42" fmla="*/ 127 w 144"/>
              <a:gd name="T43" fmla="*/ 54 h 140"/>
              <a:gd name="T44" fmla="*/ 17 w 144"/>
              <a:gd name="T45" fmla="*/ 54 h 140"/>
              <a:gd name="T46" fmla="*/ 13 w 144"/>
              <a:gd name="T47" fmla="*/ 56 h 140"/>
              <a:gd name="T48" fmla="*/ 11 w 144"/>
              <a:gd name="T49" fmla="*/ 80 h 140"/>
              <a:gd name="T50" fmla="*/ 13 w 144"/>
              <a:gd name="T51" fmla="*/ 84 h 140"/>
              <a:gd name="T52" fmla="*/ 127 w 144"/>
              <a:gd name="T53" fmla="*/ 86 h 140"/>
              <a:gd name="T54" fmla="*/ 131 w 144"/>
              <a:gd name="T55" fmla="*/ 84 h 140"/>
              <a:gd name="T56" fmla="*/ 133 w 144"/>
              <a:gd name="T57" fmla="*/ 60 h 140"/>
              <a:gd name="T58" fmla="*/ 131 w 144"/>
              <a:gd name="T59" fmla="*/ 56 h 140"/>
              <a:gd name="T60" fmla="*/ 127 w 144"/>
              <a:gd name="T61" fmla="*/ 97 h 140"/>
              <a:gd name="T62" fmla="*/ 17 w 144"/>
              <a:gd name="T63" fmla="*/ 97 h 140"/>
              <a:gd name="T64" fmla="*/ 13 w 144"/>
              <a:gd name="T65" fmla="*/ 99 h 140"/>
              <a:gd name="T66" fmla="*/ 12 w 144"/>
              <a:gd name="T67" fmla="*/ 127 h 140"/>
              <a:gd name="T68" fmla="*/ 17 w 144"/>
              <a:gd name="T69" fmla="*/ 129 h 140"/>
              <a:gd name="T70" fmla="*/ 131 w 144"/>
              <a:gd name="T71" fmla="*/ 127 h 140"/>
              <a:gd name="T72" fmla="*/ 133 w 144"/>
              <a:gd name="T73" fmla="*/ 103 h 140"/>
              <a:gd name="T74" fmla="*/ 131 w 144"/>
              <a:gd name="T75" fmla="*/ 99 h 140"/>
              <a:gd name="T76" fmla="*/ 29 w 144"/>
              <a:gd name="T77" fmla="*/ 17 h 140"/>
              <a:gd name="T78" fmla="*/ 39 w 144"/>
              <a:gd name="T79" fmla="*/ 27 h 140"/>
              <a:gd name="T80" fmla="*/ 29 w 144"/>
              <a:gd name="T81" fmla="*/ 37 h 140"/>
              <a:gd name="T82" fmla="*/ 19 w 144"/>
              <a:gd name="T83" fmla="*/ 27 h 140"/>
              <a:gd name="T84" fmla="*/ 29 w 144"/>
              <a:gd name="T85" fmla="*/ 17 h 140"/>
              <a:gd name="T86" fmla="*/ 29 w 144"/>
              <a:gd name="T87" fmla="*/ 24 h 140"/>
              <a:gd name="T88" fmla="*/ 26 w 144"/>
              <a:gd name="T89" fmla="*/ 27 h 140"/>
              <a:gd name="T90" fmla="*/ 29 w 144"/>
              <a:gd name="T91" fmla="*/ 31 h 140"/>
              <a:gd name="T92" fmla="*/ 32 w 144"/>
              <a:gd name="T93" fmla="*/ 27 h 140"/>
              <a:gd name="T94" fmla="*/ 29 w 144"/>
              <a:gd name="T95" fmla="*/ 60 h 140"/>
              <a:gd name="T96" fmla="*/ 36 w 144"/>
              <a:gd name="T97" fmla="*/ 63 h 140"/>
              <a:gd name="T98" fmla="*/ 36 w 144"/>
              <a:gd name="T99" fmla="*/ 77 h 140"/>
              <a:gd name="T100" fmla="*/ 22 w 144"/>
              <a:gd name="T101" fmla="*/ 77 h 140"/>
              <a:gd name="T102" fmla="*/ 22 w 144"/>
              <a:gd name="T103" fmla="*/ 63 h 140"/>
              <a:gd name="T104" fmla="*/ 31 w 144"/>
              <a:gd name="T105" fmla="*/ 68 h 140"/>
              <a:gd name="T106" fmla="*/ 27 w 144"/>
              <a:gd name="T107" fmla="*/ 68 h 140"/>
              <a:gd name="T108" fmla="*/ 27 w 144"/>
              <a:gd name="T109" fmla="*/ 73 h 140"/>
              <a:gd name="T110" fmla="*/ 31 w 144"/>
              <a:gd name="T111" fmla="*/ 73 h 140"/>
              <a:gd name="T112" fmla="*/ 31 w 144"/>
              <a:gd name="T113" fmla="*/ 68 h 140"/>
              <a:gd name="T114" fmla="*/ 29 w 144"/>
              <a:gd name="T115" fmla="*/ 110 h 140"/>
              <a:gd name="T116" fmla="*/ 26 w 144"/>
              <a:gd name="T117" fmla="*/ 113 h 140"/>
              <a:gd name="T118" fmla="*/ 29 w 144"/>
              <a:gd name="T119" fmla="*/ 116 h 140"/>
              <a:gd name="T120" fmla="*/ 32 w 144"/>
              <a:gd name="T121" fmla="*/ 113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4" h="140">
                <a:moveTo>
                  <a:pt x="29" y="103"/>
                </a:moveTo>
                <a:cubicBezTo>
                  <a:pt x="32" y="103"/>
                  <a:pt x="34" y="104"/>
                  <a:pt x="36" y="106"/>
                </a:cubicBezTo>
                <a:cubicBezTo>
                  <a:pt x="36" y="106"/>
                  <a:pt x="36" y="106"/>
                  <a:pt x="36" y="106"/>
                </a:cubicBezTo>
                <a:cubicBezTo>
                  <a:pt x="38" y="108"/>
                  <a:pt x="39" y="110"/>
                  <a:pt x="39" y="113"/>
                </a:cubicBezTo>
                <a:cubicBezTo>
                  <a:pt x="39" y="116"/>
                  <a:pt x="38" y="118"/>
                  <a:pt x="36" y="120"/>
                </a:cubicBezTo>
                <a:cubicBezTo>
                  <a:pt x="34" y="122"/>
                  <a:pt x="32" y="123"/>
                  <a:pt x="29" y="123"/>
                </a:cubicBezTo>
                <a:cubicBezTo>
                  <a:pt x="26" y="123"/>
                  <a:pt x="24" y="122"/>
                  <a:pt x="22" y="120"/>
                </a:cubicBezTo>
                <a:cubicBezTo>
                  <a:pt x="22" y="120"/>
                  <a:pt x="22" y="120"/>
                  <a:pt x="22" y="120"/>
                </a:cubicBezTo>
                <a:cubicBezTo>
                  <a:pt x="20" y="118"/>
                  <a:pt x="19" y="116"/>
                  <a:pt x="19" y="113"/>
                </a:cubicBezTo>
                <a:cubicBezTo>
                  <a:pt x="19" y="110"/>
                  <a:pt x="20" y="108"/>
                  <a:pt x="22" y="106"/>
                </a:cubicBezTo>
                <a:cubicBezTo>
                  <a:pt x="22" y="106"/>
                  <a:pt x="22" y="106"/>
                  <a:pt x="22" y="106"/>
                </a:cubicBezTo>
                <a:cubicBezTo>
                  <a:pt x="24" y="104"/>
                  <a:pt x="26" y="103"/>
                  <a:pt x="29" y="103"/>
                </a:cubicBezTo>
                <a:close/>
                <a:moveTo>
                  <a:pt x="17" y="0"/>
                </a:moveTo>
                <a:cubicBezTo>
                  <a:pt x="17" y="0"/>
                  <a:pt x="17" y="0"/>
                  <a:pt x="17" y="0"/>
                </a:cubicBezTo>
                <a:cubicBezTo>
                  <a:pt x="127" y="0"/>
                  <a:pt x="127" y="0"/>
                  <a:pt x="127" y="0"/>
                </a:cubicBezTo>
                <a:cubicBezTo>
                  <a:pt x="132" y="0"/>
                  <a:pt x="136" y="2"/>
                  <a:pt x="139" y="5"/>
                </a:cubicBezTo>
                <a:cubicBezTo>
                  <a:pt x="139" y="5"/>
                  <a:pt x="139" y="5"/>
                  <a:pt x="139" y="5"/>
                </a:cubicBezTo>
                <a:cubicBezTo>
                  <a:pt x="142" y="8"/>
                  <a:pt x="144" y="13"/>
                  <a:pt x="144" y="17"/>
                </a:cubicBezTo>
                <a:cubicBezTo>
                  <a:pt x="144" y="37"/>
                  <a:pt x="144" y="37"/>
                  <a:pt x="144" y="37"/>
                </a:cubicBezTo>
                <a:cubicBezTo>
                  <a:pt x="144" y="41"/>
                  <a:pt x="142" y="46"/>
                  <a:pt x="139" y="49"/>
                </a:cubicBezTo>
                <a:cubicBezTo>
                  <a:pt x="142" y="52"/>
                  <a:pt x="144" y="56"/>
                  <a:pt x="144" y="60"/>
                </a:cubicBezTo>
                <a:cubicBezTo>
                  <a:pt x="144" y="80"/>
                  <a:pt x="144" y="80"/>
                  <a:pt x="144" y="80"/>
                </a:cubicBezTo>
                <a:cubicBezTo>
                  <a:pt x="144" y="84"/>
                  <a:pt x="142" y="88"/>
                  <a:pt x="139" y="92"/>
                </a:cubicBezTo>
                <a:cubicBezTo>
                  <a:pt x="142" y="95"/>
                  <a:pt x="144" y="99"/>
                  <a:pt x="144" y="103"/>
                </a:cubicBezTo>
                <a:cubicBezTo>
                  <a:pt x="144" y="123"/>
                  <a:pt x="144" y="123"/>
                  <a:pt x="144" y="123"/>
                </a:cubicBezTo>
                <a:cubicBezTo>
                  <a:pt x="144" y="128"/>
                  <a:pt x="142" y="132"/>
                  <a:pt x="139" y="135"/>
                </a:cubicBezTo>
                <a:cubicBezTo>
                  <a:pt x="139" y="135"/>
                  <a:pt x="139" y="135"/>
                  <a:pt x="139" y="135"/>
                </a:cubicBezTo>
                <a:cubicBezTo>
                  <a:pt x="136" y="138"/>
                  <a:pt x="132" y="140"/>
                  <a:pt x="127" y="140"/>
                </a:cubicBezTo>
                <a:cubicBezTo>
                  <a:pt x="17" y="140"/>
                  <a:pt x="17" y="140"/>
                  <a:pt x="17" y="140"/>
                </a:cubicBezTo>
                <a:cubicBezTo>
                  <a:pt x="12" y="140"/>
                  <a:pt x="8" y="138"/>
                  <a:pt x="5" y="135"/>
                </a:cubicBezTo>
                <a:cubicBezTo>
                  <a:pt x="5" y="135"/>
                  <a:pt x="5" y="135"/>
                  <a:pt x="5" y="135"/>
                </a:cubicBezTo>
                <a:cubicBezTo>
                  <a:pt x="2" y="132"/>
                  <a:pt x="0" y="128"/>
                  <a:pt x="0" y="12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99"/>
                  <a:pt x="1" y="95"/>
                  <a:pt x="4" y="92"/>
                </a:cubicBezTo>
                <a:cubicBezTo>
                  <a:pt x="1" y="88"/>
                  <a:pt x="0" y="84"/>
                  <a:pt x="0" y="80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56"/>
                  <a:pt x="1" y="52"/>
                  <a:pt x="4" y="49"/>
                </a:cubicBezTo>
                <a:cubicBezTo>
                  <a:pt x="1" y="46"/>
                  <a:pt x="0" y="41"/>
                  <a:pt x="0" y="37"/>
                </a:cubicBezTo>
                <a:cubicBezTo>
                  <a:pt x="0" y="17"/>
                  <a:pt x="0" y="17"/>
                  <a:pt x="0" y="17"/>
                </a:cubicBezTo>
                <a:cubicBezTo>
                  <a:pt x="0" y="13"/>
                  <a:pt x="2" y="8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8" y="2"/>
                  <a:pt x="12" y="0"/>
                  <a:pt x="17" y="0"/>
                </a:cubicBezTo>
                <a:close/>
                <a:moveTo>
                  <a:pt x="127" y="11"/>
                </a:moveTo>
                <a:cubicBezTo>
                  <a:pt x="127" y="11"/>
                  <a:pt x="127" y="11"/>
                  <a:pt x="12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5" y="11"/>
                  <a:pt x="14" y="12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1" y="14"/>
                  <a:pt x="11" y="16"/>
                  <a:pt x="11" y="17"/>
                </a:cubicBezTo>
                <a:cubicBezTo>
                  <a:pt x="11" y="37"/>
                  <a:pt x="11" y="37"/>
                  <a:pt x="11" y="37"/>
                </a:cubicBezTo>
                <a:cubicBezTo>
                  <a:pt x="11" y="39"/>
                  <a:pt x="11" y="40"/>
                  <a:pt x="12" y="41"/>
                </a:cubicBezTo>
                <a:cubicBezTo>
                  <a:pt x="13" y="41"/>
                  <a:pt x="13" y="41"/>
                  <a:pt x="13" y="41"/>
                </a:cubicBezTo>
                <a:cubicBezTo>
                  <a:pt x="13" y="41"/>
                  <a:pt x="13" y="41"/>
                  <a:pt x="13" y="41"/>
                </a:cubicBezTo>
                <a:cubicBezTo>
                  <a:pt x="14" y="42"/>
                  <a:pt x="15" y="43"/>
                  <a:pt x="17" y="43"/>
                </a:cubicBezTo>
                <a:cubicBezTo>
                  <a:pt x="17" y="43"/>
                  <a:pt x="17" y="43"/>
                  <a:pt x="17" y="43"/>
                </a:cubicBezTo>
                <a:cubicBezTo>
                  <a:pt x="127" y="43"/>
                  <a:pt x="127" y="43"/>
                  <a:pt x="127" y="43"/>
                </a:cubicBezTo>
                <a:cubicBezTo>
                  <a:pt x="127" y="43"/>
                  <a:pt x="127" y="43"/>
                  <a:pt x="127" y="43"/>
                </a:cubicBezTo>
                <a:cubicBezTo>
                  <a:pt x="129" y="43"/>
                  <a:pt x="130" y="42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1" y="41"/>
                  <a:pt x="131" y="41"/>
                  <a:pt x="131" y="41"/>
                </a:cubicBezTo>
                <a:cubicBezTo>
                  <a:pt x="132" y="40"/>
                  <a:pt x="133" y="39"/>
                  <a:pt x="133" y="37"/>
                </a:cubicBezTo>
                <a:cubicBezTo>
                  <a:pt x="133" y="17"/>
                  <a:pt x="133" y="17"/>
                  <a:pt x="133" y="17"/>
                </a:cubicBezTo>
                <a:cubicBezTo>
                  <a:pt x="133" y="16"/>
                  <a:pt x="132" y="14"/>
                  <a:pt x="131" y="13"/>
                </a:cubicBezTo>
                <a:cubicBezTo>
                  <a:pt x="131" y="13"/>
                  <a:pt x="131" y="13"/>
                  <a:pt x="131" y="13"/>
                </a:cubicBezTo>
                <a:cubicBezTo>
                  <a:pt x="130" y="12"/>
                  <a:pt x="128" y="11"/>
                  <a:pt x="127" y="11"/>
                </a:cubicBezTo>
                <a:close/>
                <a:moveTo>
                  <a:pt x="127" y="54"/>
                </a:moveTo>
                <a:cubicBezTo>
                  <a:pt x="127" y="54"/>
                  <a:pt x="127" y="54"/>
                  <a:pt x="127" y="54"/>
                </a:cubicBezTo>
                <a:cubicBezTo>
                  <a:pt x="127" y="54"/>
                  <a:pt x="127" y="54"/>
                  <a:pt x="127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7" y="54"/>
                  <a:pt x="17" y="54"/>
                  <a:pt x="17" y="54"/>
                </a:cubicBezTo>
                <a:cubicBezTo>
                  <a:pt x="15" y="54"/>
                  <a:pt x="14" y="55"/>
                  <a:pt x="13" y="56"/>
                </a:cubicBezTo>
                <a:cubicBezTo>
                  <a:pt x="13" y="56"/>
                  <a:pt x="13" y="56"/>
                  <a:pt x="13" y="56"/>
                </a:cubicBezTo>
                <a:cubicBezTo>
                  <a:pt x="13" y="56"/>
                  <a:pt x="13" y="56"/>
                  <a:pt x="13" y="56"/>
                </a:cubicBezTo>
                <a:cubicBezTo>
                  <a:pt x="11" y="57"/>
                  <a:pt x="11" y="59"/>
                  <a:pt x="11" y="60"/>
                </a:cubicBezTo>
                <a:cubicBezTo>
                  <a:pt x="11" y="80"/>
                  <a:pt x="11" y="80"/>
                  <a:pt x="11" y="80"/>
                </a:cubicBezTo>
                <a:cubicBezTo>
                  <a:pt x="11" y="82"/>
                  <a:pt x="11" y="83"/>
                  <a:pt x="12" y="84"/>
                </a:cubicBezTo>
                <a:cubicBezTo>
                  <a:pt x="13" y="84"/>
                  <a:pt x="13" y="84"/>
                  <a:pt x="13" y="84"/>
                </a:cubicBezTo>
                <a:cubicBezTo>
                  <a:pt x="13" y="84"/>
                  <a:pt x="13" y="84"/>
                  <a:pt x="13" y="84"/>
                </a:cubicBezTo>
                <a:cubicBezTo>
                  <a:pt x="14" y="85"/>
                  <a:pt x="15" y="86"/>
                  <a:pt x="17" y="86"/>
                </a:cubicBezTo>
                <a:cubicBezTo>
                  <a:pt x="17" y="86"/>
                  <a:pt x="17" y="86"/>
                  <a:pt x="17" y="86"/>
                </a:cubicBezTo>
                <a:cubicBezTo>
                  <a:pt x="127" y="86"/>
                  <a:pt x="127" y="86"/>
                  <a:pt x="127" y="86"/>
                </a:cubicBezTo>
                <a:cubicBezTo>
                  <a:pt x="127" y="86"/>
                  <a:pt x="127" y="86"/>
                  <a:pt x="127" y="86"/>
                </a:cubicBezTo>
                <a:cubicBezTo>
                  <a:pt x="129" y="86"/>
                  <a:pt x="130" y="85"/>
                  <a:pt x="131" y="84"/>
                </a:cubicBezTo>
                <a:cubicBezTo>
                  <a:pt x="131" y="84"/>
                  <a:pt x="131" y="84"/>
                  <a:pt x="131" y="84"/>
                </a:cubicBezTo>
                <a:cubicBezTo>
                  <a:pt x="131" y="84"/>
                  <a:pt x="131" y="84"/>
                  <a:pt x="131" y="84"/>
                </a:cubicBezTo>
                <a:cubicBezTo>
                  <a:pt x="132" y="83"/>
                  <a:pt x="133" y="82"/>
                  <a:pt x="133" y="80"/>
                </a:cubicBezTo>
                <a:cubicBezTo>
                  <a:pt x="133" y="60"/>
                  <a:pt x="133" y="60"/>
                  <a:pt x="133" y="60"/>
                </a:cubicBezTo>
                <a:cubicBezTo>
                  <a:pt x="133" y="59"/>
                  <a:pt x="132" y="57"/>
                  <a:pt x="131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1" y="56"/>
                  <a:pt x="131" y="56"/>
                  <a:pt x="131" y="56"/>
                </a:cubicBezTo>
                <a:cubicBezTo>
                  <a:pt x="130" y="55"/>
                  <a:pt x="129" y="54"/>
                  <a:pt x="127" y="54"/>
                </a:cubicBezTo>
                <a:close/>
                <a:moveTo>
                  <a:pt x="127" y="97"/>
                </a:moveTo>
                <a:cubicBezTo>
                  <a:pt x="127" y="97"/>
                  <a:pt x="127" y="97"/>
                  <a:pt x="127" y="97"/>
                </a:cubicBezTo>
                <a:cubicBezTo>
                  <a:pt x="127" y="97"/>
                  <a:pt x="127" y="97"/>
                  <a:pt x="127" y="97"/>
                </a:cubicBezTo>
                <a:cubicBezTo>
                  <a:pt x="17" y="97"/>
                  <a:pt x="17" y="97"/>
                  <a:pt x="17" y="97"/>
                </a:cubicBezTo>
                <a:cubicBezTo>
                  <a:pt x="17" y="97"/>
                  <a:pt x="17" y="97"/>
                  <a:pt x="17" y="97"/>
                </a:cubicBezTo>
                <a:cubicBezTo>
                  <a:pt x="15" y="97"/>
                  <a:pt x="14" y="98"/>
                  <a:pt x="13" y="99"/>
                </a:cubicBezTo>
                <a:cubicBezTo>
                  <a:pt x="13" y="99"/>
                  <a:pt x="13" y="99"/>
                  <a:pt x="13" y="99"/>
                </a:cubicBezTo>
                <a:cubicBezTo>
                  <a:pt x="13" y="99"/>
                  <a:pt x="13" y="99"/>
                  <a:pt x="13" y="99"/>
                </a:cubicBezTo>
                <a:cubicBezTo>
                  <a:pt x="11" y="100"/>
                  <a:pt x="11" y="102"/>
                  <a:pt x="11" y="103"/>
                </a:cubicBezTo>
                <a:cubicBezTo>
                  <a:pt x="11" y="123"/>
                  <a:pt x="11" y="123"/>
                  <a:pt x="11" y="123"/>
                </a:cubicBezTo>
                <a:cubicBezTo>
                  <a:pt x="11" y="124"/>
                  <a:pt x="11" y="126"/>
                  <a:pt x="12" y="127"/>
                </a:cubicBezTo>
                <a:cubicBezTo>
                  <a:pt x="13" y="127"/>
                  <a:pt x="13" y="127"/>
                  <a:pt x="13" y="127"/>
                </a:cubicBezTo>
                <a:cubicBezTo>
                  <a:pt x="13" y="127"/>
                  <a:pt x="13" y="127"/>
                  <a:pt x="13" y="127"/>
                </a:cubicBezTo>
                <a:cubicBezTo>
                  <a:pt x="14" y="128"/>
                  <a:pt x="15" y="129"/>
                  <a:pt x="17" y="129"/>
                </a:cubicBezTo>
                <a:cubicBezTo>
                  <a:pt x="127" y="129"/>
                  <a:pt x="127" y="129"/>
                  <a:pt x="127" y="129"/>
                </a:cubicBezTo>
                <a:cubicBezTo>
                  <a:pt x="128" y="129"/>
                  <a:pt x="130" y="128"/>
                  <a:pt x="131" y="127"/>
                </a:cubicBezTo>
                <a:cubicBezTo>
                  <a:pt x="131" y="127"/>
                  <a:pt x="131" y="127"/>
                  <a:pt x="131" y="127"/>
                </a:cubicBezTo>
                <a:cubicBezTo>
                  <a:pt x="131" y="127"/>
                  <a:pt x="131" y="127"/>
                  <a:pt x="131" y="127"/>
                </a:cubicBezTo>
                <a:cubicBezTo>
                  <a:pt x="132" y="126"/>
                  <a:pt x="133" y="125"/>
                  <a:pt x="133" y="123"/>
                </a:cubicBezTo>
                <a:cubicBezTo>
                  <a:pt x="133" y="103"/>
                  <a:pt x="133" y="103"/>
                  <a:pt x="133" y="103"/>
                </a:cubicBezTo>
                <a:cubicBezTo>
                  <a:pt x="133" y="102"/>
                  <a:pt x="132" y="100"/>
                  <a:pt x="131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1" y="99"/>
                  <a:pt x="131" y="99"/>
                  <a:pt x="131" y="99"/>
                </a:cubicBezTo>
                <a:cubicBezTo>
                  <a:pt x="130" y="98"/>
                  <a:pt x="129" y="97"/>
                  <a:pt x="127" y="97"/>
                </a:cubicBezTo>
                <a:close/>
                <a:moveTo>
                  <a:pt x="29" y="17"/>
                </a:moveTo>
                <a:cubicBezTo>
                  <a:pt x="29" y="17"/>
                  <a:pt x="29" y="17"/>
                  <a:pt x="29" y="17"/>
                </a:cubicBezTo>
                <a:cubicBezTo>
                  <a:pt x="32" y="17"/>
                  <a:pt x="34" y="18"/>
                  <a:pt x="36" y="20"/>
                </a:cubicBezTo>
                <a:cubicBezTo>
                  <a:pt x="36" y="20"/>
                  <a:pt x="36" y="20"/>
                  <a:pt x="36" y="20"/>
                </a:cubicBezTo>
                <a:cubicBezTo>
                  <a:pt x="38" y="22"/>
                  <a:pt x="39" y="25"/>
                  <a:pt x="39" y="27"/>
                </a:cubicBezTo>
                <a:cubicBezTo>
                  <a:pt x="39" y="30"/>
                  <a:pt x="38" y="32"/>
                  <a:pt x="36" y="34"/>
                </a:cubicBezTo>
                <a:cubicBezTo>
                  <a:pt x="36" y="34"/>
                  <a:pt x="36" y="34"/>
                  <a:pt x="36" y="34"/>
                </a:cubicBezTo>
                <a:cubicBezTo>
                  <a:pt x="34" y="36"/>
                  <a:pt x="32" y="37"/>
                  <a:pt x="29" y="37"/>
                </a:cubicBezTo>
                <a:cubicBezTo>
                  <a:pt x="26" y="37"/>
                  <a:pt x="24" y="36"/>
                  <a:pt x="22" y="34"/>
                </a:cubicBezTo>
                <a:cubicBezTo>
                  <a:pt x="22" y="34"/>
                  <a:pt x="22" y="34"/>
                  <a:pt x="22" y="34"/>
                </a:cubicBezTo>
                <a:cubicBezTo>
                  <a:pt x="20" y="32"/>
                  <a:pt x="19" y="30"/>
                  <a:pt x="19" y="27"/>
                </a:cubicBezTo>
                <a:cubicBezTo>
                  <a:pt x="19" y="25"/>
                  <a:pt x="20" y="22"/>
                  <a:pt x="22" y="20"/>
                </a:cubicBezTo>
                <a:cubicBezTo>
                  <a:pt x="22" y="20"/>
                  <a:pt x="22" y="20"/>
                  <a:pt x="22" y="20"/>
                </a:cubicBezTo>
                <a:cubicBezTo>
                  <a:pt x="24" y="18"/>
                  <a:pt x="26" y="17"/>
                  <a:pt x="29" y="17"/>
                </a:cubicBezTo>
                <a:close/>
                <a:moveTo>
                  <a:pt x="31" y="25"/>
                </a:moveTo>
                <a:cubicBezTo>
                  <a:pt x="31" y="25"/>
                  <a:pt x="31" y="25"/>
                  <a:pt x="31" y="25"/>
                </a:cubicBezTo>
                <a:cubicBezTo>
                  <a:pt x="31" y="24"/>
                  <a:pt x="30" y="24"/>
                  <a:pt x="29" y="24"/>
                </a:cubicBezTo>
                <a:cubicBezTo>
                  <a:pt x="28" y="24"/>
                  <a:pt x="27" y="24"/>
                  <a:pt x="27" y="25"/>
                </a:cubicBezTo>
                <a:cubicBezTo>
                  <a:pt x="27" y="25"/>
                  <a:pt x="27" y="25"/>
                  <a:pt x="27" y="25"/>
                </a:cubicBezTo>
                <a:cubicBezTo>
                  <a:pt x="26" y="25"/>
                  <a:pt x="26" y="26"/>
                  <a:pt x="26" y="27"/>
                </a:cubicBezTo>
                <a:cubicBezTo>
                  <a:pt x="26" y="28"/>
                  <a:pt x="26" y="29"/>
                  <a:pt x="27" y="30"/>
                </a:cubicBezTo>
                <a:cubicBezTo>
                  <a:pt x="27" y="30"/>
                  <a:pt x="27" y="30"/>
                  <a:pt x="27" y="30"/>
                </a:cubicBezTo>
                <a:cubicBezTo>
                  <a:pt x="27" y="30"/>
                  <a:pt x="28" y="31"/>
                  <a:pt x="29" y="31"/>
                </a:cubicBezTo>
                <a:cubicBezTo>
                  <a:pt x="30" y="31"/>
                  <a:pt x="31" y="30"/>
                  <a:pt x="31" y="30"/>
                </a:cubicBezTo>
                <a:cubicBezTo>
                  <a:pt x="31" y="30"/>
                  <a:pt x="31" y="30"/>
                  <a:pt x="31" y="30"/>
                </a:cubicBezTo>
                <a:cubicBezTo>
                  <a:pt x="32" y="29"/>
                  <a:pt x="32" y="28"/>
                  <a:pt x="32" y="27"/>
                </a:cubicBezTo>
                <a:cubicBezTo>
                  <a:pt x="32" y="26"/>
                  <a:pt x="32" y="25"/>
                  <a:pt x="31" y="25"/>
                </a:cubicBezTo>
                <a:cubicBezTo>
                  <a:pt x="31" y="25"/>
                  <a:pt x="31" y="25"/>
                  <a:pt x="31" y="25"/>
                </a:cubicBezTo>
                <a:close/>
                <a:moveTo>
                  <a:pt x="29" y="60"/>
                </a:moveTo>
                <a:cubicBezTo>
                  <a:pt x="29" y="60"/>
                  <a:pt x="29" y="60"/>
                  <a:pt x="29" y="60"/>
                </a:cubicBezTo>
                <a:cubicBezTo>
                  <a:pt x="32" y="60"/>
                  <a:pt x="34" y="61"/>
                  <a:pt x="36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8" y="65"/>
                  <a:pt x="39" y="67"/>
                  <a:pt x="39" y="70"/>
                </a:cubicBezTo>
                <a:cubicBezTo>
                  <a:pt x="39" y="73"/>
                  <a:pt x="38" y="75"/>
                  <a:pt x="36" y="77"/>
                </a:cubicBezTo>
                <a:cubicBezTo>
                  <a:pt x="36" y="77"/>
                  <a:pt x="36" y="77"/>
                  <a:pt x="36" y="77"/>
                </a:cubicBezTo>
                <a:cubicBezTo>
                  <a:pt x="34" y="79"/>
                  <a:pt x="32" y="80"/>
                  <a:pt x="29" y="80"/>
                </a:cubicBezTo>
                <a:cubicBezTo>
                  <a:pt x="26" y="80"/>
                  <a:pt x="24" y="79"/>
                  <a:pt x="22" y="77"/>
                </a:cubicBezTo>
                <a:cubicBezTo>
                  <a:pt x="22" y="77"/>
                  <a:pt x="22" y="77"/>
                  <a:pt x="22" y="77"/>
                </a:cubicBezTo>
                <a:cubicBezTo>
                  <a:pt x="20" y="75"/>
                  <a:pt x="19" y="73"/>
                  <a:pt x="19" y="70"/>
                </a:cubicBezTo>
                <a:cubicBezTo>
                  <a:pt x="19" y="67"/>
                  <a:pt x="20" y="65"/>
                  <a:pt x="22" y="63"/>
                </a:cubicBezTo>
                <a:cubicBezTo>
                  <a:pt x="22" y="63"/>
                  <a:pt x="22" y="63"/>
                  <a:pt x="22" y="63"/>
                </a:cubicBezTo>
                <a:cubicBezTo>
                  <a:pt x="24" y="61"/>
                  <a:pt x="26" y="60"/>
                  <a:pt x="29" y="60"/>
                </a:cubicBezTo>
                <a:close/>
                <a:moveTo>
                  <a:pt x="31" y="68"/>
                </a:moveTo>
                <a:cubicBezTo>
                  <a:pt x="31" y="68"/>
                  <a:pt x="31" y="68"/>
                  <a:pt x="31" y="68"/>
                </a:cubicBezTo>
                <a:cubicBezTo>
                  <a:pt x="31" y="67"/>
                  <a:pt x="30" y="67"/>
                  <a:pt x="29" y="67"/>
                </a:cubicBezTo>
                <a:cubicBezTo>
                  <a:pt x="28" y="67"/>
                  <a:pt x="27" y="67"/>
                  <a:pt x="27" y="68"/>
                </a:cubicBezTo>
                <a:cubicBezTo>
                  <a:pt x="27" y="68"/>
                  <a:pt x="27" y="68"/>
                  <a:pt x="27" y="68"/>
                </a:cubicBezTo>
                <a:cubicBezTo>
                  <a:pt x="26" y="68"/>
                  <a:pt x="26" y="69"/>
                  <a:pt x="26" y="70"/>
                </a:cubicBezTo>
                <a:cubicBezTo>
                  <a:pt x="26" y="71"/>
                  <a:pt x="26" y="72"/>
                  <a:pt x="27" y="73"/>
                </a:cubicBezTo>
                <a:cubicBezTo>
                  <a:pt x="27" y="73"/>
                  <a:pt x="27" y="73"/>
                  <a:pt x="27" y="73"/>
                </a:cubicBezTo>
                <a:cubicBezTo>
                  <a:pt x="27" y="73"/>
                  <a:pt x="28" y="73"/>
                  <a:pt x="29" y="73"/>
                </a:cubicBezTo>
                <a:cubicBezTo>
                  <a:pt x="30" y="73"/>
                  <a:pt x="31" y="73"/>
                  <a:pt x="31" y="73"/>
                </a:cubicBezTo>
                <a:cubicBezTo>
                  <a:pt x="31" y="73"/>
                  <a:pt x="31" y="73"/>
                  <a:pt x="31" y="73"/>
                </a:cubicBezTo>
                <a:cubicBezTo>
                  <a:pt x="32" y="72"/>
                  <a:pt x="32" y="71"/>
                  <a:pt x="32" y="70"/>
                </a:cubicBezTo>
                <a:cubicBezTo>
                  <a:pt x="32" y="69"/>
                  <a:pt x="32" y="68"/>
                  <a:pt x="31" y="68"/>
                </a:cubicBezTo>
                <a:cubicBezTo>
                  <a:pt x="31" y="68"/>
                  <a:pt x="31" y="68"/>
                  <a:pt x="31" y="68"/>
                </a:cubicBezTo>
                <a:close/>
                <a:moveTo>
                  <a:pt x="31" y="111"/>
                </a:moveTo>
                <a:cubicBezTo>
                  <a:pt x="31" y="111"/>
                  <a:pt x="31" y="111"/>
                  <a:pt x="31" y="111"/>
                </a:cubicBezTo>
                <a:cubicBezTo>
                  <a:pt x="31" y="110"/>
                  <a:pt x="30" y="110"/>
                  <a:pt x="29" y="110"/>
                </a:cubicBezTo>
                <a:cubicBezTo>
                  <a:pt x="28" y="110"/>
                  <a:pt x="27" y="110"/>
                  <a:pt x="27" y="111"/>
                </a:cubicBezTo>
                <a:cubicBezTo>
                  <a:pt x="27" y="111"/>
                  <a:pt x="27" y="111"/>
                  <a:pt x="27" y="111"/>
                </a:cubicBezTo>
                <a:cubicBezTo>
                  <a:pt x="26" y="111"/>
                  <a:pt x="26" y="112"/>
                  <a:pt x="26" y="113"/>
                </a:cubicBezTo>
                <a:cubicBezTo>
                  <a:pt x="26" y="114"/>
                  <a:pt x="26" y="115"/>
                  <a:pt x="27" y="115"/>
                </a:cubicBezTo>
                <a:cubicBezTo>
                  <a:pt x="27" y="115"/>
                  <a:pt x="27" y="115"/>
                  <a:pt x="27" y="115"/>
                </a:cubicBezTo>
                <a:cubicBezTo>
                  <a:pt x="27" y="116"/>
                  <a:pt x="28" y="116"/>
                  <a:pt x="29" y="116"/>
                </a:cubicBezTo>
                <a:cubicBezTo>
                  <a:pt x="30" y="116"/>
                  <a:pt x="31" y="116"/>
                  <a:pt x="31" y="115"/>
                </a:cubicBezTo>
                <a:cubicBezTo>
                  <a:pt x="31" y="115"/>
                  <a:pt x="31" y="115"/>
                  <a:pt x="31" y="115"/>
                </a:cubicBezTo>
                <a:cubicBezTo>
                  <a:pt x="32" y="115"/>
                  <a:pt x="32" y="114"/>
                  <a:pt x="32" y="113"/>
                </a:cubicBezTo>
                <a:cubicBezTo>
                  <a:pt x="32" y="112"/>
                  <a:pt x="32" y="111"/>
                  <a:pt x="31" y="111"/>
                </a:cubicBezTo>
                <a:cubicBezTo>
                  <a:pt x="31" y="111"/>
                  <a:pt x="31" y="111"/>
                  <a:pt x="31" y="1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06" name="PA_任意多边形 58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8518838" y="2829111"/>
            <a:ext cx="300473" cy="298359"/>
          </a:xfrm>
          <a:custGeom>
            <a:avLst/>
            <a:gdLst>
              <a:gd name="T0" fmla="*/ 72 w 144"/>
              <a:gd name="T1" fmla="*/ 34 h 144"/>
              <a:gd name="T2" fmla="*/ 77 w 144"/>
              <a:gd name="T3" fmla="*/ 66 h 144"/>
              <a:gd name="T4" fmla="*/ 66 w 144"/>
              <a:gd name="T5" fmla="*/ 66 h 144"/>
              <a:gd name="T6" fmla="*/ 72 w 144"/>
              <a:gd name="T7" fmla="*/ 0 h 144"/>
              <a:gd name="T8" fmla="*/ 123 w 144"/>
              <a:gd name="T9" fmla="*/ 21 h 144"/>
              <a:gd name="T10" fmla="*/ 123 w 144"/>
              <a:gd name="T11" fmla="*/ 21 h 144"/>
              <a:gd name="T12" fmla="*/ 123 w 144"/>
              <a:gd name="T13" fmla="*/ 123 h 144"/>
              <a:gd name="T14" fmla="*/ 123 w 144"/>
              <a:gd name="T15" fmla="*/ 123 h 144"/>
              <a:gd name="T16" fmla="*/ 72 w 144"/>
              <a:gd name="T17" fmla="*/ 144 h 144"/>
              <a:gd name="T18" fmla="*/ 21 w 144"/>
              <a:gd name="T19" fmla="*/ 123 h 144"/>
              <a:gd name="T20" fmla="*/ 21 w 144"/>
              <a:gd name="T21" fmla="*/ 21 h 144"/>
              <a:gd name="T22" fmla="*/ 21 w 144"/>
              <a:gd name="T23" fmla="*/ 21 h 144"/>
              <a:gd name="T24" fmla="*/ 115 w 144"/>
              <a:gd name="T25" fmla="*/ 29 h 144"/>
              <a:gd name="T26" fmla="*/ 72 w 144"/>
              <a:gd name="T27" fmla="*/ 11 h 144"/>
              <a:gd name="T28" fmla="*/ 29 w 144"/>
              <a:gd name="T29" fmla="*/ 29 h 144"/>
              <a:gd name="T30" fmla="*/ 29 w 144"/>
              <a:gd name="T31" fmla="*/ 115 h 144"/>
              <a:gd name="T32" fmla="*/ 72 w 144"/>
              <a:gd name="T33" fmla="*/ 133 h 144"/>
              <a:gd name="T34" fmla="*/ 115 w 144"/>
              <a:gd name="T35" fmla="*/ 115 h 144"/>
              <a:gd name="T36" fmla="*/ 115 w 144"/>
              <a:gd name="T37" fmla="*/ 29 h 144"/>
              <a:gd name="T38" fmla="*/ 91 w 144"/>
              <a:gd name="T39" fmla="*/ 53 h 144"/>
              <a:gd name="T40" fmla="*/ 91 w 144"/>
              <a:gd name="T41" fmla="*/ 45 h 144"/>
              <a:gd name="T42" fmla="*/ 103 w 144"/>
              <a:gd name="T43" fmla="*/ 51 h 144"/>
              <a:gd name="T44" fmla="*/ 109 w 144"/>
              <a:gd name="T45" fmla="*/ 65 h 144"/>
              <a:gd name="T46" fmla="*/ 109 w 144"/>
              <a:gd name="T47" fmla="*/ 80 h 144"/>
              <a:gd name="T48" fmla="*/ 103 w 144"/>
              <a:gd name="T49" fmla="*/ 93 h 144"/>
              <a:gd name="T50" fmla="*/ 93 w 144"/>
              <a:gd name="T51" fmla="*/ 104 h 144"/>
              <a:gd name="T52" fmla="*/ 79 w 144"/>
              <a:gd name="T53" fmla="*/ 109 h 144"/>
              <a:gd name="T54" fmla="*/ 64 w 144"/>
              <a:gd name="T55" fmla="*/ 109 h 144"/>
              <a:gd name="T56" fmla="*/ 51 w 144"/>
              <a:gd name="T57" fmla="*/ 104 h 144"/>
              <a:gd name="T58" fmla="*/ 40 w 144"/>
              <a:gd name="T59" fmla="*/ 93 h 144"/>
              <a:gd name="T60" fmla="*/ 35 w 144"/>
              <a:gd name="T61" fmla="*/ 80 h 144"/>
              <a:gd name="T62" fmla="*/ 35 w 144"/>
              <a:gd name="T63" fmla="*/ 65 h 144"/>
              <a:gd name="T64" fmla="*/ 40 w 144"/>
              <a:gd name="T65" fmla="*/ 51 h 144"/>
              <a:gd name="T66" fmla="*/ 53 w 144"/>
              <a:gd name="T67" fmla="*/ 45 h 144"/>
              <a:gd name="T68" fmla="*/ 50 w 144"/>
              <a:gd name="T69" fmla="*/ 57 h 144"/>
              <a:gd name="T70" fmla="*/ 46 w 144"/>
              <a:gd name="T71" fmla="*/ 67 h 144"/>
              <a:gd name="T72" fmla="*/ 46 w 144"/>
              <a:gd name="T73" fmla="*/ 78 h 144"/>
              <a:gd name="T74" fmla="*/ 50 w 144"/>
              <a:gd name="T75" fmla="*/ 87 h 144"/>
              <a:gd name="T76" fmla="*/ 57 w 144"/>
              <a:gd name="T77" fmla="*/ 94 h 144"/>
              <a:gd name="T78" fmla="*/ 66 w 144"/>
              <a:gd name="T79" fmla="*/ 99 h 144"/>
              <a:gd name="T80" fmla="*/ 77 w 144"/>
              <a:gd name="T81" fmla="*/ 99 h 144"/>
              <a:gd name="T82" fmla="*/ 87 w 144"/>
              <a:gd name="T83" fmla="*/ 94 h 144"/>
              <a:gd name="T84" fmla="*/ 94 w 144"/>
              <a:gd name="T85" fmla="*/ 87 h 144"/>
              <a:gd name="T86" fmla="*/ 98 w 144"/>
              <a:gd name="T87" fmla="*/ 78 h 144"/>
              <a:gd name="T88" fmla="*/ 98 w 144"/>
              <a:gd name="T89" fmla="*/ 67 h 144"/>
              <a:gd name="T90" fmla="*/ 94 w 144"/>
              <a:gd name="T91" fmla="*/ 57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44" h="144">
                <a:moveTo>
                  <a:pt x="66" y="40"/>
                </a:moveTo>
                <a:cubicBezTo>
                  <a:pt x="66" y="37"/>
                  <a:pt x="69" y="34"/>
                  <a:pt x="72" y="34"/>
                </a:cubicBezTo>
                <a:cubicBezTo>
                  <a:pt x="75" y="34"/>
                  <a:pt x="77" y="37"/>
                  <a:pt x="77" y="40"/>
                </a:cubicBezTo>
                <a:cubicBezTo>
                  <a:pt x="77" y="66"/>
                  <a:pt x="77" y="66"/>
                  <a:pt x="77" y="66"/>
                </a:cubicBezTo>
                <a:cubicBezTo>
                  <a:pt x="77" y="70"/>
                  <a:pt x="75" y="72"/>
                  <a:pt x="72" y="72"/>
                </a:cubicBezTo>
                <a:cubicBezTo>
                  <a:pt x="69" y="72"/>
                  <a:pt x="66" y="70"/>
                  <a:pt x="66" y="66"/>
                </a:cubicBezTo>
                <a:cubicBezTo>
                  <a:pt x="66" y="40"/>
                  <a:pt x="66" y="40"/>
                  <a:pt x="66" y="40"/>
                </a:cubicBezTo>
                <a:close/>
                <a:moveTo>
                  <a:pt x="72" y="0"/>
                </a:moveTo>
                <a:cubicBezTo>
                  <a:pt x="72" y="0"/>
                  <a:pt x="72" y="0"/>
                  <a:pt x="72" y="0"/>
                </a:cubicBezTo>
                <a:cubicBezTo>
                  <a:pt x="92" y="0"/>
                  <a:pt x="110" y="8"/>
                  <a:pt x="123" y="21"/>
                </a:cubicBezTo>
                <a:cubicBezTo>
                  <a:pt x="123" y="21"/>
                  <a:pt x="123" y="21"/>
                  <a:pt x="123" y="21"/>
                </a:cubicBezTo>
                <a:cubicBezTo>
                  <a:pt x="123" y="21"/>
                  <a:pt x="123" y="21"/>
                  <a:pt x="123" y="21"/>
                </a:cubicBezTo>
                <a:cubicBezTo>
                  <a:pt x="136" y="34"/>
                  <a:pt x="144" y="52"/>
                  <a:pt x="144" y="72"/>
                </a:cubicBezTo>
                <a:cubicBezTo>
                  <a:pt x="144" y="92"/>
                  <a:pt x="136" y="110"/>
                  <a:pt x="123" y="123"/>
                </a:cubicBezTo>
                <a:cubicBezTo>
                  <a:pt x="123" y="123"/>
                  <a:pt x="123" y="123"/>
                  <a:pt x="123" y="123"/>
                </a:cubicBezTo>
                <a:cubicBezTo>
                  <a:pt x="123" y="123"/>
                  <a:pt x="123" y="123"/>
                  <a:pt x="123" y="123"/>
                </a:cubicBezTo>
                <a:cubicBezTo>
                  <a:pt x="123" y="123"/>
                  <a:pt x="123" y="123"/>
                  <a:pt x="123" y="123"/>
                </a:cubicBezTo>
                <a:cubicBezTo>
                  <a:pt x="110" y="136"/>
                  <a:pt x="92" y="144"/>
                  <a:pt x="72" y="144"/>
                </a:cubicBezTo>
                <a:cubicBezTo>
                  <a:pt x="52" y="144"/>
                  <a:pt x="34" y="136"/>
                  <a:pt x="21" y="123"/>
                </a:cubicBezTo>
                <a:cubicBezTo>
                  <a:pt x="21" y="123"/>
                  <a:pt x="21" y="123"/>
                  <a:pt x="21" y="123"/>
                </a:cubicBezTo>
                <a:cubicBezTo>
                  <a:pt x="8" y="110"/>
                  <a:pt x="0" y="92"/>
                  <a:pt x="0" y="72"/>
                </a:cubicBezTo>
                <a:cubicBezTo>
                  <a:pt x="0" y="52"/>
                  <a:pt x="8" y="34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34" y="8"/>
                  <a:pt x="52" y="0"/>
                  <a:pt x="72" y="0"/>
                </a:cubicBezTo>
                <a:close/>
                <a:moveTo>
                  <a:pt x="115" y="29"/>
                </a:moveTo>
                <a:cubicBezTo>
                  <a:pt x="115" y="29"/>
                  <a:pt x="115" y="29"/>
                  <a:pt x="115" y="29"/>
                </a:cubicBezTo>
                <a:cubicBezTo>
                  <a:pt x="104" y="18"/>
                  <a:pt x="89" y="11"/>
                  <a:pt x="72" y="11"/>
                </a:cubicBezTo>
                <a:cubicBezTo>
                  <a:pt x="55" y="11"/>
                  <a:pt x="40" y="18"/>
                  <a:pt x="29" y="29"/>
                </a:cubicBezTo>
                <a:cubicBezTo>
                  <a:pt x="29" y="29"/>
                  <a:pt x="29" y="29"/>
                  <a:pt x="29" y="29"/>
                </a:cubicBezTo>
                <a:cubicBezTo>
                  <a:pt x="18" y="40"/>
                  <a:pt x="11" y="55"/>
                  <a:pt x="11" y="72"/>
                </a:cubicBezTo>
                <a:cubicBezTo>
                  <a:pt x="11" y="89"/>
                  <a:pt x="18" y="104"/>
                  <a:pt x="29" y="115"/>
                </a:cubicBezTo>
                <a:cubicBezTo>
                  <a:pt x="29" y="115"/>
                  <a:pt x="29" y="115"/>
                  <a:pt x="29" y="115"/>
                </a:cubicBezTo>
                <a:cubicBezTo>
                  <a:pt x="40" y="126"/>
                  <a:pt x="55" y="133"/>
                  <a:pt x="72" y="133"/>
                </a:cubicBezTo>
                <a:cubicBezTo>
                  <a:pt x="89" y="133"/>
                  <a:pt x="104" y="126"/>
                  <a:pt x="115" y="115"/>
                </a:cubicBezTo>
                <a:cubicBezTo>
                  <a:pt x="115" y="115"/>
                  <a:pt x="115" y="115"/>
                  <a:pt x="115" y="115"/>
                </a:cubicBezTo>
                <a:cubicBezTo>
                  <a:pt x="126" y="104"/>
                  <a:pt x="133" y="89"/>
                  <a:pt x="133" y="72"/>
                </a:cubicBezTo>
                <a:cubicBezTo>
                  <a:pt x="133" y="55"/>
                  <a:pt x="126" y="40"/>
                  <a:pt x="115" y="29"/>
                </a:cubicBezTo>
                <a:cubicBezTo>
                  <a:pt x="115" y="29"/>
                  <a:pt x="115" y="29"/>
                  <a:pt x="115" y="29"/>
                </a:cubicBezTo>
                <a:close/>
                <a:moveTo>
                  <a:pt x="91" y="53"/>
                </a:moveTo>
                <a:cubicBezTo>
                  <a:pt x="91" y="53"/>
                  <a:pt x="91" y="53"/>
                  <a:pt x="91" y="53"/>
                </a:cubicBezTo>
                <a:cubicBezTo>
                  <a:pt x="89" y="51"/>
                  <a:pt x="89" y="47"/>
                  <a:pt x="91" y="45"/>
                </a:cubicBezTo>
                <a:cubicBezTo>
                  <a:pt x="93" y="43"/>
                  <a:pt x="97" y="43"/>
                  <a:pt x="99" y="45"/>
                </a:cubicBezTo>
                <a:cubicBezTo>
                  <a:pt x="100" y="47"/>
                  <a:pt x="102" y="49"/>
                  <a:pt x="103" y="51"/>
                </a:cubicBezTo>
                <a:cubicBezTo>
                  <a:pt x="105" y="53"/>
                  <a:pt x="106" y="55"/>
                  <a:pt x="107" y="57"/>
                </a:cubicBezTo>
                <a:cubicBezTo>
                  <a:pt x="108" y="60"/>
                  <a:pt x="109" y="62"/>
                  <a:pt x="109" y="65"/>
                </a:cubicBezTo>
                <a:cubicBezTo>
                  <a:pt x="110" y="67"/>
                  <a:pt x="110" y="70"/>
                  <a:pt x="110" y="72"/>
                </a:cubicBezTo>
                <a:cubicBezTo>
                  <a:pt x="110" y="75"/>
                  <a:pt x="110" y="77"/>
                  <a:pt x="109" y="80"/>
                </a:cubicBezTo>
                <a:cubicBezTo>
                  <a:pt x="109" y="82"/>
                  <a:pt x="108" y="85"/>
                  <a:pt x="107" y="87"/>
                </a:cubicBezTo>
                <a:cubicBezTo>
                  <a:pt x="106" y="89"/>
                  <a:pt x="105" y="91"/>
                  <a:pt x="103" y="93"/>
                </a:cubicBezTo>
                <a:cubicBezTo>
                  <a:pt x="102" y="95"/>
                  <a:pt x="100" y="97"/>
                  <a:pt x="99" y="99"/>
                </a:cubicBezTo>
                <a:cubicBezTo>
                  <a:pt x="97" y="101"/>
                  <a:pt x="95" y="102"/>
                  <a:pt x="93" y="104"/>
                </a:cubicBezTo>
                <a:cubicBezTo>
                  <a:pt x="91" y="105"/>
                  <a:pt x="89" y="106"/>
                  <a:pt x="87" y="107"/>
                </a:cubicBezTo>
                <a:cubicBezTo>
                  <a:pt x="84" y="108"/>
                  <a:pt x="82" y="109"/>
                  <a:pt x="79" y="109"/>
                </a:cubicBezTo>
                <a:cubicBezTo>
                  <a:pt x="77" y="110"/>
                  <a:pt x="74" y="110"/>
                  <a:pt x="72" y="110"/>
                </a:cubicBezTo>
                <a:cubicBezTo>
                  <a:pt x="69" y="110"/>
                  <a:pt x="67" y="110"/>
                  <a:pt x="64" y="109"/>
                </a:cubicBezTo>
                <a:cubicBezTo>
                  <a:pt x="62" y="109"/>
                  <a:pt x="59" y="108"/>
                  <a:pt x="57" y="107"/>
                </a:cubicBezTo>
                <a:cubicBezTo>
                  <a:pt x="55" y="106"/>
                  <a:pt x="53" y="105"/>
                  <a:pt x="51" y="104"/>
                </a:cubicBezTo>
                <a:cubicBezTo>
                  <a:pt x="49" y="102"/>
                  <a:pt x="47" y="101"/>
                  <a:pt x="45" y="99"/>
                </a:cubicBezTo>
                <a:cubicBezTo>
                  <a:pt x="43" y="97"/>
                  <a:pt x="42" y="95"/>
                  <a:pt x="40" y="93"/>
                </a:cubicBezTo>
                <a:cubicBezTo>
                  <a:pt x="39" y="91"/>
                  <a:pt x="38" y="89"/>
                  <a:pt x="37" y="87"/>
                </a:cubicBezTo>
                <a:cubicBezTo>
                  <a:pt x="36" y="85"/>
                  <a:pt x="35" y="82"/>
                  <a:pt x="35" y="80"/>
                </a:cubicBezTo>
                <a:cubicBezTo>
                  <a:pt x="34" y="77"/>
                  <a:pt x="34" y="75"/>
                  <a:pt x="34" y="72"/>
                </a:cubicBezTo>
                <a:cubicBezTo>
                  <a:pt x="34" y="70"/>
                  <a:pt x="34" y="67"/>
                  <a:pt x="35" y="65"/>
                </a:cubicBezTo>
                <a:cubicBezTo>
                  <a:pt x="35" y="62"/>
                  <a:pt x="36" y="60"/>
                  <a:pt x="37" y="57"/>
                </a:cubicBezTo>
                <a:cubicBezTo>
                  <a:pt x="38" y="55"/>
                  <a:pt x="39" y="53"/>
                  <a:pt x="40" y="51"/>
                </a:cubicBezTo>
                <a:cubicBezTo>
                  <a:pt x="42" y="49"/>
                  <a:pt x="43" y="47"/>
                  <a:pt x="45" y="45"/>
                </a:cubicBezTo>
                <a:cubicBezTo>
                  <a:pt x="47" y="43"/>
                  <a:pt x="51" y="43"/>
                  <a:pt x="53" y="45"/>
                </a:cubicBezTo>
                <a:cubicBezTo>
                  <a:pt x="55" y="47"/>
                  <a:pt x="55" y="51"/>
                  <a:pt x="53" y="53"/>
                </a:cubicBezTo>
                <a:cubicBezTo>
                  <a:pt x="52" y="54"/>
                  <a:pt x="51" y="56"/>
                  <a:pt x="50" y="57"/>
                </a:cubicBezTo>
                <a:cubicBezTo>
                  <a:pt x="49" y="59"/>
                  <a:pt x="48" y="60"/>
                  <a:pt x="47" y="62"/>
                </a:cubicBezTo>
                <a:cubicBezTo>
                  <a:pt x="46" y="63"/>
                  <a:pt x="46" y="65"/>
                  <a:pt x="46" y="67"/>
                </a:cubicBezTo>
                <a:cubicBezTo>
                  <a:pt x="45" y="68"/>
                  <a:pt x="45" y="70"/>
                  <a:pt x="45" y="72"/>
                </a:cubicBezTo>
                <a:cubicBezTo>
                  <a:pt x="45" y="74"/>
                  <a:pt x="45" y="76"/>
                  <a:pt x="46" y="78"/>
                </a:cubicBezTo>
                <a:cubicBezTo>
                  <a:pt x="46" y="79"/>
                  <a:pt x="46" y="81"/>
                  <a:pt x="47" y="83"/>
                </a:cubicBezTo>
                <a:cubicBezTo>
                  <a:pt x="48" y="84"/>
                  <a:pt x="49" y="86"/>
                  <a:pt x="50" y="87"/>
                </a:cubicBezTo>
                <a:cubicBezTo>
                  <a:pt x="51" y="89"/>
                  <a:pt x="52" y="90"/>
                  <a:pt x="53" y="91"/>
                </a:cubicBezTo>
                <a:cubicBezTo>
                  <a:pt x="54" y="92"/>
                  <a:pt x="55" y="93"/>
                  <a:pt x="57" y="94"/>
                </a:cubicBezTo>
                <a:cubicBezTo>
                  <a:pt x="58" y="95"/>
                  <a:pt x="60" y="96"/>
                  <a:pt x="61" y="97"/>
                </a:cubicBezTo>
                <a:cubicBezTo>
                  <a:pt x="63" y="98"/>
                  <a:pt x="65" y="98"/>
                  <a:pt x="66" y="99"/>
                </a:cubicBezTo>
                <a:cubicBezTo>
                  <a:pt x="68" y="99"/>
                  <a:pt x="70" y="99"/>
                  <a:pt x="72" y="99"/>
                </a:cubicBezTo>
                <a:cubicBezTo>
                  <a:pt x="74" y="99"/>
                  <a:pt x="76" y="99"/>
                  <a:pt x="77" y="99"/>
                </a:cubicBezTo>
                <a:cubicBezTo>
                  <a:pt x="79" y="98"/>
                  <a:pt x="81" y="98"/>
                  <a:pt x="82" y="97"/>
                </a:cubicBezTo>
                <a:cubicBezTo>
                  <a:pt x="84" y="96"/>
                  <a:pt x="85" y="95"/>
                  <a:pt x="87" y="94"/>
                </a:cubicBezTo>
                <a:cubicBezTo>
                  <a:pt x="88" y="93"/>
                  <a:pt x="90" y="92"/>
                  <a:pt x="91" y="91"/>
                </a:cubicBezTo>
                <a:cubicBezTo>
                  <a:pt x="92" y="90"/>
                  <a:pt x="93" y="89"/>
                  <a:pt x="94" y="87"/>
                </a:cubicBezTo>
                <a:cubicBezTo>
                  <a:pt x="95" y="86"/>
                  <a:pt x="96" y="84"/>
                  <a:pt x="97" y="83"/>
                </a:cubicBezTo>
                <a:cubicBezTo>
                  <a:pt x="97" y="81"/>
                  <a:pt x="98" y="79"/>
                  <a:pt x="98" y="78"/>
                </a:cubicBezTo>
                <a:cubicBezTo>
                  <a:pt x="99" y="76"/>
                  <a:pt x="99" y="74"/>
                  <a:pt x="99" y="72"/>
                </a:cubicBezTo>
                <a:cubicBezTo>
                  <a:pt x="99" y="70"/>
                  <a:pt x="99" y="68"/>
                  <a:pt x="98" y="67"/>
                </a:cubicBezTo>
                <a:cubicBezTo>
                  <a:pt x="98" y="65"/>
                  <a:pt x="97" y="63"/>
                  <a:pt x="97" y="62"/>
                </a:cubicBezTo>
                <a:cubicBezTo>
                  <a:pt x="96" y="60"/>
                  <a:pt x="95" y="59"/>
                  <a:pt x="94" y="57"/>
                </a:cubicBezTo>
                <a:cubicBezTo>
                  <a:pt x="93" y="56"/>
                  <a:pt x="92" y="54"/>
                  <a:pt x="91" y="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07" name="PA_任意多边形 59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6840837" y="5154610"/>
            <a:ext cx="220065" cy="220065"/>
          </a:xfrm>
          <a:custGeom>
            <a:avLst/>
            <a:gdLst>
              <a:gd name="T0" fmla="*/ 105 w 106"/>
              <a:gd name="T1" fmla="*/ 11 h 106"/>
              <a:gd name="T2" fmla="*/ 90 w 106"/>
              <a:gd name="T3" fmla="*/ 34 h 106"/>
              <a:gd name="T4" fmla="*/ 86 w 106"/>
              <a:gd name="T5" fmla="*/ 34 h 106"/>
              <a:gd name="T6" fmla="*/ 62 w 106"/>
              <a:gd name="T7" fmla="*/ 50 h 106"/>
              <a:gd name="T8" fmla="*/ 76 w 106"/>
              <a:gd name="T9" fmla="*/ 66 h 106"/>
              <a:gd name="T10" fmla="*/ 70 w 106"/>
              <a:gd name="T11" fmla="*/ 75 h 106"/>
              <a:gd name="T12" fmla="*/ 60 w 106"/>
              <a:gd name="T13" fmla="*/ 76 h 106"/>
              <a:gd name="T14" fmla="*/ 26 w 106"/>
              <a:gd name="T15" fmla="*/ 106 h 106"/>
              <a:gd name="T16" fmla="*/ 18 w 106"/>
              <a:gd name="T17" fmla="*/ 103 h 106"/>
              <a:gd name="T18" fmla="*/ 0 w 106"/>
              <a:gd name="T19" fmla="*/ 81 h 106"/>
              <a:gd name="T20" fmla="*/ 0 w 106"/>
              <a:gd name="T21" fmla="*/ 80 h 106"/>
              <a:gd name="T22" fmla="*/ 30 w 106"/>
              <a:gd name="T23" fmla="*/ 46 h 106"/>
              <a:gd name="T24" fmla="*/ 31 w 106"/>
              <a:gd name="T25" fmla="*/ 36 h 106"/>
              <a:gd name="T26" fmla="*/ 40 w 106"/>
              <a:gd name="T27" fmla="*/ 30 h 106"/>
              <a:gd name="T28" fmla="*/ 57 w 106"/>
              <a:gd name="T29" fmla="*/ 44 h 106"/>
              <a:gd name="T30" fmla="*/ 72 w 106"/>
              <a:gd name="T31" fmla="*/ 20 h 106"/>
              <a:gd name="T32" fmla="*/ 72 w 106"/>
              <a:gd name="T33" fmla="*/ 17 h 106"/>
              <a:gd name="T34" fmla="*/ 95 w 106"/>
              <a:gd name="T35" fmla="*/ 1 h 106"/>
              <a:gd name="T36" fmla="*/ 35 w 106"/>
              <a:gd name="T37" fmla="*/ 59 h 106"/>
              <a:gd name="T38" fmla="*/ 38 w 106"/>
              <a:gd name="T39" fmla="*/ 62 h 106"/>
              <a:gd name="T40" fmla="*/ 14 w 106"/>
              <a:gd name="T41" fmla="*/ 83 h 106"/>
              <a:gd name="T42" fmla="*/ 35 w 106"/>
              <a:gd name="T43" fmla="*/ 59 h 106"/>
              <a:gd name="T44" fmla="*/ 44 w 106"/>
              <a:gd name="T45" fmla="*/ 68 h 106"/>
              <a:gd name="T46" fmla="*/ 48 w 106"/>
              <a:gd name="T47" fmla="*/ 71 h 106"/>
              <a:gd name="T48" fmla="*/ 23 w 106"/>
              <a:gd name="T49" fmla="*/ 92 h 106"/>
              <a:gd name="T50" fmla="*/ 44 w 106"/>
              <a:gd name="T51" fmla="*/ 68 h 106"/>
              <a:gd name="T52" fmla="*/ 67 w 106"/>
              <a:gd name="T53" fmla="*/ 66 h 106"/>
              <a:gd name="T54" fmla="*/ 37 w 106"/>
              <a:gd name="T55" fmla="*/ 42 h 106"/>
              <a:gd name="T56" fmla="*/ 39 w 106"/>
              <a:gd name="T57" fmla="*/ 43 h 106"/>
              <a:gd name="T58" fmla="*/ 63 w 106"/>
              <a:gd name="T59" fmla="*/ 67 h 106"/>
              <a:gd name="T60" fmla="*/ 65 w 106"/>
              <a:gd name="T61" fmla="*/ 69 h 106"/>
              <a:gd name="T62" fmla="*/ 28 w 106"/>
              <a:gd name="T63" fmla="*/ 97 h 106"/>
              <a:gd name="T64" fmla="*/ 54 w 106"/>
              <a:gd name="T65" fmla="*/ 70 h 106"/>
              <a:gd name="T66" fmla="*/ 9 w 106"/>
              <a:gd name="T67" fmla="*/ 79 h 106"/>
              <a:gd name="T68" fmla="*/ 9 w 106"/>
              <a:gd name="T69" fmla="*/ 81 h 106"/>
              <a:gd name="T70" fmla="*/ 24 w 106"/>
              <a:gd name="T71" fmla="*/ 97 h 106"/>
              <a:gd name="T72" fmla="*/ 26 w 106"/>
              <a:gd name="T73" fmla="*/ 98 h 106"/>
              <a:gd name="T74" fmla="*/ 100 w 106"/>
              <a:gd name="T75" fmla="*/ 13 h 106"/>
              <a:gd name="T76" fmla="*/ 93 w 106"/>
              <a:gd name="T77" fmla="*/ 6 h 106"/>
              <a:gd name="T78" fmla="*/ 88 w 106"/>
              <a:gd name="T79" fmla="*/ 29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6" h="106">
                <a:moveTo>
                  <a:pt x="95" y="1"/>
                </a:moveTo>
                <a:cubicBezTo>
                  <a:pt x="105" y="11"/>
                  <a:pt x="105" y="11"/>
                  <a:pt x="105" y="11"/>
                </a:cubicBezTo>
                <a:cubicBezTo>
                  <a:pt x="106" y="12"/>
                  <a:pt x="106" y="13"/>
                  <a:pt x="105" y="14"/>
                </a:cubicBezTo>
                <a:cubicBezTo>
                  <a:pt x="90" y="34"/>
                  <a:pt x="90" y="34"/>
                  <a:pt x="90" y="34"/>
                </a:cubicBezTo>
                <a:cubicBezTo>
                  <a:pt x="89" y="35"/>
                  <a:pt x="87" y="35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2" y="30"/>
                  <a:pt x="82" y="30"/>
                  <a:pt x="82" y="30"/>
                </a:cubicBezTo>
                <a:cubicBezTo>
                  <a:pt x="62" y="50"/>
                  <a:pt x="62" y="50"/>
                  <a:pt x="62" y="50"/>
                </a:cubicBezTo>
                <a:cubicBezTo>
                  <a:pt x="74" y="61"/>
                  <a:pt x="74" y="61"/>
                  <a:pt x="74" y="61"/>
                </a:cubicBezTo>
                <a:cubicBezTo>
                  <a:pt x="75" y="62"/>
                  <a:pt x="76" y="64"/>
                  <a:pt x="76" y="66"/>
                </a:cubicBezTo>
                <a:cubicBezTo>
                  <a:pt x="76" y="68"/>
                  <a:pt x="75" y="70"/>
                  <a:pt x="74" y="72"/>
                </a:cubicBezTo>
                <a:cubicBezTo>
                  <a:pt x="70" y="75"/>
                  <a:pt x="70" y="75"/>
                  <a:pt x="70" y="75"/>
                </a:cubicBezTo>
                <a:cubicBezTo>
                  <a:pt x="69" y="77"/>
                  <a:pt x="67" y="78"/>
                  <a:pt x="65" y="78"/>
                </a:cubicBezTo>
                <a:cubicBezTo>
                  <a:pt x="63" y="78"/>
                  <a:pt x="61" y="77"/>
                  <a:pt x="60" y="76"/>
                </a:cubicBezTo>
                <a:cubicBezTo>
                  <a:pt x="33" y="103"/>
                  <a:pt x="33" y="103"/>
                  <a:pt x="33" y="103"/>
                </a:cubicBezTo>
                <a:cubicBezTo>
                  <a:pt x="31" y="105"/>
                  <a:pt x="28" y="106"/>
                  <a:pt x="26" y="106"/>
                </a:cubicBezTo>
                <a:cubicBezTo>
                  <a:pt x="26" y="106"/>
                  <a:pt x="26" y="106"/>
                  <a:pt x="26" y="106"/>
                </a:cubicBezTo>
                <a:cubicBezTo>
                  <a:pt x="23" y="106"/>
                  <a:pt x="20" y="105"/>
                  <a:pt x="18" y="103"/>
                </a:cubicBezTo>
                <a:cubicBezTo>
                  <a:pt x="3" y="88"/>
                  <a:pt x="3" y="88"/>
                  <a:pt x="3" y="88"/>
                </a:cubicBezTo>
                <a:cubicBezTo>
                  <a:pt x="1" y="86"/>
                  <a:pt x="0" y="83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78"/>
                  <a:pt x="1" y="75"/>
                  <a:pt x="3" y="73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5"/>
                  <a:pt x="29" y="43"/>
                  <a:pt x="29" y="42"/>
                </a:cubicBezTo>
                <a:cubicBezTo>
                  <a:pt x="29" y="39"/>
                  <a:pt x="30" y="37"/>
                  <a:pt x="31" y="36"/>
                </a:cubicBezTo>
                <a:cubicBezTo>
                  <a:pt x="34" y="33"/>
                  <a:pt x="34" y="33"/>
                  <a:pt x="34" y="33"/>
                </a:cubicBezTo>
                <a:cubicBezTo>
                  <a:pt x="36" y="31"/>
                  <a:pt x="38" y="30"/>
                  <a:pt x="40" y="30"/>
                </a:cubicBezTo>
                <a:cubicBezTo>
                  <a:pt x="42" y="30"/>
                  <a:pt x="44" y="31"/>
                  <a:pt x="46" y="33"/>
                </a:cubicBezTo>
                <a:cubicBezTo>
                  <a:pt x="57" y="44"/>
                  <a:pt x="57" y="44"/>
                  <a:pt x="57" y="44"/>
                </a:cubicBezTo>
                <a:cubicBezTo>
                  <a:pt x="76" y="24"/>
                  <a:pt x="76" y="24"/>
                  <a:pt x="76" y="24"/>
                </a:cubicBezTo>
                <a:cubicBezTo>
                  <a:pt x="72" y="20"/>
                  <a:pt x="72" y="20"/>
                  <a:pt x="72" y="20"/>
                </a:cubicBezTo>
                <a:cubicBezTo>
                  <a:pt x="71" y="19"/>
                  <a:pt x="71" y="18"/>
                  <a:pt x="72" y="17"/>
                </a:cubicBezTo>
                <a:cubicBezTo>
                  <a:pt x="72" y="17"/>
                  <a:pt x="72" y="17"/>
                  <a:pt x="72" y="17"/>
                </a:cubicBezTo>
                <a:cubicBezTo>
                  <a:pt x="92" y="1"/>
                  <a:pt x="92" y="1"/>
                  <a:pt x="92" y="1"/>
                </a:cubicBezTo>
                <a:cubicBezTo>
                  <a:pt x="93" y="0"/>
                  <a:pt x="94" y="0"/>
                  <a:pt x="95" y="1"/>
                </a:cubicBezTo>
                <a:close/>
                <a:moveTo>
                  <a:pt x="35" y="59"/>
                </a:moveTo>
                <a:cubicBezTo>
                  <a:pt x="35" y="59"/>
                  <a:pt x="35" y="59"/>
                  <a:pt x="35" y="59"/>
                </a:cubicBezTo>
                <a:cubicBezTo>
                  <a:pt x="36" y="58"/>
                  <a:pt x="37" y="58"/>
                  <a:pt x="38" y="59"/>
                </a:cubicBezTo>
                <a:cubicBezTo>
                  <a:pt x="39" y="59"/>
                  <a:pt x="39" y="61"/>
                  <a:pt x="38" y="62"/>
                </a:cubicBezTo>
                <a:cubicBezTo>
                  <a:pt x="17" y="83"/>
                  <a:pt x="17" y="83"/>
                  <a:pt x="17" y="83"/>
                </a:cubicBezTo>
                <a:cubicBezTo>
                  <a:pt x="16" y="84"/>
                  <a:pt x="15" y="84"/>
                  <a:pt x="14" y="83"/>
                </a:cubicBezTo>
                <a:cubicBezTo>
                  <a:pt x="13" y="82"/>
                  <a:pt x="13" y="80"/>
                  <a:pt x="14" y="80"/>
                </a:cubicBezTo>
                <a:cubicBezTo>
                  <a:pt x="35" y="59"/>
                  <a:pt x="35" y="59"/>
                  <a:pt x="35" y="59"/>
                </a:cubicBezTo>
                <a:close/>
                <a:moveTo>
                  <a:pt x="44" y="68"/>
                </a:moveTo>
                <a:cubicBezTo>
                  <a:pt x="44" y="68"/>
                  <a:pt x="44" y="68"/>
                  <a:pt x="44" y="68"/>
                </a:cubicBezTo>
                <a:cubicBezTo>
                  <a:pt x="45" y="67"/>
                  <a:pt x="47" y="67"/>
                  <a:pt x="48" y="68"/>
                </a:cubicBezTo>
                <a:cubicBezTo>
                  <a:pt x="49" y="69"/>
                  <a:pt x="49" y="70"/>
                  <a:pt x="48" y="71"/>
                </a:cubicBezTo>
                <a:cubicBezTo>
                  <a:pt x="27" y="92"/>
                  <a:pt x="27" y="92"/>
                  <a:pt x="27" y="92"/>
                </a:cubicBezTo>
                <a:cubicBezTo>
                  <a:pt x="26" y="93"/>
                  <a:pt x="24" y="93"/>
                  <a:pt x="23" y="92"/>
                </a:cubicBezTo>
                <a:cubicBezTo>
                  <a:pt x="22" y="91"/>
                  <a:pt x="22" y="90"/>
                  <a:pt x="23" y="89"/>
                </a:cubicBezTo>
                <a:cubicBezTo>
                  <a:pt x="44" y="68"/>
                  <a:pt x="44" y="68"/>
                  <a:pt x="44" y="68"/>
                </a:cubicBezTo>
                <a:close/>
                <a:moveTo>
                  <a:pt x="67" y="66"/>
                </a:moveTo>
                <a:cubicBezTo>
                  <a:pt x="67" y="66"/>
                  <a:pt x="67" y="66"/>
                  <a:pt x="67" y="66"/>
                </a:cubicBezTo>
                <a:cubicBezTo>
                  <a:pt x="40" y="39"/>
                  <a:pt x="40" y="39"/>
                  <a:pt x="40" y="39"/>
                </a:cubicBezTo>
                <a:cubicBezTo>
                  <a:pt x="37" y="42"/>
                  <a:pt x="37" y="42"/>
                  <a:pt x="37" y="42"/>
                </a:cubicBezTo>
                <a:cubicBezTo>
                  <a:pt x="39" y="43"/>
                  <a:pt x="39" y="43"/>
                  <a:pt x="39" y="43"/>
                </a:cubicBezTo>
                <a:cubicBezTo>
                  <a:pt x="39" y="43"/>
                  <a:pt x="39" y="43"/>
                  <a:pt x="39" y="43"/>
                </a:cubicBezTo>
                <a:cubicBezTo>
                  <a:pt x="39" y="43"/>
                  <a:pt x="39" y="43"/>
                  <a:pt x="39" y="43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7"/>
                  <a:pt x="63" y="67"/>
                  <a:pt x="63" y="67"/>
                </a:cubicBezTo>
                <a:cubicBezTo>
                  <a:pt x="65" y="69"/>
                  <a:pt x="65" y="69"/>
                  <a:pt x="65" y="69"/>
                </a:cubicBezTo>
                <a:cubicBezTo>
                  <a:pt x="67" y="66"/>
                  <a:pt x="67" y="66"/>
                  <a:pt x="67" y="66"/>
                </a:cubicBezTo>
                <a:close/>
                <a:moveTo>
                  <a:pt x="28" y="97"/>
                </a:moveTo>
                <a:cubicBezTo>
                  <a:pt x="28" y="97"/>
                  <a:pt x="28" y="97"/>
                  <a:pt x="28" y="97"/>
                </a:cubicBezTo>
                <a:cubicBezTo>
                  <a:pt x="54" y="70"/>
                  <a:pt x="54" y="70"/>
                  <a:pt x="54" y="70"/>
                </a:cubicBezTo>
                <a:cubicBezTo>
                  <a:pt x="36" y="52"/>
                  <a:pt x="36" y="52"/>
                  <a:pt x="36" y="52"/>
                </a:cubicBezTo>
                <a:cubicBezTo>
                  <a:pt x="9" y="79"/>
                  <a:pt x="9" y="79"/>
                  <a:pt x="9" y="79"/>
                </a:cubicBezTo>
                <a:cubicBezTo>
                  <a:pt x="9" y="79"/>
                  <a:pt x="9" y="80"/>
                  <a:pt x="9" y="81"/>
                </a:cubicBezTo>
                <a:cubicBezTo>
                  <a:pt x="9" y="81"/>
                  <a:pt x="9" y="81"/>
                  <a:pt x="9" y="81"/>
                </a:cubicBezTo>
                <a:cubicBezTo>
                  <a:pt x="9" y="81"/>
                  <a:pt x="9" y="82"/>
                  <a:pt x="9" y="83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7"/>
                  <a:pt x="25" y="98"/>
                  <a:pt x="26" y="98"/>
                </a:cubicBezTo>
                <a:cubicBezTo>
                  <a:pt x="26" y="98"/>
                  <a:pt x="26" y="98"/>
                  <a:pt x="26" y="98"/>
                </a:cubicBezTo>
                <a:cubicBezTo>
                  <a:pt x="26" y="98"/>
                  <a:pt x="27" y="97"/>
                  <a:pt x="28" y="97"/>
                </a:cubicBezTo>
                <a:close/>
                <a:moveTo>
                  <a:pt x="100" y="13"/>
                </a:moveTo>
                <a:cubicBezTo>
                  <a:pt x="100" y="13"/>
                  <a:pt x="100" y="13"/>
                  <a:pt x="100" y="13"/>
                </a:cubicBezTo>
                <a:cubicBezTo>
                  <a:pt x="93" y="6"/>
                  <a:pt x="93" y="6"/>
                  <a:pt x="93" y="6"/>
                </a:cubicBezTo>
                <a:cubicBezTo>
                  <a:pt x="78" y="19"/>
                  <a:pt x="78" y="19"/>
                  <a:pt x="78" y="19"/>
                </a:cubicBezTo>
                <a:cubicBezTo>
                  <a:pt x="88" y="29"/>
                  <a:pt x="88" y="29"/>
                  <a:pt x="88" y="29"/>
                </a:cubicBezTo>
                <a:cubicBezTo>
                  <a:pt x="100" y="13"/>
                  <a:pt x="100" y="13"/>
                  <a:pt x="100" y="1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08" name="PA_任意多边形 60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6838722" y="4735641"/>
            <a:ext cx="224297" cy="215833"/>
          </a:xfrm>
          <a:custGeom>
            <a:avLst/>
            <a:gdLst>
              <a:gd name="T0" fmla="*/ 27 w 108"/>
              <a:gd name="T1" fmla="*/ 79 h 104"/>
              <a:gd name="T2" fmla="*/ 22 w 108"/>
              <a:gd name="T3" fmla="*/ 91 h 104"/>
              <a:gd name="T4" fmla="*/ 15 w 108"/>
              <a:gd name="T5" fmla="*/ 84 h 104"/>
              <a:gd name="T6" fmla="*/ 22 w 108"/>
              <a:gd name="T7" fmla="*/ 77 h 104"/>
              <a:gd name="T8" fmla="*/ 95 w 108"/>
              <a:gd name="T9" fmla="*/ 0 h 104"/>
              <a:gd name="T10" fmla="*/ 108 w 108"/>
              <a:gd name="T11" fmla="*/ 13 h 104"/>
              <a:gd name="T12" fmla="*/ 108 w 108"/>
              <a:gd name="T13" fmla="*/ 45 h 104"/>
              <a:gd name="T14" fmla="*/ 108 w 108"/>
              <a:gd name="T15" fmla="*/ 77 h 104"/>
              <a:gd name="T16" fmla="*/ 104 w 108"/>
              <a:gd name="T17" fmla="*/ 100 h 104"/>
              <a:gd name="T18" fmla="*/ 4 w 108"/>
              <a:gd name="T19" fmla="*/ 100 h 104"/>
              <a:gd name="T20" fmla="*/ 0 w 108"/>
              <a:gd name="T21" fmla="*/ 77 h 104"/>
              <a:gd name="T22" fmla="*/ 0 w 108"/>
              <a:gd name="T23" fmla="*/ 45 h 104"/>
              <a:gd name="T24" fmla="*/ 0 w 108"/>
              <a:gd name="T25" fmla="*/ 13 h 104"/>
              <a:gd name="T26" fmla="*/ 13 w 108"/>
              <a:gd name="T27" fmla="*/ 0 h 104"/>
              <a:gd name="T28" fmla="*/ 13 w 108"/>
              <a:gd name="T29" fmla="*/ 8 h 104"/>
              <a:gd name="T30" fmla="*/ 10 w 108"/>
              <a:gd name="T31" fmla="*/ 10 h 104"/>
              <a:gd name="T32" fmla="*/ 10 w 108"/>
              <a:gd name="T33" fmla="*/ 30 h 104"/>
              <a:gd name="T34" fmla="*/ 13 w 108"/>
              <a:gd name="T35" fmla="*/ 32 h 104"/>
              <a:gd name="T36" fmla="*/ 95 w 108"/>
              <a:gd name="T37" fmla="*/ 32 h 104"/>
              <a:gd name="T38" fmla="*/ 98 w 108"/>
              <a:gd name="T39" fmla="*/ 31 h 104"/>
              <a:gd name="T40" fmla="*/ 98 w 108"/>
              <a:gd name="T41" fmla="*/ 10 h 104"/>
              <a:gd name="T42" fmla="*/ 95 w 108"/>
              <a:gd name="T43" fmla="*/ 40 h 104"/>
              <a:gd name="T44" fmla="*/ 13 w 108"/>
              <a:gd name="T45" fmla="*/ 40 h 104"/>
              <a:gd name="T46" fmla="*/ 10 w 108"/>
              <a:gd name="T47" fmla="*/ 41 h 104"/>
              <a:gd name="T48" fmla="*/ 9 w 108"/>
              <a:gd name="T49" fmla="*/ 59 h 104"/>
              <a:gd name="T50" fmla="*/ 10 w 108"/>
              <a:gd name="T51" fmla="*/ 63 h 104"/>
              <a:gd name="T52" fmla="*/ 95 w 108"/>
              <a:gd name="T53" fmla="*/ 64 h 104"/>
              <a:gd name="T54" fmla="*/ 98 w 108"/>
              <a:gd name="T55" fmla="*/ 63 h 104"/>
              <a:gd name="T56" fmla="*/ 100 w 108"/>
              <a:gd name="T57" fmla="*/ 45 h 104"/>
              <a:gd name="T58" fmla="*/ 98 w 108"/>
              <a:gd name="T59" fmla="*/ 41 h 104"/>
              <a:gd name="T60" fmla="*/ 95 w 108"/>
              <a:gd name="T61" fmla="*/ 72 h 104"/>
              <a:gd name="T62" fmla="*/ 13 w 108"/>
              <a:gd name="T63" fmla="*/ 72 h 104"/>
              <a:gd name="T64" fmla="*/ 10 w 108"/>
              <a:gd name="T65" fmla="*/ 73 h 104"/>
              <a:gd name="T66" fmla="*/ 10 w 108"/>
              <a:gd name="T67" fmla="*/ 94 h 104"/>
              <a:gd name="T68" fmla="*/ 13 w 108"/>
              <a:gd name="T69" fmla="*/ 96 h 104"/>
              <a:gd name="T70" fmla="*/ 98 w 108"/>
              <a:gd name="T71" fmla="*/ 95 h 104"/>
              <a:gd name="T72" fmla="*/ 100 w 108"/>
              <a:gd name="T73" fmla="*/ 77 h 104"/>
              <a:gd name="T74" fmla="*/ 98 w 108"/>
              <a:gd name="T75" fmla="*/ 73 h 104"/>
              <a:gd name="T76" fmla="*/ 22 w 108"/>
              <a:gd name="T77" fmla="*/ 13 h 104"/>
              <a:gd name="T78" fmla="*/ 30 w 108"/>
              <a:gd name="T79" fmla="*/ 20 h 104"/>
              <a:gd name="T80" fmla="*/ 22 w 108"/>
              <a:gd name="T81" fmla="*/ 28 h 104"/>
              <a:gd name="T82" fmla="*/ 15 w 108"/>
              <a:gd name="T83" fmla="*/ 20 h 104"/>
              <a:gd name="T84" fmla="*/ 22 w 108"/>
              <a:gd name="T85" fmla="*/ 13 h 104"/>
              <a:gd name="T86" fmla="*/ 22 w 108"/>
              <a:gd name="T87" fmla="*/ 18 h 104"/>
              <a:gd name="T88" fmla="*/ 20 w 108"/>
              <a:gd name="T89" fmla="*/ 20 h 104"/>
              <a:gd name="T90" fmla="*/ 22 w 108"/>
              <a:gd name="T91" fmla="*/ 23 h 104"/>
              <a:gd name="T92" fmla="*/ 25 w 108"/>
              <a:gd name="T93" fmla="*/ 20 h 104"/>
              <a:gd name="T94" fmla="*/ 22 w 108"/>
              <a:gd name="T95" fmla="*/ 45 h 104"/>
              <a:gd name="T96" fmla="*/ 27 w 108"/>
              <a:gd name="T97" fmla="*/ 47 h 104"/>
              <a:gd name="T98" fmla="*/ 27 w 108"/>
              <a:gd name="T99" fmla="*/ 57 h 104"/>
              <a:gd name="T100" fmla="*/ 17 w 108"/>
              <a:gd name="T101" fmla="*/ 57 h 104"/>
              <a:gd name="T102" fmla="*/ 17 w 108"/>
              <a:gd name="T103" fmla="*/ 47 h 104"/>
              <a:gd name="T104" fmla="*/ 24 w 108"/>
              <a:gd name="T105" fmla="*/ 50 h 104"/>
              <a:gd name="T106" fmla="*/ 20 w 108"/>
              <a:gd name="T107" fmla="*/ 50 h 104"/>
              <a:gd name="T108" fmla="*/ 20 w 108"/>
              <a:gd name="T109" fmla="*/ 54 h 104"/>
              <a:gd name="T110" fmla="*/ 24 w 108"/>
              <a:gd name="T111" fmla="*/ 54 h 104"/>
              <a:gd name="T112" fmla="*/ 24 w 108"/>
              <a:gd name="T113" fmla="*/ 50 h 104"/>
              <a:gd name="T114" fmla="*/ 22 w 108"/>
              <a:gd name="T115" fmla="*/ 81 h 104"/>
              <a:gd name="T116" fmla="*/ 20 w 108"/>
              <a:gd name="T117" fmla="*/ 84 h 104"/>
              <a:gd name="T118" fmla="*/ 22 w 108"/>
              <a:gd name="T119" fmla="*/ 86 h 104"/>
              <a:gd name="T120" fmla="*/ 25 w 108"/>
              <a:gd name="T121" fmla="*/ 8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" h="104">
                <a:moveTo>
                  <a:pt x="22" y="77"/>
                </a:moveTo>
                <a:cubicBezTo>
                  <a:pt x="24" y="77"/>
                  <a:pt x="26" y="77"/>
                  <a:pt x="27" y="79"/>
                </a:cubicBezTo>
                <a:cubicBezTo>
                  <a:pt x="27" y="79"/>
                  <a:pt x="27" y="79"/>
                  <a:pt x="27" y="79"/>
                </a:cubicBezTo>
                <a:cubicBezTo>
                  <a:pt x="29" y="80"/>
                  <a:pt x="30" y="82"/>
                  <a:pt x="30" y="84"/>
                </a:cubicBezTo>
                <a:cubicBezTo>
                  <a:pt x="30" y="86"/>
                  <a:pt x="29" y="88"/>
                  <a:pt x="27" y="89"/>
                </a:cubicBezTo>
                <a:cubicBezTo>
                  <a:pt x="26" y="91"/>
                  <a:pt x="24" y="91"/>
                  <a:pt x="22" y="91"/>
                </a:cubicBezTo>
                <a:cubicBezTo>
                  <a:pt x="20" y="91"/>
                  <a:pt x="18" y="91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16" y="88"/>
                  <a:pt x="15" y="86"/>
                  <a:pt x="15" y="84"/>
                </a:cubicBezTo>
                <a:cubicBezTo>
                  <a:pt x="15" y="82"/>
                  <a:pt x="16" y="80"/>
                  <a:pt x="17" y="79"/>
                </a:cubicBezTo>
                <a:cubicBezTo>
                  <a:pt x="17" y="79"/>
                  <a:pt x="17" y="79"/>
                  <a:pt x="17" y="79"/>
                </a:cubicBezTo>
                <a:cubicBezTo>
                  <a:pt x="18" y="77"/>
                  <a:pt x="20" y="77"/>
                  <a:pt x="22" y="77"/>
                </a:cubicBezTo>
                <a:close/>
                <a:moveTo>
                  <a:pt x="13" y="0"/>
                </a:moveTo>
                <a:cubicBezTo>
                  <a:pt x="13" y="0"/>
                  <a:pt x="13" y="0"/>
                  <a:pt x="13" y="0"/>
                </a:cubicBezTo>
                <a:cubicBezTo>
                  <a:pt x="95" y="0"/>
                  <a:pt x="95" y="0"/>
                  <a:pt x="95" y="0"/>
                </a:cubicBezTo>
                <a:cubicBezTo>
                  <a:pt x="99" y="0"/>
                  <a:pt x="102" y="1"/>
                  <a:pt x="104" y="4"/>
                </a:cubicBezTo>
                <a:cubicBezTo>
                  <a:pt x="104" y="4"/>
                  <a:pt x="104" y="4"/>
                  <a:pt x="104" y="4"/>
                </a:cubicBezTo>
                <a:cubicBezTo>
                  <a:pt x="106" y="6"/>
                  <a:pt x="108" y="9"/>
                  <a:pt x="108" y="13"/>
                </a:cubicBezTo>
                <a:cubicBezTo>
                  <a:pt x="108" y="27"/>
                  <a:pt x="108" y="27"/>
                  <a:pt x="108" y="27"/>
                </a:cubicBezTo>
                <a:cubicBezTo>
                  <a:pt x="108" y="31"/>
                  <a:pt x="107" y="34"/>
                  <a:pt x="104" y="36"/>
                </a:cubicBezTo>
                <a:cubicBezTo>
                  <a:pt x="107" y="38"/>
                  <a:pt x="108" y="41"/>
                  <a:pt x="108" y="45"/>
                </a:cubicBezTo>
                <a:cubicBezTo>
                  <a:pt x="108" y="59"/>
                  <a:pt x="108" y="59"/>
                  <a:pt x="108" y="59"/>
                </a:cubicBezTo>
                <a:cubicBezTo>
                  <a:pt x="108" y="63"/>
                  <a:pt x="107" y="66"/>
                  <a:pt x="104" y="68"/>
                </a:cubicBezTo>
                <a:cubicBezTo>
                  <a:pt x="107" y="70"/>
                  <a:pt x="108" y="73"/>
                  <a:pt x="108" y="77"/>
                </a:cubicBezTo>
                <a:cubicBezTo>
                  <a:pt x="108" y="91"/>
                  <a:pt x="108" y="91"/>
                  <a:pt x="108" y="91"/>
                </a:cubicBezTo>
                <a:cubicBezTo>
                  <a:pt x="108" y="95"/>
                  <a:pt x="106" y="98"/>
                  <a:pt x="104" y="100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02" y="103"/>
                  <a:pt x="99" y="104"/>
                  <a:pt x="95" y="104"/>
                </a:cubicBezTo>
                <a:cubicBezTo>
                  <a:pt x="13" y="104"/>
                  <a:pt x="13" y="104"/>
                  <a:pt x="13" y="104"/>
                </a:cubicBezTo>
                <a:cubicBezTo>
                  <a:pt x="10" y="104"/>
                  <a:pt x="6" y="103"/>
                  <a:pt x="4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2" y="98"/>
                  <a:pt x="0" y="95"/>
                  <a:pt x="0" y="91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73"/>
                  <a:pt x="2" y="70"/>
                  <a:pt x="4" y="68"/>
                </a:cubicBezTo>
                <a:cubicBezTo>
                  <a:pt x="2" y="66"/>
                  <a:pt x="0" y="63"/>
                  <a:pt x="0" y="59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1"/>
                  <a:pt x="2" y="38"/>
                  <a:pt x="4" y="36"/>
                </a:cubicBezTo>
                <a:cubicBezTo>
                  <a:pt x="2" y="34"/>
                  <a:pt x="0" y="31"/>
                  <a:pt x="0" y="27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9"/>
                  <a:pt x="2" y="6"/>
                  <a:pt x="4" y="4"/>
                </a:cubicBezTo>
                <a:cubicBezTo>
                  <a:pt x="4" y="4"/>
                  <a:pt x="4" y="4"/>
                  <a:pt x="4" y="4"/>
                </a:cubicBezTo>
                <a:cubicBezTo>
                  <a:pt x="6" y="1"/>
                  <a:pt x="10" y="0"/>
                  <a:pt x="13" y="0"/>
                </a:cubicBezTo>
                <a:close/>
                <a:moveTo>
                  <a:pt x="95" y="8"/>
                </a:moveTo>
                <a:cubicBezTo>
                  <a:pt x="95" y="8"/>
                  <a:pt x="95" y="8"/>
                  <a:pt x="95" y="8"/>
                </a:cubicBezTo>
                <a:cubicBezTo>
                  <a:pt x="13" y="8"/>
                  <a:pt x="13" y="8"/>
                  <a:pt x="13" y="8"/>
                </a:cubicBezTo>
                <a:cubicBezTo>
                  <a:pt x="12" y="8"/>
                  <a:pt x="11" y="9"/>
                  <a:pt x="10" y="9"/>
                </a:cubicBezTo>
                <a:cubicBezTo>
                  <a:pt x="10" y="10"/>
                  <a:pt x="10" y="10"/>
                  <a:pt x="10" y="10"/>
                </a:cubicBezTo>
                <a:cubicBezTo>
                  <a:pt x="10" y="10"/>
                  <a:pt x="10" y="10"/>
                  <a:pt x="10" y="10"/>
                </a:cubicBezTo>
                <a:cubicBezTo>
                  <a:pt x="9" y="10"/>
                  <a:pt x="9" y="12"/>
                  <a:pt x="9" y="13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29"/>
                  <a:pt x="9" y="30"/>
                  <a:pt x="10" y="30"/>
                </a:cubicBezTo>
                <a:cubicBezTo>
                  <a:pt x="10" y="31"/>
                  <a:pt x="10" y="31"/>
                  <a:pt x="10" y="31"/>
                </a:cubicBezTo>
                <a:cubicBezTo>
                  <a:pt x="10" y="31"/>
                  <a:pt x="10" y="31"/>
                  <a:pt x="10" y="31"/>
                </a:cubicBezTo>
                <a:cubicBezTo>
                  <a:pt x="11" y="31"/>
                  <a:pt x="12" y="32"/>
                  <a:pt x="13" y="32"/>
                </a:cubicBezTo>
                <a:cubicBezTo>
                  <a:pt x="13" y="32"/>
                  <a:pt x="13" y="32"/>
                  <a:pt x="13" y="32"/>
                </a:cubicBezTo>
                <a:cubicBezTo>
                  <a:pt x="95" y="32"/>
                  <a:pt x="95" y="32"/>
                  <a:pt x="95" y="32"/>
                </a:cubicBezTo>
                <a:cubicBezTo>
                  <a:pt x="95" y="32"/>
                  <a:pt x="95" y="32"/>
                  <a:pt x="95" y="32"/>
                </a:cubicBezTo>
                <a:cubicBezTo>
                  <a:pt x="96" y="32"/>
                  <a:pt x="97" y="31"/>
                  <a:pt x="98" y="31"/>
                </a:cubicBezTo>
                <a:cubicBezTo>
                  <a:pt x="98" y="31"/>
                  <a:pt x="98" y="31"/>
                  <a:pt x="98" y="31"/>
                </a:cubicBezTo>
                <a:cubicBezTo>
                  <a:pt x="98" y="31"/>
                  <a:pt x="98" y="31"/>
                  <a:pt x="98" y="31"/>
                </a:cubicBezTo>
                <a:cubicBezTo>
                  <a:pt x="99" y="30"/>
                  <a:pt x="100" y="29"/>
                  <a:pt x="100" y="27"/>
                </a:cubicBezTo>
                <a:cubicBezTo>
                  <a:pt x="100" y="13"/>
                  <a:pt x="100" y="13"/>
                  <a:pt x="100" y="13"/>
                </a:cubicBezTo>
                <a:cubicBezTo>
                  <a:pt x="100" y="12"/>
                  <a:pt x="99" y="10"/>
                  <a:pt x="98" y="10"/>
                </a:cubicBezTo>
                <a:cubicBezTo>
                  <a:pt x="98" y="10"/>
                  <a:pt x="98" y="10"/>
                  <a:pt x="98" y="10"/>
                </a:cubicBezTo>
                <a:cubicBezTo>
                  <a:pt x="98" y="9"/>
                  <a:pt x="96" y="8"/>
                  <a:pt x="95" y="8"/>
                </a:cubicBezTo>
                <a:close/>
                <a:moveTo>
                  <a:pt x="95" y="40"/>
                </a:moveTo>
                <a:cubicBezTo>
                  <a:pt x="95" y="40"/>
                  <a:pt x="95" y="40"/>
                  <a:pt x="95" y="40"/>
                </a:cubicBezTo>
                <a:cubicBezTo>
                  <a:pt x="95" y="40"/>
                  <a:pt x="95" y="40"/>
                  <a:pt x="95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2" y="40"/>
                  <a:pt x="11" y="41"/>
                  <a:pt x="10" y="41"/>
                </a:cubicBezTo>
                <a:cubicBezTo>
                  <a:pt x="10" y="41"/>
                  <a:pt x="10" y="41"/>
                  <a:pt x="10" y="41"/>
                </a:cubicBezTo>
                <a:cubicBezTo>
                  <a:pt x="10" y="42"/>
                  <a:pt x="10" y="42"/>
                  <a:pt x="10" y="42"/>
                </a:cubicBezTo>
                <a:cubicBezTo>
                  <a:pt x="9" y="42"/>
                  <a:pt x="9" y="43"/>
                  <a:pt x="9" y="45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61"/>
                  <a:pt x="9" y="62"/>
                  <a:pt x="10" y="62"/>
                </a:cubicBezTo>
                <a:cubicBezTo>
                  <a:pt x="10" y="63"/>
                  <a:pt x="10" y="63"/>
                  <a:pt x="10" y="63"/>
                </a:cubicBezTo>
                <a:cubicBezTo>
                  <a:pt x="10" y="63"/>
                  <a:pt x="10" y="63"/>
                  <a:pt x="10" y="63"/>
                </a:cubicBezTo>
                <a:cubicBezTo>
                  <a:pt x="11" y="63"/>
                  <a:pt x="12" y="64"/>
                  <a:pt x="13" y="64"/>
                </a:cubicBezTo>
                <a:cubicBezTo>
                  <a:pt x="13" y="64"/>
                  <a:pt x="13" y="64"/>
                  <a:pt x="13" y="64"/>
                </a:cubicBezTo>
                <a:cubicBezTo>
                  <a:pt x="95" y="64"/>
                  <a:pt x="95" y="64"/>
                  <a:pt x="95" y="64"/>
                </a:cubicBezTo>
                <a:cubicBezTo>
                  <a:pt x="95" y="64"/>
                  <a:pt x="95" y="64"/>
                  <a:pt x="95" y="64"/>
                </a:cubicBezTo>
                <a:cubicBezTo>
                  <a:pt x="96" y="64"/>
                  <a:pt x="97" y="63"/>
                  <a:pt x="98" y="63"/>
                </a:cubicBezTo>
                <a:cubicBezTo>
                  <a:pt x="98" y="63"/>
                  <a:pt x="98" y="63"/>
                  <a:pt x="98" y="63"/>
                </a:cubicBezTo>
                <a:cubicBezTo>
                  <a:pt x="98" y="63"/>
                  <a:pt x="98" y="63"/>
                  <a:pt x="98" y="63"/>
                </a:cubicBezTo>
                <a:cubicBezTo>
                  <a:pt x="99" y="62"/>
                  <a:pt x="100" y="61"/>
                  <a:pt x="100" y="59"/>
                </a:cubicBezTo>
                <a:cubicBezTo>
                  <a:pt x="100" y="45"/>
                  <a:pt x="100" y="45"/>
                  <a:pt x="100" y="45"/>
                </a:cubicBezTo>
                <a:cubicBezTo>
                  <a:pt x="100" y="43"/>
                  <a:pt x="99" y="42"/>
                  <a:pt x="98" y="42"/>
                </a:cubicBezTo>
                <a:cubicBezTo>
                  <a:pt x="98" y="42"/>
                  <a:pt x="98" y="42"/>
                  <a:pt x="98" y="42"/>
                </a:cubicBezTo>
                <a:cubicBezTo>
                  <a:pt x="98" y="41"/>
                  <a:pt x="98" y="41"/>
                  <a:pt x="98" y="41"/>
                </a:cubicBezTo>
                <a:cubicBezTo>
                  <a:pt x="98" y="41"/>
                  <a:pt x="96" y="40"/>
                  <a:pt x="95" y="40"/>
                </a:cubicBezTo>
                <a:close/>
                <a:moveTo>
                  <a:pt x="95" y="72"/>
                </a:moveTo>
                <a:cubicBezTo>
                  <a:pt x="95" y="72"/>
                  <a:pt x="95" y="72"/>
                  <a:pt x="95" y="72"/>
                </a:cubicBezTo>
                <a:cubicBezTo>
                  <a:pt x="95" y="72"/>
                  <a:pt x="95" y="72"/>
                  <a:pt x="95" y="72"/>
                </a:cubicBezTo>
                <a:cubicBezTo>
                  <a:pt x="13" y="72"/>
                  <a:pt x="13" y="72"/>
                  <a:pt x="13" y="72"/>
                </a:cubicBezTo>
                <a:cubicBezTo>
                  <a:pt x="13" y="72"/>
                  <a:pt x="13" y="72"/>
                  <a:pt x="13" y="72"/>
                </a:cubicBezTo>
                <a:cubicBezTo>
                  <a:pt x="12" y="72"/>
                  <a:pt x="11" y="73"/>
                  <a:pt x="10" y="73"/>
                </a:cubicBezTo>
                <a:cubicBezTo>
                  <a:pt x="10" y="73"/>
                  <a:pt x="10" y="73"/>
                  <a:pt x="10" y="73"/>
                </a:cubicBezTo>
                <a:cubicBezTo>
                  <a:pt x="10" y="73"/>
                  <a:pt x="10" y="73"/>
                  <a:pt x="10" y="73"/>
                </a:cubicBezTo>
                <a:cubicBezTo>
                  <a:pt x="9" y="74"/>
                  <a:pt x="9" y="75"/>
                  <a:pt x="9" y="77"/>
                </a:cubicBezTo>
                <a:cubicBezTo>
                  <a:pt x="9" y="91"/>
                  <a:pt x="9" y="91"/>
                  <a:pt x="9" y="91"/>
                </a:cubicBezTo>
                <a:cubicBezTo>
                  <a:pt x="9" y="92"/>
                  <a:pt x="9" y="94"/>
                  <a:pt x="10" y="94"/>
                </a:cubicBezTo>
                <a:cubicBezTo>
                  <a:pt x="10" y="94"/>
                  <a:pt x="10" y="94"/>
                  <a:pt x="10" y="94"/>
                </a:cubicBezTo>
                <a:cubicBezTo>
                  <a:pt x="10" y="95"/>
                  <a:pt x="10" y="95"/>
                  <a:pt x="10" y="95"/>
                </a:cubicBezTo>
                <a:cubicBezTo>
                  <a:pt x="11" y="95"/>
                  <a:pt x="12" y="96"/>
                  <a:pt x="13" y="96"/>
                </a:cubicBezTo>
                <a:cubicBezTo>
                  <a:pt x="95" y="96"/>
                  <a:pt x="95" y="96"/>
                  <a:pt x="95" y="96"/>
                </a:cubicBezTo>
                <a:cubicBezTo>
                  <a:pt x="96" y="96"/>
                  <a:pt x="97" y="95"/>
                  <a:pt x="98" y="95"/>
                </a:cubicBezTo>
                <a:cubicBezTo>
                  <a:pt x="98" y="95"/>
                  <a:pt x="98" y="95"/>
                  <a:pt x="98" y="95"/>
                </a:cubicBezTo>
                <a:cubicBezTo>
                  <a:pt x="98" y="94"/>
                  <a:pt x="98" y="94"/>
                  <a:pt x="98" y="94"/>
                </a:cubicBezTo>
                <a:cubicBezTo>
                  <a:pt x="99" y="94"/>
                  <a:pt x="100" y="93"/>
                  <a:pt x="100" y="91"/>
                </a:cubicBezTo>
                <a:cubicBezTo>
                  <a:pt x="100" y="77"/>
                  <a:pt x="100" y="77"/>
                  <a:pt x="100" y="77"/>
                </a:cubicBezTo>
                <a:cubicBezTo>
                  <a:pt x="100" y="75"/>
                  <a:pt x="99" y="74"/>
                  <a:pt x="98" y="74"/>
                </a:cubicBezTo>
                <a:cubicBezTo>
                  <a:pt x="98" y="73"/>
                  <a:pt x="98" y="73"/>
                  <a:pt x="98" y="73"/>
                </a:cubicBezTo>
                <a:cubicBezTo>
                  <a:pt x="98" y="73"/>
                  <a:pt x="98" y="73"/>
                  <a:pt x="98" y="73"/>
                </a:cubicBezTo>
                <a:cubicBezTo>
                  <a:pt x="98" y="73"/>
                  <a:pt x="96" y="72"/>
                  <a:pt x="95" y="72"/>
                </a:cubicBezTo>
                <a:close/>
                <a:moveTo>
                  <a:pt x="22" y="13"/>
                </a:moveTo>
                <a:cubicBezTo>
                  <a:pt x="22" y="13"/>
                  <a:pt x="22" y="13"/>
                  <a:pt x="22" y="13"/>
                </a:cubicBezTo>
                <a:cubicBezTo>
                  <a:pt x="24" y="13"/>
                  <a:pt x="26" y="13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9" y="16"/>
                  <a:pt x="30" y="18"/>
                  <a:pt x="30" y="20"/>
                </a:cubicBezTo>
                <a:cubicBezTo>
                  <a:pt x="30" y="22"/>
                  <a:pt x="29" y="24"/>
                  <a:pt x="27" y="25"/>
                </a:cubicBezTo>
                <a:cubicBezTo>
                  <a:pt x="27" y="25"/>
                  <a:pt x="27" y="25"/>
                  <a:pt x="27" y="25"/>
                </a:cubicBezTo>
                <a:cubicBezTo>
                  <a:pt x="26" y="27"/>
                  <a:pt x="24" y="28"/>
                  <a:pt x="22" y="28"/>
                </a:cubicBezTo>
                <a:cubicBezTo>
                  <a:pt x="20" y="28"/>
                  <a:pt x="18" y="27"/>
                  <a:pt x="17" y="25"/>
                </a:cubicBezTo>
                <a:cubicBezTo>
                  <a:pt x="17" y="25"/>
                  <a:pt x="17" y="25"/>
                  <a:pt x="17" y="25"/>
                </a:cubicBezTo>
                <a:cubicBezTo>
                  <a:pt x="16" y="24"/>
                  <a:pt x="15" y="22"/>
                  <a:pt x="15" y="20"/>
                </a:cubicBezTo>
                <a:cubicBezTo>
                  <a:pt x="15" y="18"/>
                  <a:pt x="16" y="16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8" y="13"/>
                  <a:pt x="20" y="13"/>
                  <a:pt x="22" y="13"/>
                </a:cubicBezTo>
                <a:close/>
                <a:moveTo>
                  <a:pt x="24" y="18"/>
                </a:move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3" y="18"/>
                  <a:pt x="22" y="18"/>
                </a:cubicBezTo>
                <a:cubicBezTo>
                  <a:pt x="22" y="18"/>
                  <a:pt x="21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9"/>
                  <a:pt x="20" y="19"/>
                  <a:pt x="20" y="20"/>
                </a:cubicBezTo>
                <a:cubicBezTo>
                  <a:pt x="20" y="21"/>
                  <a:pt x="20" y="21"/>
                  <a:pt x="20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1" y="22"/>
                  <a:pt x="22" y="23"/>
                  <a:pt x="22" y="23"/>
                </a:cubicBezTo>
                <a:cubicBezTo>
                  <a:pt x="23" y="23"/>
                  <a:pt x="24" y="22"/>
                  <a:pt x="24" y="22"/>
                </a:cubicBezTo>
                <a:cubicBezTo>
                  <a:pt x="24" y="22"/>
                  <a:pt x="24" y="22"/>
                  <a:pt x="24" y="22"/>
                </a:cubicBezTo>
                <a:cubicBezTo>
                  <a:pt x="24" y="21"/>
                  <a:pt x="25" y="21"/>
                  <a:pt x="25" y="20"/>
                </a:cubicBezTo>
                <a:cubicBezTo>
                  <a:pt x="25" y="19"/>
                  <a:pt x="24" y="19"/>
                  <a:pt x="24" y="18"/>
                </a:cubicBezTo>
                <a:cubicBezTo>
                  <a:pt x="24" y="18"/>
                  <a:pt x="24" y="18"/>
                  <a:pt x="24" y="18"/>
                </a:cubicBezTo>
                <a:close/>
                <a:moveTo>
                  <a:pt x="22" y="45"/>
                </a:moveTo>
                <a:cubicBezTo>
                  <a:pt x="22" y="45"/>
                  <a:pt x="22" y="45"/>
                  <a:pt x="22" y="45"/>
                </a:cubicBezTo>
                <a:cubicBezTo>
                  <a:pt x="24" y="45"/>
                  <a:pt x="26" y="45"/>
                  <a:pt x="27" y="47"/>
                </a:cubicBezTo>
                <a:cubicBezTo>
                  <a:pt x="27" y="47"/>
                  <a:pt x="27" y="47"/>
                  <a:pt x="27" y="47"/>
                </a:cubicBezTo>
                <a:cubicBezTo>
                  <a:pt x="29" y="48"/>
                  <a:pt x="30" y="50"/>
                  <a:pt x="30" y="52"/>
                </a:cubicBezTo>
                <a:cubicBezTo>
                  <a:pt x="30" y="54"/>
                  <a:pt x="29" y="56"/>
                  <a:pt x="27" y="57"/>
                </a:cubicBezTo>
                <a:cubicBezTo>
                  <a:pt x="27" y="57"/>
                  <a:pt x="27" y="57"/>
                  <a:pt x="27" y="57"/>
                </a:cubicBezTo>
                <a:cubicBezTo>
                  <a:pt x="26" y="59"/>
                  <a:pt x="24" y="59"/>
                  <a:pt x="22" y="59"/>
                </a:cubicBezTo>
                <a:cubicBezTo>
                  <a:pt x="20" y="59"/>
                  <a:pt x="18" y="59"/>
                  <a:pt x="17" y="57"/>
                </a:cubicBezTo>
                <a:cubicBezTo>
                  <a:pt x="17" y="57"/>
                  <a:pt x="17" y="57"/>
                  <a:pt x="17" y="57"/>
                </a:cubicBezTo>
                <a:cubicBezTo>
                  <a:pt x="16" y="56"/>
                  <a:pt x="15" y="54"/>
                  <a:pt x="15" y="52"/>
                </a:cubicBezTo>
                <a:cubicBezTo>
                  <a:pt x="15" y="50"/>
                  <a:pt x="16" y="48"/>
                  <a:pt x="17" y="47"/>
                </a:cubicBezTo>
                <a:cubicBezTo>
                  <a:pt x="17" y="47"/>
                  <a:pt x="17" y="47"/>
                  <a:pt x="17" y="47"/>
                </a:cubicBezTo>
                <a:cubicBezTo>
                  <a:pt x="18" y="45"/>
                  <a:pt x="20" y="45"/>
                  <a:pt x="22" y="45"/>
                </a:cubicBezTo>
                <a:close/>
                <a:moveTo>
                  <a:pt x="24" y="50"/>
                </a:moveTo>
                <a:cubicBezTo>
                  <a:pt x="24" y="50"/>
                  <a:pt x="24" y="50"/>
                  <a:pt x="24" y="50"/>
                </a:cubicBezTo>
                <a:cubicBezTo>
                  <a:pt x="24" y="50"/>
                  <a:pt x="23" y="49"/>
                  <a:pt x="22" y="49"/>
                </a:cubicBezTo>
                <a:cubicBezTo>
                  <a:pt x="22" y="49"/>
                  <a:pt x="21" y="50"/>
                  <a:pt x="20" y="50"/>
                </a:cubicBezTo>
                <a:cubicBezTo>
                  <a:pt x="20" y="50"/>
                  <a:pt x="20" y="50"/>
                  <a:pt x="20" y="50"/>
                </a:cubicBezTo>
                <a:cubicBezTo>
                  <a:pt x="20" y="51"/>
                  <a:pt x="20" y="51"/>
                  <a:pt x="20" y="52"/>
                </a:cubicBezTo>
                <a:cubicBezTo>
                  <a:pt x="20" y="53"/>
                  <a:pt x="20" y="53"/>
                  <a:pt x="20" y="54"/>
                </a:cubicBezTo>
                <a:cubicBezTo>
                  <a:pt x="20" y="54"/>
                  <a:pt x="20" y="54"/>
                  <a:pt x="20" y="54"/>
                </a:cubicBezTo>
                <a:cubicBezTo>
                  <a:pt x="21" y="54"/>
                  <a:pt x="22" y="54"/>
                  <a:pt x="22" y="54"/>
                </a:cubicBezTo>
                <a:cubicBezTo>
                  <a:pt x="23" y="54"/>
                  <a:pt x="24" y="54"/>
                  <a:pt x="24" y="54"/>
                </a:cubicBezTo>
                <a:cubicBezTo>
                  <a:pt x="24" y="54"/>
                  <a:pt x="24" y="54"/>
                  <a:pt x="24" y="54"/>
                </a:cubicBezTo>
                <a:cubicBezTo>
                  <a:pt x="24" y="53"/>
                  <a:pt x="25" y="53"/>
                  <a:pt x="25" y="52"/>
                </a:cubicBezTo>
                <a:cubicBezTo>
                  <a:pt x="25" y="51"/>
                  <a:pt x="24" y="51"/>
                  <a:pt x="24" y="50"/>
                </a:cubicBezTo>
                <a:cubicBezTo>
                  <a:pt x="24" y="50"/>
                  <a:pt x="24" y="50"/>
                  <a:pt x="24" y="50"/>
                </a:cubicBezTo>
                <a:close/>
                <a:moveTo>
                  <a:pt x="24" y="82"/>
                </a:moveTo>
                <a:cubicBezTo>
                  <a:pt x="24" y="82"/>
                  <a:pt x="24" y="82"/>
                  <a:pt x="24" y="82"/>
                </a:cubicBezTo>
                <a:cubicBezTo>
                  <a:pt x="24" y="82"/>
                  <a:pt x="23" y="81"/>
                  <a:pt x="22" y="81"/>
                </a:cubicBezTo>
                <a:cubicBezTo>
                  <a:pt x="22" y="81"/>
                  <a:pt x="21" y="82"/>
                  <a:pt x="20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83"/>
                  <a:pt x="20" y="83"/>
                  <a:pt x="20" y="84"/>
                </a:cubicBezTo>
                <a:cubicBezTo>
                  <a:pt x="20" y="85"/>
                  <a:pt x="20" y="85"/>
                  <a:pt x="20" y="86"/>
                </a:cubicBezTo>
                <a:cubicBezTo>
                  <a:pt x="20" y="86"/>
                  <a:pt x="20" y="86"/>
                  <a:pt x="20" y="86"/>
                </a:cubicBezTo>
                <a:cubicBezTo>
                  <a:pt x="21" y="86"/>
                  <a:pt x="22" y="86"/>
                  <a:pt x="22" y="86"/>
                </a:cubicBezTo>
                <a:cubicBezTo>
                  <a:pt x="23" y="86"/>
                  <a:pt x="24" y="86"/>
                  <a:pt x="24" y="86"/>
                </a:cubicBezTo>
                <a:cubicBezTo>
                  <a:pt x="24" y="86"/>
                  <a:pt x="24" y="86"/>
                  <a:pt x="24" y="86"/>
                </a:cubicBezTo>
                <a:cubicBezTo>
                  <a:pt x="24" y="85"/>
                  <a:pt x="25" y="85"/>
                  <a:pt x="25" y="84"/>
                </a:cubicBezTo>
                <a:cubicBezTo>
                  <a:pt x="25" y="83"/>
                  <a:pt x="24" y="83"/>
                  <a:pt x="24" y="82"/>
                </a:cubicBezTo>
                <a:cubicBezTo>
                  <a:pt x="24" y="82"/>
                  <a:pt x="24" y="82"/>
                  <a:pt x="24" y="8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09" name="PA_任意多边形 61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6838722" y="4303974"/>
            <a:ext cx="224297" cy="224297"/>
          </a:xfrm>
          <a:custGeom>
            <a:avLst/>
            <a:gdLst>
              <a:gd name="T0" fmla="*/ 54 w 108"/>
              <a:gd name="T1" fmla="*/ 26 h 108"/>
              <a:gd name="T2" fmla="*/ 58 w 108"/>
              <a:gd name="T3" fmla="*/ 50 h 108"/>
              <a:gd name="T4" fmla="*/ 50 w 108"/>
              <a:gd name="T5" fmla="*/ 50 h 108"/>
              <a:gd name="T6" fmla="*/ 54 w 108"/>
              <a:gd name="T7" fmla="*/ 0 h 108"/>
              <a:gd name="T8" fmla="*/ 92 w 108"/>
              <a:gd name="T9" fmla="*/ 16 h 108"/>
              <a:gd name="T10" fmla="*/ 92 w 108"/>
              <a:gd name="T11" fmla="*/ 16 h 108"/>
              <a:gd name="T12" fmla="*/ 92 w 108"/>
              <a:gd name="T13" fmla="*/ 92 h 108"/>
              <a:gd name="T14" fmla="*/ 92 w 108"/>
              <a:gd name="T15" fmla="*/ 92 h 108"/>
              <a:gd name="T16" fmla="*/ 54 w 108"/>
              <a:gd name="T17" fmla="*/ 108 h 108"/>
              <a:gd name="T18" fmla="*/ 16 w 108"/>
              <a:gd name="T19" fmla="*/ 92 h 108"/>
              <a:gd name="T20" fmla="*/ 16 w 108"/>
              <a:gd name="T21" fmla="*/ 16 h 108"/>
              <a:gd name="T22" fmla="*/ 16 w 108"/>
              <a:gd name="T23" fmla="*/ 16 h 108"/>
              <a:gd name="T24" fmla="*/ 86 w 108"/>
              <a:gd name="T25" fmla="*/ 22 h 108"/>
              <a:gd name="T26" fmla="*/ 54 w 108"/>
              <a:gd name="T27" fmla="*/ 8 h 108"/>
              <a:gd name="T28" fmla="*/ 22 w 108"/>
              <a:gd name="T29" fmla="*/ 22 h 108"/>
              <a:gd name="T30" fmla="*/ 22 w 108"/>
              <a:gd name="T31" fmla="*/ 86 h 108"/>
              <a:gd name="T32" fmla="*/ 54 w 108"/>
              <a:gd name="T33" fmla="*/ 99 h 108"/>
              <a:gd name="T34" fmla="*/ 86 w 108"/>
              <a:gd name="T35" fmla="*/ 86 h 108"/>
              <a:gd name="T36" fmla="*/ 86 w 108"/>
              <a:gd name="T37" fmla="*/ 22 h 108"/>
              <a:gd name="T38" fmla="*/ 68 w 108"/>
              <a:gd name="T39" fmla="*/ 40 h 108"/>
              <a:gd name="T40" fmla="*/ 68 w 108"/>
              <a:gd name="T41" fmla="*/ 34 h 108"/>
              <a:gd name="T42" fmla="*/ 78 w 108"/>
              <a:gd name="T43" fmla="*/ 38 h 108"/>
              <a:gd name="T44" fmla="*/ 82 w 108"/>
              <a:gd name="T45" fmla="*/ 48 h 108"/>
              <a:gd name="T46" fmla="*/ 82 w 108"/>
              <a:gd name="T47" fmla="*/ 59 h 108"/>
              <a:gd name="T48" fmla="*/ 78 w 108"/>
              <a:gd name="T49" fmla="*/ 70 h 108"/>
              <a:gd name="T50" fmla="*/ 70 w 108"/>
              <a:gd name="T51" fmla="*/ 77 h 108"/>
              <a:gd name="T52" fmla="*/ 60 w 108"/>
              <a:gd name="T53" fmla="*/ 81 h 108"/>
              <a:gd name="T54" fmla="*/ 49 w 108"/>
              <a:gd name="T55" fmla="*/ 81 h 108"/>
              <a:gd name="T56" fmla="*/ 38 w 108"/>
              <a:gd name="T57" fmla="*/ 77 h 108"/>
              <a:gd name="T58" fmla="*/ 31 w 108"/>
              <a:gd name="T59" fmla="*/ 70 h 108"/>
              <a:gd name="T60" fmla="*/ 26 w 108"/>
              <a:gd name="T61" fmla="*/ 59 h 108"/>
              <a:gd name="T62" fmla="*/ 26 w 108"/>
              <a:gd name="T63" fmla="*/ 48 h 108"/>
              <a:gd name="T64" fmla="*/ 31 w 108"/>
              <a:gd name="T65" fmla="*/ 38 h 108"/>
              <a:gd name="T66" fmla="*/ 40 w 108"/>
              <a:gd name="T67" fmla="*/ 34 h 108"/>
              <a:gd name="T68" fmla="*/ 37 w 108"/>
              <a:gd name="T69" fmla="*/ 43 h 108"/>
              <a:gd name="T70" fmla="*/ 35 w 108"/>
              <a:gd name="T71" fmla="*/ 50 h 108"/>
              <a:gd name="T72" fmla="*/ 35 w 108"/>
              <a:gd name="T73" fmla="*/ 58 h 108"/>
              <a:gd name="T74" fmla="*/ 37 w 108"/>
              <a:gd name="T75" fmla="*/ 65 h 108"/>
              <a:gd name="T76" fmla="*/ 43 w 108"/>
              <a:gd name="T77" fmla="*/ 70 h 108"/>
              <a:gd name="T78" fmla="*/ 50 w 108"/>
              <a:gd name="T79" fmla="*/ 73 h 108"/>
              <a:gd name="T80" fmla="*/ 58 w 108"/>
              <a:gd name="T81" fmla="*/ 73 h 108"/>
              <a:gd name="T82" fmla="*/ 65 w 108"/>
              <a:gd name="T83" fmla="*/ 70 h 108"/>
              <a:gd name="T84" fmla="*/ 71 w 108"/>
              <a:gd name="T85" fmla="*/ 65 h 108"/>
              <a:gd name="T86" fmla="*/ 74 w 108"/>
              <a:gd name="T87" fmla="*/ 58 h 108"/>
              <a:gd name="T88" fmla="*/ 74 w 108"/>
              <a:gd name="T89" fmla="*/ 50 h 108"/>
              <a:gd name="T90" fmla="*/ 71 w 108"/>
              <a:gd name="T91" fmla="*/ 43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8" h="108">
                <a:moveTo>
                  <a:pt x="50" y="30"/>
                </a:moveTo>
                <a:cubicBezTo>
                  <a:pt x="50" y="27"/>
                  <a:pt x="52" y="26"/>
                  <a:pt x="54" y="26"/>
                </a:cubicBezTo>
                <a:cubicBezTo>
                  <a:pt x="56" y="26"/>
                  <a:pt x="58" y="27"/>
                  <a:pt x="58" y="30"/>
                </a:cubicBezTo>
                <a:cubicBezTo>
                  <a:pt x="58" y="50"/>
                  <a:pt x="58" y="50"/>
                  <a:pt x="58" y="50"/>
                </a:cubicBezTo>
                <a:cubicBezTo>
                  <a:pt x="58" y="52"/>
                  <a:pt x="56" y="54"/>
                  <a:pt x="54" y="54"/>
                </a:cubicBezTo>
                <a:cubicBezTo>
                  <a:pt x="52" y="54"/>
                  <a:pt x="50" y="52"/>
                  <a:pt x="50" y="50"/>
                </a:cubicBezTo>
                <a:cubicBezTo>
                  <a:pt x="50" y="30"/>
                  <a:pt x="50" y="30"/>
                  <a:pt x="50" y="30"/>
                </a:cubicBezTo>
                <a:close/>
                <a:moveTo>
                  <a:pt x="54" y="0"/>
                </a:moveTo>
                <a:cubicBezTo>
                  <a:pt x="54" y="0"/>
                  <a:pt x="54" y="0"/>
                  <a:pt x="54" y="0"/>
                </a:cubicBezTo>
                <a:cubicBezTo>
                  <a:pt x="69" y="0"/>
                  <a:pt x="82" y="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ubicBezTo>
                  <a:pt x="92" y="16"/>
                  <a:pt x="92" y="16"/>
                  <a:pt x="92" y="16"/>
                </a:cubicBezTo>
                <a:cubicBezTo>
                  <a:pt x="102" y="26"/>
                  <a:pt x="108" y="39"/>
                  <a:pt x="108" y="54"/>
                </a:cubicBezTo>
                <a:cubicBezTo>
                  <a:pt x="108" y="69"/>
                  <a:pt x="102" y="82"/>
                  <a:pt x="92" y="92"/>
                </a:cubicBezTo>
                <a:cubicBezTo>
                  <a:pt x="92" y="92"/>
                  <a:pt x="92" y="92"/>
                  <a:pt x="92" y="92"/>
                </a:cubicBezTo>
                <a:cubicBezTo>
                  <a:pt x="92" y="92"/>
                  <a:pt x="92" y="92"/>
                  <a:pt x="92" y="92"/>
                </a:cubicBezTo>
                <a:cubicBezTo>
                  <a:pt x="92" y="92"/>
                  <a:pt x="92" y="92"/>
                  <a:pt x="92" y="92"/>
                </a:cubicBezTo>
                <a:cubicBezTo>
                  <a:pt x="82" y="102"/>
                  <a:pt x="69" y="108"/>
                  <a:pt x="54" y="108"/>
                </a:cubicBezTo>
                <a:cubicBezTo>
                  <a:pt x="39" y="108"/>
                  <a:pt x="26" y="102"/>
                  <a:pt x="16" y="92"/>
                </a:cubicBezTo>
                <a:cubicBezTo>
                  <a:pt x="16" y="92"/>
                  <a:pt x="16" y="92"/>
                  <a:pt x="16" y="92"/>
                </a:cubicBezTo>
                <a:cubicBezTo>
                  <a:pt x="6" y="82"/>
                  <a:pt x="0" y="69"/>
                  <a:pt x="0" y="54"/>
                </a:cubicBezTo>
                <a:cubicBezTo>
                  <a:pt x="0" y="39"/>
                  <a:pt x="6" y="2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26" y="6"/>
                  <a:pt x="39" y="0"/>
                  <a:pt x="54" y="0"/>
                </a:cubicBezTo>
                <a:close/>
                <a:moveTo>
                  <a:pt x="86" y="22"/>
                </a:moveTo>
                <a:cubicBezTo>
                  <a:pt x="86" y="22"/>
                  <a:pt x="86" y="22"/>
                  <a:pt x="86" y="22"/>
                </a:cubicBezTo>
                <a:cubicBezTo>
                  <a:pt x="78" y="13"/>
                  <a:pt x="67" y="8"/>
                  <a:pt x="54" y="8"/>
                </a:cubicBezTo>
                <a:cubicBezTo>
                  <a:pt x="42" y="8"/>
                  <a:pt x="30" y="13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14" y="30"/>
                  <a:pt x="9" y="41"/>
                  <a:pt x="9" y="54"/>
                </a:cubicBezTo>
                <a:cubicBezTo>
                  <a:pt x="9" y="66"/>
                  <a:pt x="14" y="78"/>
                  <a:pt x="22" y="86"/>
                </a:cubicBezTo>
                <a:cubicBezTo>
                  <a:pt x="22" y="86"/>
                  <a:pt x="22" y="86"/>
                  <a:pt x="22" y="86"/>
                </a:cubicBezTo>
                <a:cubicBezTo>
                  <a:pt x="30" y="94"/>
                  <a:pt x="42" y="99"/>
                  <a:pt x="54" y="99"/>
                </a:cubicBezTo>
                <a:cubicBezTo>
                  <a:pt x="67" y="99"/>
                  <a:pt x="78" y="94"/>
                  <a:pt x="86" y="86"/>
                </a:cubicBezTo>
                <a:cubicBezTo>
                  <a:pt x="86" y="86"/>
                  <a:pt x="86" y="86"/>
                  <a:pt x="86" y="86"/>
                </a:cubicBezTo>
                <a:cubicBezTo>
                  <a:pt x="95" y="78"/>
                  <a:pt x="100" y="66"/>
                  <a:pt x="100" y="54"/>
                </a:cubicBezTo>
                <a:cubicBezTo>
                  <a:pt x="100" y="41"/>
                  <a:pt x="95" y="30"/>
                  <a:pt x="86" y="22"/>
                </a:cubicBezTo>
                <a:cubicBezTo>
                  <a:pt x="86" y="22"/>
                  <a:pt x="86" y="22"/>
                  <a:pt x="86" y="22"/>
                </a:cubicBezTo>
                <a:close/>
                <a:moveTo>
                  <a:pt x="68" y="40"/>
                </a:moveTo>
                <a:cubicBezTo>
                  <a:pt x="68" y="40"/>
                  <a:pt x="68" y="40"/>
                  <a:pt x="68" y="40"/>
                </a:cubicBezTo>
                <a:cubicBezTo>
                  <a:pt x="67" y="38"/>
                  <a:pt x="67" y="35"/>
                  <a:pt x="68" y="34"/>
                </a:cubicBezTo>
                <a:cubicBezTo>
                  <a:pt x="70" y="32"/>
                  <a:pt x="73" y="32"/>
                  <a:pt x="74" y="34"/>
                </a:cubicBezTo>
                <a:cubicBezTo>
                  <a:pt x="75" y="35"/>
                  <a:pt x="77" y="36"/>
                  <a:pt x="78" y="38"/>
                </a:cubicBezTo>
                <a:cubicBezTo>
                  <a:pt x="79" y="39"/>
                  <a:pt x="79" y="41"/>
                  <a:pt x="80" y="43"/>
                </a:cubicBezTo>
                <a:cubicBezTo>
                  <a:pt x="81" y="45"/>
                  <a:pt x="81" y="46"/>
                  <a:pt x="82" y="48"/>
                </a:cubicBezTo>
                <a:cubicBezTo>
                  <a:pt x="82" y="50"/>
                  <a:pt x="82" y="52"/>
                  <a:pt x="82" y="54"/>
                </a:cubicBezTo>
                <a:cubicBezTo>
                  <a:pt x="82" y="56"/>
                  <a:pt x="82" y="58"/>
                  <a:pt x="82" y="59"/>
                </a:cubicBezTo>
                <a:cubicBezTo>
                  <a:pt x="81" y="61"/>
                  <a:pt x="81" y="63"/>
                  <a:pt x="80" y="65"/>
                </a:cubicBezTo>
                <a:cubicBezTo>
                  <a:pt x="79" y="67"/>
                  <a:pt x="79" y="68"/>
                  <a:pt x="78" y="70"/>
                </a:cubicBezTo>
                <a:cubicBezTo>
                  <a:pt x="77" y="71"/>
                  <a:pt x="75" y="73"/>
                  <a:pt x="74" y="74"/>
                </a:cubicBezTo>
                <a:cubicBezTo>
                  <a:pt x="73" y="75"/>
                  <a:pt x="71" y="76"/>
                  <a:pt x="70" y="77"/>
                </a:cubicBezTo>
                <a:cubicBezTo>
                  <a:pt x="68" y="78"/>
                  <a:pt x="67" y="79"/>
                  <a:pt x="65" y="80"/>
                </a:cubicBezTo>
                <a:cubicBezTo>
                  <a:pt x="63" y="81"/>
                  <a:pt x="62" y="81"/>
                  <a:pt x="60" y="81"/>
                </a:cubicBezTo>
                <a:cubicBezTo>
                  <a:pt x="58" y="82"/>
                  <a:pt x="56" y="82"/>
                  <a:pt x="54" y="82"/>
                </a:cubicBezTo>
                <a:cubicBezTo>
                  <a:pt x="52" y="82"/>
                  <a:pt x="50" y="82"/>
                  <a:pt x="49" y="81"/>
                </a:cubicBezTo>
                <a:cubicBezTo>
                  <a:pt x="47" y="81"/>
                  <a:pt x="45" y="81"/>
                  <a:pt x="43" y="80"/>
                </a:cubicBezTo>
                <a:cubicBezTo>
                  <a:pt x="41" y="79"/>
                  <a:pt x="40" y="78"/>
                  <a:pt x="38" y="77"/>
                </a:cubicBezTo>
                <a:cubicBezTo>
                  <a:pt x="37" y="76"/>
                  <a:pt x="35" y="75"/>
                  <a:pt x="34" y="74"/>
                </a:cubicBezTo>
                <a:cubicBezTo>
                  <a:pt x="33" y="73"/>
                  <a:pt x="32" y="71"/>
                  <a:pt x="31" y="70"/>
                </a:cubicBezTo>
                <a:cubicBezTo>
                  <a:pt x="30" y="68"/>
                  <a:pt x="29" y="67"/>
                  <a:pt x="28" y="65"/>
                </a:cubicBezTo>
                <a:cubicBezTo>
                  <a:pt x="27" y="63"/>
                  <a:pt x="27" y="61"/>
                  <a:pt x="26" y="59"/>
                </a:cubicBezTo>
                <a:cubicBezTo>
                  <a:pt x="26" y="58"/>
                  <a:pt x="26" y="56"/>
                  <a:pt x="26" y="54"/>
                </a:cubicBezTo>
                <a:cubicBezTo>
                  <a:pt x="26" y="52"/>
                  <a:pt x="26" y="50"/>
                  <a:pt x="26" y="48"/>
                </a:cubicBezTo>
                <a:cubicBezTo>
                  <a:pt x="27" y="46"/>
                  <a:pt x="27" y="45"/>
                  <a:pt x="28" y="43"/>
                </a:cubicBezTo>
                <a:cubicBezTo>
                  <a:pt x="29" y="41"/>
                  <a:pt x="30" y="39"/>
                  <a:pt x="31" y="38"/>
                </a:cubicBezTo>
                <a:cubicBezTo>
                  <a:pt x="32" y="36"/>
                  <a:pt x="33" y="35"/>
                  <a:pt x="34" y="34"/>
                </a:cubicBezTo>
                <a:cubicBezTo>
                  <a:pt x="36" y="32"/>
                  <a:pt x="38" y="32"/>
                  <a:pt x="40" y="34"/>
                </a:cubicBezTo>
                <a:cubicBezTo>
                  <a:pt x="42" y="35"/>
                  <a:pt x="42" y="38"/>
                  <a:pt x="40" y="40"/>
                </a:cubicBezTo>
                <a:cubicBezTo>
                  <a:pt x="39" y="41"/>
                  <a:pt x="38" y="42"/>
                  <a:pt x="37" y="43"/>
                </a:cubicBezTo>
                <a:cubicBezTo>
                  <a:pt x="37" y="44"/>
                  <a:pt x="36" y="45"/>
                  <a:pt x="36" y="46"/>
                </a:cubicBezTo>
                <a:cubicBezTo>
                  <a:pt x="35" y="47"/>
                  <a:pt x="35" y="48"/>
                  <a:pt x="35" y="50"/>
                </a:cubicBezTo>
                <a:cubicBezTo>
                  <a:pt x="34" y="51"/>
                  <a:pt x="34" y="52"/>
                  <a:pt x="34" y="54"/>
                </a:cubicBezTo>
                <a:cubicBezTo>
                  <a:pt x="34" y="55"/>
                  <a:pt x="34" y="57"/>
                  <a:pt x="35" y="58"/>
                </a:cubicBezTo>
                <a:cubicBezTo>
                  <a:pt x="35" y="59"/>
                  <a:pt x="35" y="60"/>
                  <a:pt x="36" y="62"/>
                </a:cubicBezTo>
                <a:cubicBezTo>
                  <a:pt x="36" y="63"/>
                  <a:pt x="37" y="64"/>
                  <a:pt x="37" y="65"/>
                </a:cubicBezTo>
                <a:cubicBezTo>
                  <a:pt x="38" y="66"/>
                  <a:pt x="39" y="67"/>
                  <a:pt x="40" y="68"/>
                </a:cubicBezTo>
                <a:cubicBezTo>
                  <a:pt x="41" y="69"/>
                  <a:pt x="42" y="70"/>
                  <a:pt x="43" y="70"/>
                </a:cubicBezTo>
                <a:cubicBezTo>
                  <a:pt x="44" y="71"/>
                  <a:pt x="45" y="72"/>
                  <a:pt x="46" y="72"/>
                </a:cubicBezTo>
                <a:cubicBezTo>
                  <a:pt x="48" y="73"/>
                  <a:pt x="49" y="73"/>
                  <a:pt x="50" y="73"/>
                </a:cubicBezTo>
                <a:cubicBezTo>
                  <a:pt x="51" y="74"/>
                  <a:pt x="53" y="74"/>
                  <a:pt x="54" y="74"/>
                </a:cubicBezTo>
                <a:cubicBezTo>
                  <a:pt x="56" y="74"/>
                  <a:pt x="57" y="74"/>
                  <a:pt x="58" y="73"/>
                </a:cubicBezTo>
                <a:cubicBezTo>
                  <a:pt x="59" y="73"/>
                  <a:pt x="61" y="73"/>
                  <a:pt x="62" y="72"/>
                </a:cubicBezTo>
                <a:cubicBezTo>
                  <a:pt x="63" y="72"/>
                  <a:pt x="64" y="71"/>
                  <a:pt x="65" y="70"/>
                </a:cubicBezTo>
                <a:cubicBezTo>
                  <a:pt x="66" y="70"/>
                  <a:pt x="67" y="69"/>
                  <a:pt x="68" y="68"/>
                </a:cubicBezTo>
                <a:cubicBezTo>
                  <a:pt x="69" y="67"/>
                  <a:pt x="70" y="66"/>
                  <a:pt x="71" y="65"/>
                </a:cubicBezTo>
                <a:cubicBezTo>
                  <a:pt x="72" y="64"/>
                  <a:pt x="72" y="63"/>
                  <a:pt x="73" y="62"/>
                </a:cubicBezTo>
                <a:cubicBezTo>
                  <a:pt x="73" y="60"/>
                  <a:pt x="74" y="59"/>
                  <a:pt x="74" y="58"/>
                </a:cubicBezTo>
                <a:cubicBezTo>
                  <a:pt x="74" y="57"/>
                  <a:pt x="74" y="55"/>
                  <a:pt x="74" y="54"/>
                </a:cubicBezTo>
                <a:cubicBezTo>
                  <a:pt x="74" y="52"/>
                  <a:pt x="74" y="51"/>
                  <a:pt x="74" y="50"/>
                </a:cubicBezTo>
                <a:cubicBezTo>
                  <a:pt x="74" y="48"/>
                  <a:pt x="73" y="47"/>
                  <a:pt x="73" y="46"/>
                </a:cubicBezTo>
                <a:cubicBezTo>
                  <a:pt x="72" y="45"/>
                  <a:pt x="72" y="44"/>
                  <a:pt x="71" y="43"/>
                </a:cubicBezTo>
                <a:cubicBezTo>
                  <a:pt x="70" y="42"/>
                  <a:pt x="69" y="41"/>
                  <a:pt x="68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10" name="PA_任意多边形 62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>
            <a:off x="3359996" y="2850271"/>
            <a:ext cx="315285" cy="256039"/>
          </a:xfrm>
          <a:custGeom>
            <a:avLst/>
            <a:gdLst>
              <a:gd name="T0" fmla="*/ 105 w 152"/>
              <a:gd name="T1" fmla="*/ 37 h 124"/>
              <a:gd name="T2" fmla="*/ 11 w 152"/>
              <a:gd name="T3" fmla="*/ 97 h 124"/>
              <a:gd name="T4" fmla="*/ 117 w 152"/>
              <a:gd name="T5" fmla="*/ 76 h 124"/>
              <a:gd name="T6" fmla="*/ 116 w 152"/>
              <a:gd name="T7" fmla="*/ 76 h 124"/>
              <a:gd name="T8" fmla="*/ 111 w 152"/>
              <a:gd name="T9" fmla="*/ 108 h 124"/>
              <a:gd name="T10" fmla="*/ 96 w 152"/>
              <a:gd name="T11" fmla="*/ 108 h 124"/>
              <a:gd name="T12" fmla="*/ 141 w 152"/>
              <a:gd name="T13" fmla="*/ 113 h 124"/>
              <a:gd name="T14" fmla="*/ 96 w 152"/>
              <a:gd name="T15" fmla="*/ 12 h 124"/>
              <a:gd name="T16" fmla="*/ 111 w 152"/>
              <a:gd name="T17" fmla="*/ 26 h 124"/>
              <a:gd name="T18" fmla="*/ 116 w 152"/>
              <a:gd name="T19" fmla="*/ 32 h 124"/>
              <a:gd name="T20" fmla="*/ 117 w 152"/>
              <a:gd name="T21" fmla="*/ 34 h 124"/>
              <a:gd name="T22" fmla="*/ 137 w 152"/>
              <a:gd name="T23" fmla="*/ 37 h 124"/>
              <a:gd name="T24" fmla="*/ 117 w 152"/>
              <a:gd name="T25" fmla="*/ 40 h 124"/>
              <a:gd name="T26" fmla="*/ 116 w 152"/>
              <a:gd name="T27" fmla="*/ 52 h 124"/>
              <a:gd name="T28" fmla="*/ 134 w 152"/>
              <a:gd name="T29" fmla="*/ 52 h 124"/>
              <a:gd name="T30" fmla="*/ 134 w 152"/>
              <a:gd name="T31" fmla="*/ 58 h 124"/>
              <a:gd name="T32" fmla="*/ 116 w 152"/>
              <a:gd name="T33" fmla="*/ 58 h 124"/>
              <a:gd name="T34" fmla="*/ 117 w 152"/>
              <a:gd name="T35" fmla="*/ 69 h 124"/>
              <a:gd name="T36" fmla="*/ 137 w 152"/>
              <a:gd name="T37" fmla="*/ 73 h 124"/>
              <a:gd name="T38" fmla="*/ 117 w 152"/>
              <a:gd name="T39" fmla="*/ 76 h 124"/>
              <a:gd name="T40" fmla="*/ 40 w 152"/>
              <a:gd name="T41" fmla="*/ 124 h 124"/>
              <a:gd name="T42" fmla="*/ 40 w 152"/>
              <a:gd name="T43" fmla="*/ 117 h 124"/>
              <a:gd name="T44" fmla="*/ 53 w 152"/>
              <a:gd name="T45" fmla="*/ 108 h 124"/>
              <a:gd name="T46" fmla="*/ 0 w 152"/>
              <a:gd name="T47" fmla="*/ 103 h 124"/>
              <a:gd name="T48" fmla="*/ 0 w 152"/>
              <a:gd name="T49" fmla="*/ 32 h 124"/>
              <a:gd name="T50" fmla="*/ 6 w 152"/>
              <a:gd name="T51" fmla="*/ 26 h 124"/>
              <a:gd name="T52" fmla="*/ 85 w 152"/>
              <a:gd name="T53" fmla="*/ 6 h 124"/>
              <a:gd name="T54" fmla="*/ 90 w 152"/>
              <a:gd name="T55" fmla="*/ 0 h 124"/>
              <a:gd name="T56" fmla="*/ 152 w 152"/>
              <a:gd name="T57" fmla="*/ 6 h 124"/>
              <a:gd name="T58" fmla="*/ 152 w 152"/>
              <a:gd name="T59" fmla="*/ 118 h 124"/>
              <a:gd name="T60" fmla="*/ 146 w 152"/>
              <a:gd name="T61" fmla="*/ 124 h 124"/>
              <a:gd name="T62" fmla="*/ 85 w 152"/>
              <a:gd name="T63" fmla="*/ 118 h 124"/>
              <a:gd name="T64" fmla="*/ 85 w 152"/>
              <a:gd name="T65" fmla="*/ 108 h 124"/>
              <a:gd name="T66" fmla="*/ 64 w 152"/>
              <a:gd name="T67" fmla="*/ 117 h 124"/>
              <a:gd name="T68" fmla="*/ 80 w 152"/>
              <a:gd name="T69" fmla="*/ 120 h 124"/>
              <a:gd name="T70" fmla="*/ 40 w 152"/>
              <a:gd name="T71" fmla="*/ 12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52" h="124">
                <a:moveTo>
                  <a:pt x="105" y="97"/>
                </a:moveTo>
                <a:cubicBezTo>
                  <a:pt x="105" y="37"/>
                  <a:pt x="105" y="37"/>
                  <a:pt x="105" y="37"/>
                </a:cubicBezTo>
                <a:cubicBezTo>
                  <a:pt x="11" y="37"/>
                  <a:pt x="11" y="37"/>
                  <a:pt x="11" y="37"/>
                </a:cubicBezTo>
                <a:cubicBezTo>
                  <a:pt x="11" y="97"/>
                  <a:pt x="11" y="97"/>
                  <a:pt x="11" y="97"/>
                </a:cubicBezTo>
                <a:cubicBezTo>
                  <a:pt x="42" y="97"/>
                  <a:pt x="74" y="97"/>
                  <a:pt x="105" y="97"/>
                </a:cubicBezTo>
                <a:close/>
                <a:moveTo>
                  <a:pt x="117" y="76"/>
                </a:moveTo>
                <a:cubicBezTo>
                  <a:pt x="117" y="76"/>
                  <a:pt x="117" y="76"/>
                  <a:pt x="117" y="76"/>
                </a:cubicBezTo>
                <a:cubicBezTo>
                  <a:pt x="116" y="76"/>
                  <a:pt x="116" y="76"/>
                  <a:pt x="116" y="76"/>
                </a:cubicBezTo>
                <a:cubicBezTo>
                  <a:pt x="116" y="103"/>
                  <a:pt x="116" y="103"/>
                  <a:pt x="116" y="103"/>
                </a:cubicBezTo>
                <a:cubicBezTo>
                  <a:pt x="116" y="106"/>
                  <a:pt x="114" y="108"/>
                  <a:pt x="111" y="108"/>
                </a:cubicBezTo>
                <a:cubicBezTo>
                  <a:pt x="111" y="108"/>
                  <a:pt x="111" y="108"/>
                  <a:pt x="111" y="108"/>
                </a:cubicBezTo>
                <a:cubicBezTo>
                  <a:pt x="96" y="108"/>
                  <a:pt x="96" y="108"/>
                  <a:pt x="96" y="108"/>
                </a:cubicBezTo>
                <a:cubicBezTo>
                  <a:pt x="96" y="113"/>
                  <a:pt x="96" y="113"/>
                  <a:pt x="96" y="113"/>
                </a:cubicBezTo>
                <a:cubicBezTo>
                  <a:pt x="141" y="113"/>
                  <a:pt x="141" y="113"/>
                  <a:pt x="141" y="113"/>
                </a:cubicBezTo>
                <a:cubicBezTo>
                  <a:pt x="141" y="12"/>
                  <a:pt x="141" y="12"/>
                  <a:pt x="141" y="12"/>
                </a:cubicBezTo>
                <a:cubicBezTo>
                  <a:pt x="96" y="12"/>
                  <a:pt x="96" y="12"/>
                  <a:pt x="96" y="12"/>
                </a:cubicBezTo>
                <a:cubicBezTo>
                  <a:pt x="96" y="26"/>
                  <a:pt x="96" y="26"/>
                  <a:pt x="96" y="26"/>
                </a:cubicBezTo>
                <a:cubicBezTo>
                  <a:pt x="111" y="26"/>
                  <a:pt x="111" y="26"/>
                  <a:pt x="111" y="26"/>
                </a:cubicBezTo>
                <a:cubicBezTo>
                  <a:pt x="114" y="26"/>
                  <a:pt x="116" y="29"/>
                  <a:pt x="116" y="32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6" y="34"/>
                  <a:pt x="116" y="34"/>
                  <a:pt x="116" y="34"/>
                </a:cubicBezTo>
                <a:cubicBezTo>
                  <a:pt x="117" y="34"/>
                  <a:pt x="117" y="34"/>
                  <a:pt x="117" y="34"/>
                </a:cubicBezTo>
                <a:cubicBezTo>
                  <a:pt x="134" y="34"/>
                  <a:pt x="134" y="34"/>
                  <a:pt x="134" y="34"/>
                </a:cubicBezTo>
                <a:cubicBezTo>
                  <a:pt x="136" y="34"/>
                  <a:pt x="137" y="35"/>
                  <a:pt x="137" y="37"/>
                </a:cubicBezTo>
                <a:cubicBezTo>
                  <a:pt x="137" y="39"/>
                  <a:pt x="136" y="40"/>
                  <a:pt x="134" y="40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16" y="40"/>
                  <a:pt x="116" y="40"/>
                  <a:pt x="116" y="40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17" y="52"/>
                  <a:pt x="117" y="52"/>
                  <a:pt x="117" y="52"/>
                </a:cubicBezTo>
                <a:cubicBezTo>
                  <a:pt x="134" y="52"/>
                  <a:pt x="134" y="52"/>
                  <a:pt x="134" y="52"/>
                </a:cubicBezTo>
                <a:cubicBezTo>
                  <a:pt x="136" y="52"/>
                  <a:pt x="137" y="53"/>
                  <a:pt x="137" y="55"/>
                </a:cubicBezTo>
                <a:cubicBezTo>
                  <a:pt x="137" y="57"/>
                  <a:pt x="136" y="58"/>
                  <a:pt x="134" y="58"/>
                </a:cubicBezTo>
                <a:cubicBezTo>
                  <a:pt x="117" y="58"/>
                  <a:pt x="117" y="58"/>
                  <a:pt x="117" y="58"/>
                </a:cubicBezTo>
                <a:cubicBezTo>
                  <a:pt x="116" y="58"/>
                  <a:pt x="116" y="58"/>
                  <a:pt x="116" y="58"/>
                </a:cubicBezTo>
                <a:cubicBezTo>
                  <a:pt x="116" y="69"/>
                  <a:pt x="116" y="69"/>
                  <a:pt x="116" y="69"/>
                </a:cubicBezTo>
                <a:cubicBezTo>
                  <a:pt x="117" y="69"/>
                  <a:pt x="117" y="69"/>
                  <a:pt x="117" y="69"/>
                </a:cubicBezTo>
                <a:cubicBezTo>
                  <a:pt x="134" y="69"/>
                  <a:pt x="134" y="69"/>
                  <a:pt x="134" y="69"/>
                </a:cubicBezTo>
                <a:cubicBezTo>
                  <a:pt x="136" y="69"/>
                  <a:pt x="137" y="71"/>
                  <a:pt x="137" y="73"/>
                </a:cubicBezTo>
                <a:cubicBezTo>
                  <a:pt x="137" y="74"/>
                  <a:pt x="136" y="76"/>
                  <a:pt x="134" y="76"/>
                </a:cubicBezTo>
                <a:cubicBezTo>
                  <a:pt x="117" y="76"/>
                  <a:pt x="117" y="76"/>
                  <a:pt x="117" y="76"/>
                </a:cubicBezTo>
                <a:close/>
                <a:moveTo>
                  <a:pt x="40" y="124"/>
                </a:moveTo>
                <a:cubicBezTo>
                  <a:pt x="40" y="124"/>
                  <a:pt x="40" y="124"/>
                  <a:pt x="40" y="124"/>
                </a:cubicBezTo>
                <a:cubicBezTo>
                  <a:pt x="38" y="124"/>
                  <a:pt x="37" y="122"/>
                  <a:pt x="37" y="120"/>
                </a:cubicBezTo>
                <a:cubicBezTo>
                  <a:pt x="37" y="119"/>
                  <a:pt x="38" y="117"/>
                  <a:pt x="40" y="117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3" y="108"/>
                  <a:pt x="53" y="108"/>
                  <a:pt x="53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3" y="108"/>
                  <a:pt x="0" y="106"/>
                  <a:pt x="0" y="103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29"/>
                  <a:pt x="3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85" y="26"/>
                  <a:pt x="85" y="26"/>
                  <a:pt x="85" y="26"/>
                </a:cubicBezTo>
                <a:cubicBezTo>
                  <a:pt x="85" y="6"/>
                  <a:pt x="85" y="6"/>
                  <a:pt x="85" y="6"/>
                </a:cubicBezTo>
                <a:cubicBezTo>
                  <a:pt x="85" y="3"/>
                  <a:pt x="87" y="0"/>
                  <a:pt x="90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146" y="0"/>
                  <a:pt x="146" y="0"/>
                  <a:pt x="146" y="0"/>
                </a:cubicBezTo>
                <a:cubicBezTo>
                  <a:pt x="150" y="0"/>
                  <a:pt x="152" y="3"/>
                  <a:pt x="152" y="6"/>
                </a:cubicBezTo>
                <a:cubicBezTo>
                  <a:pt x="152" y="6"/>
                  <a:pt x="152" y="6"/>
                  <a:pt x="152" y="6"/>
                </a:cubicBezTo>
                <a:cubicBezTo>
                  <a:pt x="152" y="118"/>
                  <a:pt x="152" y="118"/>
                  <a:pt x="152" y="118"/>
                </a:cubicBezTo>
                <a:cubicBezTo>
                  <a:pt x="152" y="121"/>
                  <a:pt x="150" y="124"/>
                  <a:pt x="146" y="124"/>
                </a:cubicBezTo>
                <a:cubicBezTo>
                  <a:pt x="146" y="124"/>
                  <a:pt x="146" y="124"/>
                  <a:pt x="146" y="124"/>
                </a:cubicBezTo>
                <a:cubicBezTo>
                  <a:pt x="90" y="124"/>
                  <a:pt x="90" y="124"/>
                  <a:pt x="90" y="124"/>
                </a:cubicBezTo>
                <a:cubicBezTo>
                  <a:pt x="87" y="124"/>
                  <a:pt x="85" y="121"/>
                  <a:pt x="85" y="118"/>
                </a:cubicBezTo>
                <a:cubicBezTo>
                  <a:pt x="85" y="118"/>
                  <a:pt x="85" y="118"/>
                  <a:pt x="85" y="118"/>
                </a:cubicBezTo>
                <a:cubicBezTo>
                  <a:pt x="85" y="108"/>
                  <a:pt x="85" y="108"/>
                  <a:pt x="85" y="108"/>
                </a:cubicBezTo>
                <a:cubicBezTo>
                  <a:pt x="64" y="108"/>
                  <a:pt x="64" y="108"/>
                  <a:pt x="64" y="108"/>
                </a:cubicBezTo>
                <a:cubicBezTo>
                  <a:pt x="64" y="117"/>
                  <a:pt x="64" y="117"/>
                  <a:pt x="64" y="117"/>
                </a:cubicBezTo>
                <a:cubicBezTo>
                  <a:pt x="76" y="117"/>
                  <a:pt x="76" y="117"/>
                  <a:pt x="76" y="117"/>
                </a:cubicBezTo>
                <a:cubicBezTo>
                  <a:pt x="78" y="117"/>
                  <a:pt x="80" y="119"/>
                  <a:pt x="80" y="120"/>
                </a:cubicBezTo>
                <a:cubicBezTo>
                  <a:pt x="80" y="122"/>
                  <a:pt x="78" y="124"/>
                  <a:pt x="76" y="124"/>
                </a:cubicBezTo>
                <a:cubicBezTo>
                  <a:pt x="64" y="124"/>
                  <a:pt x="52" y="124"/>
                  <a:pt x="40" y="1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11" name="PA_任意多边形 63"/>
          <p:cNvSpPr>
            <a:spLocks noEditPoints="1"/>
          </p:cNvSpPr>
          <p:nvPr>
            <p:custDataLst>
              <p:tags r:id="rId17"/>
            </p:custDataLst>
          </p:nvPr>
        </p:nvSpPr>
        <p:spPr bwMode="auto">
          <a:xfrm>
            <a:off x="3383273" y="4847789"/>
            <a:ext cx="258153" cy="308937"/>
          </a:xfrm>
          <a:custGeom>
            <a:avLst/>
            <a:gdLst>
              <a:gd name="T0" fmla="*/ 110 w 124"/>
              <a:gd name="T1" fmla="*/ 106 h 149"/>
              <a:gd name="T2" fmla="*/ 113 w 124"/>
              <a:gd name="T3" fmla="*/ 66 h 149"/>
              <a:gd name="T4" fmla="*/ 106 w 124"/>
              <a:gd name="T5" fmla="*/ 65 h 149"/>
              <a:gd name="T6" fmla="*/ 105 w 124"/>
              <a:gd name="T7" fmla="*/ 65 h 149"/>
              <a:gd name="T8" fmla="*/ 99 w 124"/>
              <a:gd name="T9" fmla="*/ 62 h 149"/>
              <a:gd name="T10" fmla="*/ 98 w 124"/>
              <a:gd name="T11" fmla="*/ 59 h 149"/>
              <a:gd name="T12" fmla="*/ 92 w 124"/>
              <a:gd name="T13" fmla="*/ 57 h 149"/>
              <a:gd name="T14" fmla="*/ 89 w 124"/>
              <a:gd name="T15" fmla="*/ 59 h 149"/>
              <a:gd name="T16" fmla="*/ 85 w 124"/>
              <a:gd name="T17" fmla="*/ 59 h 149"/>
              <a:gd name="T18" fmla="*/ 82 w 124"/>
              <a:gd name="T19" fmla="*/ 58 h 149"/>
              <a:gd name="T20" fmla="*/ 81 w 124"/>
              <a:gd name="T21" fmla="*/ 55 h 149"/>
              <a:gd name="T22" fmla="*/ 74 w 124"/>
              <a:gd name="T23" fmla="*/ 55 h 149"/>
              <a:gd name="T24" fmla="*/ 62 w 124"/>
              <a:gd name="T25" fmla="*/ 19 h 149"/>
              <a:gd name="T26" fmla="*/ 55 w 124"/>
              <a:gd name="T27" fmla="*/ 80 h 149"/>
              <a:gd name="T28" fmla="*/ 54 w 124"/>
              <a:gd name="T29" fmla="*/ 84 h 149"/>
              <a:gd name="T30" fmla="*/ 51 w 124"/>
              <a:gd name="T31" fmla="*/ 87 h 149"/>
              <a:gd name="T32" fmla="*/ 42 w 124"/>
              <a:gd name="T33" fmla="*/ 88 h 149"/>
              <a:gd name="T34" fmla="*/ 28 w 124"/>
              <a:gd name="T35" fmla="*/ 82 h 149"/>
              <a:gd name="T36" fmla="*/ 19 w 124"/>
              <a:gd name="T37" fmla="*/ 87 h 149"/>
              <a:gd name="T38" fmla="*/ 46 w 124"/>
              <a:gd name="T39" fmla="*/ 103 h 149"/>
              <a:gd name="T40" fmla="*/ 62 w 124"/>
              <a:gd name="T41" fmla="*/ 117 h 149"/>
              <a:gd name="T42" fmla="*/ 52 w 124"/>
              <a:gd name="T43" fmla="*/ 124 h 149"/>
              <a:gd name="T44" fmla="*/ 39 w 124"/>
              <a:gd name="T45" fmla="*/ 111 h 149"/>
              <a:gd name="T46" fmla="*/ 12 w 124"/>
              <a:gd name="T47" fmla="*/ 95 h 149"/>
              <a:gd name="T48" fmla="*/ 31 w 124"/>
              <a:gd name="T49" fmla="*/ 71 h 149"/>
              <a:gd name="T50" fmla="*/ 44 w 124"/>
              <a:gd name="T51" fmla="*/ 77 h 149"/>
              <a:gd name="T52" fmla="*/ 73 w 124"/>
              <a:gd name="T53" fmla="*/ 19 h 149"/>
              <a:gd name="T54" fmla="*/ 88 w 124"/>
              <a:gd name="T55" fmla="*/ 47 h 149"/>
              <a:gd name="T56" fmla="*/ 124 w 124"/>
              <a:gd name="T57" fmla="*/ 66 h 149"/>
              <a:gd name="T58" fmla="*/ 120 w 124"/>
              <a:gd name="T59" fmla="*/ 110 h 149"/>
              <a:gd name="T60" fmla="*/ 118 w 124"/>
              <a:gd name="T61" fmla="*/ 127 h 149"/>
              <a:gd name="T62" fmla="*/ 115 w 124"/>
              <a:gd name="T63" fmla="*/ 146 h 149"/>
              <a:gd name="T64" fmla="*/ 108 w 124"/>
              <a:gd name="T65" fmla="*/ 149 h 149"/>
              <a:gd name="T66" fmla="*/ 55 w 124"/>
              <a:gd name="T67" fmla="*/ 146 h 149"/>
              <a:gd name="T68" fmla="*/ 52 w 124"/>
              <a:gd name="T69" fmla="*/ 139 h 149"/>
              <a:gd name="T70" fmla="*/ 52 w 124"/>
              <a:gd name="T71" fmla="*/ 124 h 149"/>
              <a:gd name="T72" fmla="*/ 63 w 124"/>
              <a:gd name="T73" fmla="*/ 128 h 149"/>
              <a:gd name="T74" fmla="*/ 107 w 124"/>
              <a:gd name="T75" fmla="*/ 138 h 149"/>
              <a:gd name="T76" fmla="*/ 63 w 124"/>
              <a:gd name="T77" fmla="*/ 128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24" h="149">
                <a:moveTo>
                  <a:pt x="105" y="117"/>
                </a:moveTo>
                <a:cubicBezTo>
                  <a:pt x="107" y="114"/>
                  <a:pt x="109" y="110"/>
                  <a:pt x="110" y="106"/>
                </a:cubicBezTo>
                <a:cubicBezTo>
                  <a:pt x="111" y="102"/>
                  <a:pt x="113" y="97"/>
                  <a:pt x="113" y="93"/>
                </a:cubicBezTo>
                <a:cubicBezTo>
                  <a:pt x="113" y="66"/>
                  <a:pt x="113" y="66"/>
                  <a:pt x="113" y="66"/>
                </a:cubicBezTo>
                <a:cubicBezTo>
                  <a:pt x="113" y="63"/>
                  <a:pt x="109" y="64"/>
                  <a:pt x="109" y="64"/>
                </a:cubicBezTo>
                <a:cubicBezTo>
                  <a:pt x="108" y="65"/>
                  <a:pt x="107" y="65"/>
                  <a:pt x="106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4" y="65"/>
                  <a:pt x="103" y="65"/>
                  <a:pt x="102" y="65"/>
                </a:cubicBezTo>
                <a:cubicBezTo>
                  <a:pt x="101" y="64"/>
                  <a:pt x="100" y="63"/>
                  <a:pt x="99" y="62"/>
                </a:cubicBezTo>
                <a:cubicBezTo>
                  <a:pt x="99" y="62"/>
                  <a:pt x="99" y="62"/>
                  <a:pt x="99" y="62"/>
                </a:cubicBezTo>
                <a:cubicBezTo>
                  <a:pt x="98" y="61"/>
                  <a:pt x="98" y="60"/>
                  <a:pt x="98" y="59"/>
                </a:cubicBezTo>
                <a:cubicBezTo>
                  <a:pt x="97" y="56"/>
                  <a:pt x="94" y="56"/>
                  <a:pt x="92" y="57"/>
                </a:cubicBezTo>
                <a:cubicBezTo>
                  <a:pt x="92" y="57"/>
                  <a:pt x="92" y="57"/>
                  <a:pt x="92" y="57"/>
                </a:cubicBezTo>
                <a:cubicBezTo>
                  <a:pt x="92" y="57"/>
                  <a:pt x="92" y="57"/>
                  <a:pt x="92" y="57"/>
                </a:cubicBezTo>
                <a:cubicBezTo>
                  <a:pt x="92" y="58"/>
                  <a:pt x="91" y="59"/>
                  <a:pt x="89" y="59"/>
                </a:cubicBezTo>
                <a:cubicBezTo>
                  <a:pt x="88" y="60"/>
                  <a:pt x="87" y="60"/>
                  <a:pt x="86" y="59"/>
                </a:cubicBezTo>
                <a:cubicBezTo>
                  <a:pt x="85" y="59"/>
                  <a:pt x="85" y="59"/>
                  <a:pt x="85" y="59"/>
                </a:cubicBezTo>
                <a:cubicBezTo>
                  <a:pt x="84" y="59"/>
                  <a:pt x="83" y="59"/>
                  <a:pt x="83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82" y="57"/>
                  <a:pt x="82" y="57"/>
                  <a:pt x="82" y="57"/>
                </a:cubicBezTo>
                <a:cubicBezTo>
                  <a:pt x="81" y="57"/>
                  <a:pt x="81" y="56"/>
                  <a:pt x="81" y="55"/>
                </a:cubicBezTo>
                <a:cubicBezTo>
                  <a:pt x="81" y="55"/>
                  <a:pt x="81" y="55"/>
                  <a:pt x="81" y="55"/>
                </a:cubicBezTo>
                <a:cubicBezTo>
                  <a:pt x="79" y="52"/>
                  <a:pt x="75" y="53"/>
                  <a:pt x="74" y="55"/>
                </a:cubicBezTo>
                <a:cubicBezTo>
                  <a:pt x="72" y="61"/>
                  <a:pt x="62" y="63"/>
                  <a:pt x="62" y="55"/>
                </a:cubicBezTo>
                <a:cubicBezTo>
                  <a:pt x="62" y="19"/>
                  <a:pt x="62" y="19"/>
                  <a:pt x="62" y="19"/>
                </a:cubicBezTo>
                <a:cubicBezTo>
                  <a:pt x="62" y="15"/>
                  <a:pt x="55" y="15"/>
                  <a:pt x="55" y="19"/>
                </a:cubicBezTo>
                <a:cubicBezTo>
                  <a:pt x="55" y="39"/>
                  <a:pt x="55" y="59"/>
                  <a:pt x="55" y="80"/>
                </a:cubicBezTo>
                <a:cubicBezTo>
                  <a:pt x="55" y="81"/>
                  <a:pt x="55" y="83"/>
                  <a:pt x="54" y="84"/>
                </a:cubicBezTo>
                <a:cubicBezTo>
                  <a:pt x="54" y="84"/>
                  <a:pt x="54" y="84"/>
                  <a:pt x="54" y="84"/>
                </a:cubicBezTo>
                <a:cubicBezTo>
                  <a:pt x="54" y="86"/>
                  <a:pt x="53" y="87"/>
                  <a:pt x="51" y="87"/>
                </a:cubicBezTo>
                <a:cubicBezTo>
                  <a:pt x="51" y="87"/>
                  <a:pt x="51" y="87"/>
                  <a:pt x="51" y="87"/>
                </a:cubicBezTo>
                <a:cubicBezTo>
                  <a:pt x="50" y="88"/>
                  <a:pt x="48" y="89"/>
                  <a:pt x="47" y="89"/>
                </a:cubicBezTo>
                <a:cubicBezTo>
                  <a:pt x="45" y="89"/>
                  <a:pt x="44" y="89"/>
                  <a:pt x="42" y="88"/>
                </a:cubicBezTo>
                <a:cubicBezTo>
                  <a:pt x="40" y="87"/>
                  <a:pt x="38" y="86"/>
                  <a:pt x="35" y="85"/>
                </a:cubicBezTo>
                <a:cubicBezTo>
                  <a:pt x="33" y="84"/>
                  <a:pt x="30" y="82"/>
                  <a:pt x="28" y="82"/>
                </a:cubicBezTo>
                <a:cubicBezTo>
                  <a:pt x="26" y="81"/>
                  <a:pt x="24" y="81"/>
                  <a:pt x="22" y="81"/>
                </a:cubicBezTo>
                <a:cubicBezTo>
                  <a:pt x="19" y="81"/>
                  <a:pt x="15" y="84"/>
                  <a:pt x="19" y="87"/>
                </a:cubicBezTo>
                <a:cubicBezTo>
                  <a:pt x="20" y="88"/>
                  <a:pt x="22" y="89"/>
                  <a:pt x="25" y="90"/>
                </a:cubicBezTo>
                <a:cubicBezTo>
                  <a:pt x="33" y="93"/>
                  <a:pt x="40" y="98"/>
                  <a:pt x="46" y="103"/>
                </a:cubicBezTo>
                <a:cubicBezTo>
                  <a:pt x="51" y="107"/>
                  <a:pt x="56" y="112"/>
                  <a:pt x="61" y="117"/>
                </a:cubicBezTo>
                <a:cubicBezTo>
                  <a:pt x="61" y="117"/>
                  <a:pt x="62" y="117"/>
                  <a:pt x="62" y="117"/>
                </a:cubicBezTo>
                <a:cubicBezTo>
                  <a:pt x="105" y="117"/>
                  <a:pt x="105" y="117"/>
                  <a:pt x="105" y="117"/>
                </a:cubicBezTo>
                <a:close/>
                <a:moveTo>
                  <a:pt x="52" y="124"/>
                </a:moveTo>
                <a:cubicBezTo>
                  <a:pt x="52" y="124"/>
                  <a:pt x="52" y="124"/>
                  <a:pt x="52" y="124"/>
                </a:cubicBezTo>
                <a:cubicBezTo>
                  <a:pt x="48" y="120"/>
                  <a:pt x="43" y="115"/>
                  <a:pt x="39" y="111"/>
                </a:cubicBezTo>
                <a:cubicBezTo>
                  <a:pt x="33" y="107"/>
                  <a:pt x="27" y="103"/>
                  <a:pt x="21" y="100"/>
                </a:cubicBezTo>
                <a:cubicBezTo>
                  <a:pt x="17" y="99"/>
                  <a:pt x="14" y="97"/>
                  <a:pt x="12" y="95"/>
                </a:cubicBezTo>
                <a:cubicBezTo>
                  <a:pt x="0" y="85"/>
                  <a:pt x="9" y="70"/>
                  <a:pt x="22" y="70"/>
                </a:cubicBezTo>
                <a:cubicBezTo>
                  <a:pt x="25" y="70"/>
                  <a:pt x="28" y="70"/>
                  <a:pt x="31" y="71"/>
                </a:cubicBezTo>
                <a:cubicBezTo>
                  <a:pt x="34" y="72"/>
                  <a:pt x="37" y="73"/>
                  <a:pt x="40" y="74"/>
                </a:cubicBezTo>
                <a:cubicBezTo>
                  <a:pt x="41" y="75"/>
                  <a:pt x="43" y="76"/>
                  <a:pt x="44" y="77"/>
                </a:cubicBezTo>
                <a:cubicBezTo>
                  <a:pt x="44" y="57"/>
                  <a:pt x="44" y="38"/>
                  <a:pt x="44" y="19"/>
                </a:cubicBezTo>
                <a:cubicBezTo>
                  <a:pt x="44" y="0"/>
                  <a:pt x="73" y="0"/>
                  <a:pt x="73" y="19"/>
                </a:cubicBezTo>
                <a:cubicBezTo>
                  <a:pt x="73" y="43"/>
                  <a:pt x="73" y="43"/>
                  <a:pt x="73" y="43"/>
                </a:cubicBezTo>
                <a:cubicBezTo>
                  <a:pt x="78" y="41"/>
                  <a:pt x="84" y="43"/>
                  <a:pt x="88" y="47"/>
                </a:cubicBezTo>
                <a:cubicBezTo>
                  <a:pt x="95" y="44"/>
                  <a:pt x="104" y="46"/>
                  <a:pt x="107" y="53"/>
                </a:cubicBezTo>
                <a:cubicBezTo>
                  <a:pt x="116" y="51"/>
                  <a:pt x="124" y="57"/>
                  <a:pt x="124" y="66"/>
                </a:cubicBezTo>
                <a:cubicBezTo>
                  <a:pt x="124" y="93"/>
                  <a:pt x="124" y="93"/>
                  <a:pt x="124" y="93"/>
                </a:cubicBezTo>
                <a:cubicBezTo>
                  <a:pt x="124" y="98"/>
                  <a:pt x="122" y="104"/>
                  <a:pt x="120" y="110"/>
                </a:cubicBezTo>
                <a:cubicBezTo>
                  <a:pt x="119" y="114"/>
                  <a:pt x="117" y="117"/>
                  <a:pt x="116" y="121"/>
                </a:cubicBezTo>
                <a:cubicBezTo>
                  <a:pt x="117" y="123"/>
                  <a:pt x="118" y="125"/>
                  <a:pt x="118" y="127"/>
                </a:cubicBezTo>
                <a:cubicBezTo>
                  <a:pt x="118" y="139"/>
                  <a:pt x="118" y="139"/>
                  <a:pt x="118" y="139"/>
                </a:cubicBezTo>
                <a:cubicBezTo>
                  <a:pt x="118" y="142"/>
                  <a:pt x="117" y="145"/>
                  <a:pt x="115" y="146"/>
                </a:cubicBezTo>
                <a:cubicBezTo>
                  <a:pt x="115" y="146"/>
                  <a:pt x="115" y="146"/>
                  <a:pt x="115" y="146"/>
                </a:cubicBezTo>
                <a:cubicBezTo>
                  <a:pt x="113" y="148"/>
                  <a:pt x="111" y="149"/>
                  <a:pt x="108" y="149"/>
                </a:cubicBezTo>
                <a:cubicBezTo>
                  <a:pt x="62" y="149"/>
                  <a:pt x="62" y="149"/>
                  <a:pt x="62" y="149"/>
                </a:cubicBezTo>
                <a:cubicBezTo>
                  <a:pt x="59" y="149"/>
                  <a:pt x="57" y="148"/>
                  <a:pt x="55" y="146"/>
                </a:cubicBezTo>
                <a:cubicBezTo>
                  <a:pt x="55" y="146"/>
                  <a:pt x="55" y="146"/>
                  <a:pt x="55" y="146"/>
                </a:cubicBezTo>
                <a:cubicBezTo>
                  <a:pt x="53" y="145"/>
                  <a:pt x="52" y="142"/>
                  <a:pt x="52" y="139"/>
                </a:cubicBezTo>
                <a:cubicBezTo>
                  <a:pt x="52" y="127"/>
                  <a:pt x="52" y="127"/>
                  <a:pt x="52" y="127"/>
                </a:cubicBezTo>
                <a:cubicBezTo>
                  <a:pt x="52" y="126"/>
                  <a:pt x="52" y="125"/>
                  <a:pt x="52" y="124"/>
                </a:cubicBezTo>
                <a:close/>
                <a:moveTo>
                  <a:pt x="63" y="128"/>
                </a:moveTo>
                <a:cubicBezTo>
                  <a:pt x="63" y="128"/>
                  <a:pt x="63" y="128"/>
                  <a:pt x="63" y="128"/>
                </a:cubicBezTo>
                <a:cubicBezTo>
                  <a:pt x="63" y="138"/>
                  <a:pt x="63" y="138"/>
                  <a:pt x="63" y="138"/>
                </a:cubicBezTo>
                <a:cubicBezTo>
                  <a:pt x="107" y="138"/>
                  <a:pt x="107" y="138"/>
                  <a:pt x="107" y="138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63" y="128"/>
                  <a:pt x="63" y="128"/>
                  <a:pt x="63" y="1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12" name="PA_任意多边形 64"/>
          <p:cNvSpPr>
            <a:spLocks noEditPoints="1"/>
          </p:cNvSpPr>
          <p:nvPr>
            <p:custDataLst>
              <p:tags r:id="rId18"/>
            </p:custDataLst>
          </p:nvPr>
        </p:nvSpPr>
        <p:spPr bwMode="auto">
          <a:xfrm>
            <a:off x="5351165" y="4619259"/>
            <a:ext cx="253921" cy="205253"/>
          </a:xfrm>
          <a:custGeom>
            <a:avLst/>
            <a:gdLst>
              <a:gd name="T0" fmla="*/ 105 w 122"/>
              <a:gd name="T1" fmla="*/ 37 h 99"/>
              <a:gd name="T2" fmla="*/ 97 w 122"/>
              <a:gd name="T3" fmla="*/ 37 h 99"/>
              <a:gd name="T4" fmla="*/ 29 w 122"/>
              <a:gd name="T5" fmla="*/ 15 h 99"/>
              <a:gd name="T6" fmla="*/ 14 w 122"/>
              <a:gd name="T7" fmla="*/ 15 h 99"/>
              <a:gd name="T8" fmla="*/ 28 w 122"/>
              <a:gd name="T9" fmla="*/ 17 h 99"/>
              <a:gd name="T10" fmla="*/ 8 w 122"/>
              <a:gd name="T11" fmla="*/ 17 h 99"/>
              <a:gd name="T12" fmla="*/ 8 w 122"/>
              <a:gd name="T13" fmla="*/ 12 h 99"/>
              <a:gd name="T14" fmla="*/ 11 w 122"/>
              <a:gd name="T15" fmla="*/ 9 h 99"/>
              <a:gd name="T16" fmla="*/ 33 w 122"/>
              <a:gd name="T17" fmla="*/ 3 h 99"/>
              <a:gd name="T18" fmla="*/ 38 w 122"/>
              <a:gd name="T19" fmla="*/ 0 h 99"/>
              <a:gd name="T20" fmla="*/ 88 w 122"/>
              <a:gd name="T21" fmla="*/ 4 h 99"/>
              <a:gd name="T22" fmla="*/ 117 w 122"/>
              <a:gd name="T23" fmla="*/ 17 h 99"/>
              <a:gd name="T24" fmla="*/ 122 w 122"/>
              <a:gd name="T25" fmla="*/ 22 h 99"/>
              <a:gd name="T26" fmla="*/ 117 w 122"/>
              <a:gd name="T27" fmla="*/ 99 h 99"/>
              <a:gd name="T28" fmla="*/ 4 w 122"/>
              <a:gd name="T29" fmla="*/ 99 h 99"/>
              <a:gd name="T30" fmla="*/ 0 w 122"/>
              <a:gd name="T31" fmla="*/ 94 h 99"/>
              <a:gd name="T32" fmla="*/ 4 w 122"/>
              <a:gd name="T33" fmla="*/ 17 h 99"/>
              <a:gd name="T34" fmla="*/ 8 w 122"/>
              <a:gd name="T35" fmla="*/ 17 h 99"/>
              <a:gd name="T36" fmla="*/ 61 w 122"/>
              <a:gd name="T37" fmla="*/ 36 h 99"/>
              <a:gd name="T38" fmla="*/ 77 w 122"/>
              <a:gd name="T39" fmla="*/ 52 h 99"/>
              <a:gd name="T40" fmla="*/ 45 w 122"/>
              <a:gd name="T41" fmla="*/ 52 h 99"/>
              <a:gd name="T42" fmla="*/ 68 w 122"/>
              <a:gd name="T43" fmla="*/ 45 h 99"/>
              <a:gd name="T44" fmla="*/ 61 w 122"/>
              <a:gd name="T45" fmla="*/ 42 h 99"/>
              <a:gd name="T46" fmla="*/ 61 w 122"/>
              <a:gd name="T47" fmla="*/ 62 h 99"/>
              <a:gd name="T48" fmla="*/ 68 w 122"/>
              <a:gd name="T49" fmla="*/ 45 h 99"/>
              <a:gd name="T50" fmla="*/ 32 w 122"/>
              <a:gd name="T51" fmla="*/ 27 h 99"/>
              <a:gd name="T52" fmla="*/ 9 w 122"/>
              <a:gd name="T53" fmla="*/ 27 h 99"/>
              <a:gd name="T54" fmla="*/ 113 w 122"/>
              <a:gd name="T55" fmla="*/ 90 h 99"/>
              <a:gd name="T56" fmla="*/ 90 w 122"/>
              <a:gd name="T57" fmla="*/ 27 h 99"/>
              <a:gd name="T58" fmla="*/ 86 w 122"/>
              <a:gd name="T59" fmla="*/ 24 h 99"/>
              <a:gd name="T60" fmla="*/ 41 w 122"/>
              <a:gd name="T61" fmla="*/ 10 h 99"/>
              <a:gd name="T62" fmla="*/ 32 w 122"/>
              <a:gd name="T63" fmla="*/ 27 h 99"/>
              <a:gd name="T64" fmla="*/ 61 w 122"/>
              <a:gd name="T65" fmla="*/ 19 h 99"/>
              <a:gd name="T66" fmla="*/ 61 w 122"/>
              <a:gd name="T67" fmla="*/ 84 h 99"/>
              <a:gd name="T68" fmla="*/ 61 w 122"/>
              <a:gd name="T69" fmla="*/ 19 h 99"/>
              <a:gd name="T70" fmla="*/ 61 w 122"/>
              <a:gd name="T71" fmla="*/ 29 h 99"/>
              <a:gd name="T72" fmla="*/ 61 w 122"/>
              <a:gd name="T73" fmla="*/ 75 h 99"/>
              <a:gd name="T74" fmla="*/ 61 w 122"/>
              <a:gd name="T75" fmla="*/ 29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22" h="99">
                <a:moveTo>
                  <a:pt x="101" y="33"/>
                </a:moveTo>
                <a:cubicBezTo>
                  <a:pt x="103" y="33"/>
                  <a:pt x="105" y="35"/>
                  <a:pt x="105" y="37"/>
                </a:cubicBezTo>
                <a:cubicBezTo>
                  <a:pt x="105" y="40"/>
                  <a:pt x="103" y="42"/>
                  <a:pt x="101" y="42"/>
                </a:cubicBezTo>
                <a:cubicBezTo>
                  <a:pt x="99" y="42"/>
                  <a:pt x="97" y="40"/>
                  <a:pt x="97" y="37"/>
                </a:cubicBezTo>
                <a:cubicBezTo>
                  <a:pt x="97" y="35"/>
                  <a:pt x="99" y="33"/>
                  <a:pt x="101" y="33"/>
                </a:cubicBezTo>
                <a:close/>
                <a:moveTo>
                  <a:pt x="29" y="15"/>
                </a:moveTo>
                <a:cubicBezTo>
                  <a:pt x="29" y="15"/>
                  <a:pt x="29" y="15"/>
                  <a:pt x="29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7"/>
                  <a:pt x="14" y="17"/>
                  <a:pt x="14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9" y="15"/>
                  <a:pt x="29" y="15"/>
                  <a:pt x="29" y="15"/>
                </a:cubicBezTo>
                <a:close/>
                <a:moveTo>
                  <a:pt x="8" y="17"/>
                </a:move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1"/>
                  <a:pt x="9" y="9"/>
                  <a:pt x="11" y="9"/>
                </a:cubicBezTo>
                <a:cubicBezTo>
                  <a:pt x="31" y="9"/>
                  <a:pt x="31" y="9"/>
                  <a:pt x="31" y="9"/>
                </a:cubicBezTo>
                <a:cubicBezTo>
                  <a:pt x="33" y="3"/>
                  <a:pt x="33" y="3"/>
                  <a:pt x="33" y="3"/>
                </a:cubicBezTo>
                <a:cubicBezTo>
                  <a:pt x="34" y="1"/>
                  <a:pt x="36" y="0"/>
                  <a:pt x="38" y="0"/>
                </a:cubicBezTo>
                <a:cubicBezTo>
                  <a:pt x="38" y="0"/>
                  <a:pt x="38" y="0"/>
                  <a:pt x="38" y="0"/>
                </a:cubicBezTo>
                <a:cubicBezTo>
                  <a:pt x="84" y="0"/>
                  <a:pt x="84" y="0"/>
                  <a:pt x="84" y="0"/>
                </a:cubicBezTo>
                <a:cubicBezTo>
                  <a:pt x="86" y="0"/>
                  <a:pt x="88" y="2"/>
                  <a:pt x="88" y="4"/>
                </a:cubicBezTo>
                <a:cubicBezTo>
                  <a:pt x="93" y="17"/>
                  <a:pt x="93" y="17"/>
                  <a:pt x="93" y="17"/>
                </a:cubicBezTo>
                <a:cubicBezTo>
                  <a:pt x="117" y="17"/>
                  <a:pt x="117" y="17"/>
                  <a:pt x="117" y="17"/>
                </a:cubicBezTo>
                <a:cubicBezTo>
                  <a:pt x="120" y="17"/>
                  <a:pt x="122" y="19"/>
                  <a:pt x="122" y="22"/>
                </a:cubicBezTo>
                <a:cubicBezTo>
                  <a:pt x="122" y="22"/>
                  <a:pt x="122" y="22"/>
                  <a:pt x="122" y="22"/>
                </a:cubicBezTo>
                <a:cubicBezTo>
                  <a:pt x="122" y="94"/>
                  <a:pt x="122" y="94"/>
                  <a:pt x="122" y="94"/>
                </a:cubicBezTo>
                <a:cubicBezTo>
                  <a:pt x="122" y="97"/>
                  <a:pt x="120" y="99"/>
                  <a:pt x="117" y="99"/>
                </a:cubicBezTo>
                <a:cubicBezTo>
                  <a:pt x="117" y="99"/>
                  <a:pt x="117" y="99"/>
                  <a:pt x="117" y="99"/>
                </a:cubicBezTo>
                <a:cubicBezTo>
                  <a:pt x="4" y="99"/>
                  <a:pt x="4" y="99"/>
                  <a:pt x="4" y="99"/>
                </a:cubicBezTo>
                <a:cubicBezTo>
                  <a:pt x="2" y="99"/>
                  <a:pt x="0" y="97"/>
                  <a:pt x="0" y="94"/>
                </a:cubicBezTo>
                <a:cubicBezTo>
                  <a:pt x="0" y="94"/>
                  <a:pt x="0" y="94"/>
                  <a:pt x="0" y="94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19"/>
                  <a:pt x="2" y="17"/>
                  <a:pt x="4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8" y="17"/>
                  <a:pt x="8" y="17"/>
                  <a:pt x="8" y="17"/>
                </a:cubicBezTo>
                <a:close/>
                <a:moveTo>
                  <a:pt x="61" y="36"/>
                </a:moveTo>
                <a:cubicBezTo>
                  <a:pt x="61" y="36"/>
                  <a:pt x="61" y="36"/>
                  <a:pt x="61" y="36"/>
                </a:cubicBezTo>
                <a:cubicBezTo>
                  <a:pt x="65" y="36"/>
                  <a:pt x="69" y="38"/>
                  <a:pt x="72" y="41"/>
                </a:cubicBezTo>
                <a:cubicBezTo>
                  <a:pt x="75" y="44"/>
                  <a:pt x="77" y="48"/>
                  <a:pt x="77" y="52"/>
                </a:cubicBezTo>
                <a:cubicBezTo>
                  <a:pt x="77" y="60"/>
                  <a:pt x="70" y="68"/>
                  <a:pt x="61" y="68"/>
                </a:cubicBezTo>
                <a:cubicBezTo>
                  <a:pt x="52" y="68"/>
                  <a:pt x="45" y="61"/>
                  <a:pt x="45" y="52"/>
                </a:cubicBezTo>
                <a:cubicBezTo>
                  <a:pt x="45" y="43"/>
                  <a:pt x="52" y="36"/>
                  <a:pt x="61" y="36"/>
                </a:cubicBezTo>
                <a:close/>
                <a:moveTo>
                  <a:pt x="68" y="45"/>
                </a:moveTo>
                <a:cubicBezTo>
                  <a:pt x="68" y="45"/>
                  <a:pt x="68" y="45"/>
                  <a:pt x="68" y="45"/>
                </a:cubicBezTo>
                <a:cubicBezTo>
                  <a:pt x="66" y="43"/>
                  <a:pt x="64" y="42"/>
                  <a:pt x="61" y="42"/>
                </a:cubicBezTo>
                <a:cubicBezTo>
                  <a:pt x="55" y="42"/>
                  <a:pt x="51" y="46"/>
                  <a:pt x="51" y="52"/>
                </a:cubicBezTo>
                <a:cubicBezTo>
                  <a:pt x="51" y="57"/>
                  <a:pt x="55" y="62"/>
                  <a:pt x="61" y="62"/>
                </a:cubicBezTo>
                <a:cubicBezTo>
                  <a:pt x="66" y="62"/>
                  <a:pt x="71" y="57"/>
                  <a:pt x="71" y="52"/>
                </a:cubicBezTo>
                <a:cubicBezTo>
                  <a:pt x="71" y="49"/>
                  <a:pt x="70" y="46"/>
                  <a:pt x="68" y="45"/>
                </a:cubicBezTo>
                <a:cubicBezTo>
                  <a:pt x="68" y="45"/>
                  <a:pt x="68" y="45"/>
                  <a:pt x="68" y="45"/>
                </a:cubicBezTo>
                <a:close/>
                <a:moveTo>
                  <a:pt x="32" y="27"/>
                </a:moveTo>
                <a:cubicBezTo>
                  <a:pt x="32" y="27"/>
                  <a:pt x="32" y="27"/>
                  <a:pt x="32" y="27"/>
                </a:cubicBezTo>
                <a:cubicBezTo>
                  <a:pt x="9" y="27"/>
                  <a:pt x="9" y="27"/>
                  <a:pt x="9" y="27"/>
                </a:cubicBezTo>
                <a:cubicBezTo>
                  <a:pt x="9" y="90"/>
                  <a:pt x="9" y="90"/>
                  <a:pt x="9" y="90"/>
                </a:cubicBezTo>
                <a:cubicBezTo>
                  <a:pt x="113" y="90"/>
                  <a:pt x="113" y="90"/>
                  <a:pt x="113" y="90"/>
                </a:cubicBezTo>
                <a:cubicBezTo>
                  <a:pt x="113" y="27"/>
                  <a:pt x="113" y="27"/>
                  <a:pt x="113" y="27"/>
                </a:cubicBezTo>
                <a:cubicBezTo>
                  <a:pt x="90" y="27"/>
                  <a:pt x="90" y="27"/>
                  <a:pt x="90" y="27"/>
                </a:cubicBezTo>
                <a:cubicBezTo>
                  <a:pt x="90" y="27"/>
                  <a:pt x="90" y="27"/>
                  <a:pt x="90" y="27"/>
                </a:cubicBezTo>
                <a:cubicBezTo>
                  <a:pt x="88" y="27"/>
                  <a:pt x="86" y="26"/>
                  <a:pt x="86" y="24"/>
                </a:cubicBezTo>
                <a:cubicBezTo>
                  <a:pt x="81" y="10"/>
                  <a:pt x="81" y="10"/>
                  <a:pt x="81" y="10"/>
                </a:cubicBezTo>
                <a:cubicBezTo>
                  <a:pt x="41" y="10"/>
                  <a:pt x="41" y="10"/>
                  <a:pt x="41" y="10"/>
                </a:cubicBezTo>
                <a:cubicBezTo>
                  <a:pt x="36" y="23"/>
                  <a:pt x="36" y="23"/>
                  <a:pt x="36" y="23"/>
                </a:cubicBezTo>
                <a:cubicBezTo>
                  <a:pt x="36" y="25"/>
                  <a:pt x="34" y="27"/>
                  <a:pt x="32" y="27"/>
                </a:cubicBezTo>
                <a:close/>
                <a:moveTo>
                  <a:pt x="61" y="19"/>
                </a:moveTo>
                <a:cubicBezTo>
                  <a:pt x="61" y="19"/>
                  <a:pt x="61" y="19"/>
                  <a:pt x="61" y="19"/>
                </a:cubicBezTo>
                <a:cubicBezTo>
                  <a:pt x="79" y="19"/>
                  <a:pt x="93" y="34"/>
                  <a:pt x="93" y="52"/>
                </a:cubicBezTo>
                <a:cubicBezTo>
                  <a:pt x="93" y="70"/>
                  <a:pt x="79" y="84"/>
                  <a:pt x="61" y="84"/>
                </a:cubicBezTo>
                <a:cubicBezTo>
                  <a:pt x="43" y="84"/>
                  <a:pt x="28" y="70"/>
                  <a:pt x="28" y="52"/>
                </a:cubicBezTo>
                <a:cubicBezTo>
                  <a:pt x="28" y="34"/>
                  <a:pt x="43" y="19"/>
                  <a:pt x="61" y="19"/>
                </a:cubicBezTo>
                <a:close/>
                <a:moveTo>
                  <a:pt x="61" y="29"/>
                </a:moveTo>
                <a:cubicBezTo>
                  <a:pt x="61" y="29"/>
                  <a:pt x="61" y="29"/>
                  <a:pt x="61" y="29"/>
                </a:cubicBezTo>
                <a:cubicBezTo>
                  <a:pt x="48" y="29"/>
                  <a:pt x="38" y="39"/>
                  <a:pt x="38" y="52"/>
                </a:cubicBezTo>
                <a:cubicBezTo>
                  <a:pt x="38" y="65"/>
                  <a:pt x="48" y="75"/>
                  <a:pt x="61" y="75"/>
                </a:cubicBezTo>
                <a:cubicBezTo>
                  <a:pt x="73" y="75"/>
                  <a:pt x="84" y="64"/>
                  <a:pt x="84" y="52"/>
                </a:cubicBezTo>
                <a:cubicBezTo>
                  <a:pt x="84" y="39"/>
                  <a:pt x="74" y="29"/>
                  <a:pt x="61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13" name="PA_任意多边形 65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5344818" y="4098720"/>
            <a:ext cx="266617" cy="215833"/>
          </a:xfrm>
          <a:custGeom>
            <a:avLst/>
            <a:gdLst>
              <a:gd name="T0" fmla="*/ 89 w 128"/>
              <a:gd name="T1" fmla="*/ 31 h 104"/>
              <a:gd name="T2" fmla="*/ 9 w 128"/>
              <a:gd name="T3" fmla="*/ 81 h 104"/>
              <a:gd name="T4" fmla="*/ 98 w 128"/>
              <a:gd name="T5" fmla="*/ 64 h 104"/>
              <a:gd name="T6" fmla="*/ 98 w 128"/>
              <a:gd name="T7" fmla="*/ 64 h 104"/>
              <a:gd name="T8" fmla="*/ 93 w 128"/>
              <a:gd name="T9" fmla="*/ 91 h 104"/>
              <a:gd name="T10" fmla="*/ 81 w 128"/>
              <a:gd name="T11" fmla="*/ 91 h 104"/>
              <a:gd name="T12" fmla="*/ 119 w 128"/>
              <a:gd name="T13" fmla="*/ 95 h 104"/>
              <a:gd name="T14" fmla="*/ 81 w 128"/>
              <a:gd name="T15" fmla="*/ 9 h 104"/>
              <a:gd name="T16" fmla="*/ 93 w 128"/>
              <a:gd name="T17" fmla="*/ 22 h 104"/>
              <a:gd name="T18" fmla="*/ 98 w 128"/>
              <a:gd name="T19" fmla="*/ 26 h 104"/>
              <a:gd name="T20" fmla="*/ 98 w 128"/>
              <a:gd name="T21" fmla="*/ 28 h 104"/>
              <a:gd name="T22" fmla="*/ 116 w 128"/>
              <a:gd name="T23" fmla="*/ 31 h 104"/>
              <a:gd name="T24" fmla="*/ 98 w 128"/>
              <a:gd name="T25" fmla="*/ 33 h 104"/>
              <a:gd name="T26" fmla="*/ 98 w 128"/>
              <a:gd name="T27" fmla="*/ 43 h 104"/>
              <a:gd name="T28" fmla="*/ 113 w 128"/>
              <a:gd name="T29" fmla="*/ 43 h 104"/>
              <a:gd name="T30" fmla="*/ 113 w 128"/>
              <a:gd name="T31" fmla="*/ 49 h 104"/>
              <a:gd name="T32" fmla="*/ 98 w 128"/>
              <a:gd name="T33" fmla="*/ 49 h 104"/>
              <a:gd name="T34" fmla="*/ 98 w 128"/>
              <a:gd name="T35" fmla="*/ 58 h 104"/>
              <a:gd name="T36" fmla="*/ 116 w 128"/>
              <a:gd name="T37" fmla="*/ 61 h 104"/>
              <a:gd name="T38" fmla="*/ 98 w 128"/>
              <a:gd name="T39" fmla="*/ 64 h 104"/>
              <a:gd name="T40" fmla="*/ 33 w 128"/>
              <a:gd name="T41" fmla="*/ 104 h 104"/>
              <a:gd name="T42" fmla="*/ 33 w 128"/>
              <a:gd name="T43" fmla="*/ 98 h 104"/>
              <a:gd name="T44" fmla="*/ 44 w 128"/>
              <a:gd name="T45" fmla="*/ 91 h 104"/>
              <a:gd name="T46" fmla="*/ 0 w 128"/>
              <a:gd name="T47" fmla="*/ 86 h 104"/>
              <a:gd name="T48" fmla="*/ 0 w 128"/>
              <a:gd name="T49" fmla="*/ 26 h 104"/>
              <a:gd name="T50" fmla="*/ 4 w 128"/>
              <a:gd name="T51" fmla="*/ 22 h 104"/>
              <a:gd name="T52" fmla="*/ 71 w 128"/>
              <a:gd name="T53" fmla="*/ 4 h 104"/>
              <a:gd name="T54" fmla="*/ 76 w 128"/>
              <a:gd name="T55" fmla="*/ 0 h 104"/>
              <a:gd name="T56" fmla="*/ 128 w 128"/>
              <a:gd name="T57" fmla="*/ 4 h 104"/>
              <a:gd name="T58" fmla="*/ 128 w 128"/>
              <a:gd name="T59" fmla="*/ 99 h 104"/>
              <a:gd name="T60" fmla="*/ 123 w 128"/>
              <a:gd name="T61" fmla="*/ 104 h 104"/>
              <a:gd name="T62" fmla="*/ 71 w 128"/>
              <a:gd name="T63" fmla="*/ 99 h 104"/>
              <a:gd name="T64" fmla="*/ 71 w 128"/>
              <a:gd name="T65" fmla="*/ 91 h 104"/>
              <a:gd name="T66" fmla="*/ 54 w 128"/>
              <a:gd name="T67" fmla="*/ 98 h 104"/>
              <a:gd name="T68" fmla="*/ 67 w 128"/>
              <a:gd name="T69" fmla="*/ 101 h 104"/>
              <a:gd name="T70" fmla="*/ 33 w 128"/>
              <a:gd name="T71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28" h="104">
                <a:moveTo>
                  <a:pt x="89" y="81"/>
                </a:moveTo>
                <a:cubicBezTo>
                  <a:pt x="89" y="31"/>
                  <a:pt x="89" y="31"/>
                  <a:pt x="89" y="31"/>
                </a:cubicBezTo>
                <a:cubicBezTo>
                  <a:pt x="9" y="31"/>
                  <a:pt x="9" y="31"/>
                  <a:pt x="9" y="31"/>
                </a:cubicBezTo>
                <a:cubicBezTo>
                  <a:pt x="9" y="81"/>
                  <a:pt x="9" y="81"/>
                  <a:pt x="9" y="81"/>
                </a:cubicBezTo>
                <a:cubicBezTo>
                  <a:pt x="36" y="81"/>
                  <a:pt x="62" y="81"/>
                  <a:pt x="89" y="81"/>
                </a:cubicBezTo>
                <a:close/>
                <a:moveTo>
                  <a:pt x="98" y="64"/>
                </a:moveTo>
                <a:cubicBezTo>
                  <a:pt x="98" y="64"/>
                  <a:pt x="98" y="64"/>
                  <a:pt x="98" y="64"/>
                </a:cubicBezTo>
                <a:cubicBezTo>
                  <a:pt x="98" y="64"/>
                  <a:pt x="98" y="64"/>
                  <a:pt x="98" y="64"/>
                </a:cubicBezTo>
                <a:cubicBezTo>
                  <a:pt x="98" y="86"/>
                  <a:pt x="98" y="86"/>
                  <a:pt x="98" y="86"/>
                </a:cubicBezTo>
                <a:cubicBezTo>
                  <a:pt x="98" y="89"/>
                  <a:pt x="96" y="91"/>
                  <a:pt x="93" y="91"/>
                </a:cubicBezTo>
                <a:cubicBezTo>
                  <a:pt x="93" y="91"/>
                  <a:pt x="93" y="91"/>
                  <a:pt x="93" y="91"/>
                </a:cubicBezTo>
                <a:cubicBezTo>
                  <a:pt x="81" y="91"/>
                  <a:pt x="81" y="91"/>
                  <a:pt x="81" y="91"/>
                </a:cubicBezTo>
                <a:cubicBezTo>
                  <a:pt x="81" y="95"/>
                  <a:pt x="81" y="95"/>
                  <a:pt x="81" y="95"/>
                </a:cubicBezTo>
                <a:cubicBezTo>
                  <a:pt x="119" y="95"/>
                  <a:pt x="119" y="95"/>
                  <a:pt x="119" y="95"/>
                </a:cubicBezTo>
                <a:cubicBezTo>
                  <a:pt x="119" y="9"/>
                  <a:pt x="119" y="9"/>
                  <a:pt x="119" y="9"/>
                </a:cubicBezTo>
                <a:cubicBezTo>
                  <a:pt x="81" y="9"/>
                  <a:pt x="81" y="9"/>
                  <a:pt x="81" y="9"/>
                </a:cubicBezTo>
                <a:cubicBezTo>
                  <a:pt x="81" y="22"/>
                  <a:pt x="81" y="22"/>
                  <a:pt x="81" y="22"/>
                </a:cubicBezTo>
                <a:cubicBezTo>
                  <a:pt x="93" y="22"/>
                  <a:pt x="93" y="22"/>
                  <a:pt x="93" y="22"/>
                </a:cubicBezTo>
                <a:cubicBezTo>
                  <a:pt x="96" y="22"/>
                  <a:pt x="98" y="24"/>
                  <a:pt x="98" y="26"/>
                </a:cubicBezTo>
                <a:cubicBezTo>
                  <a:pt x="98" y="26"/>
                  <a:pt x="98" y="26"/>
                  <a:pt x="98" y="26"/>
                </a:cubicBezTo>
                <a:cubicBezTo>
                  <a:pt x="98" y="28"/>
                  <a:pt x="98" y="28"/>
                  <a:pt x="98" y="28"/>
                </a:cubicBezTo>
                <a:cubicBezTo>
                  <a:pt x="98" y="28"/>
                  <a:pt x="98" y="28"/>
                  <a:pt x="98" y="28"/>
                </a:cubicBezTo>
                <a:cubicBezTo>
                  <a:pt x="113" y="28"/>
                  <a:pt x="113" y="28"/>
                  <a:pt x="113" y="28"/>
                </a:cubicBezTo>
                <a:cubicBezTo>
                  <a:pt x="114" y="28"/>
                  <a:pt x="116" y="29"/>
                  <a:pt x="116" y="31"/>
                </a:cubicBezTo>
                <a:cubicBezTo>
                  <a:pt x="116" y="32"/>
                  <a:pt x="114" y="33"/>
                  <a:pt x="113" y="33"/>
                </a:cubicBezTo>
                <a:cubicBezTo>
                  <a:pt x="98" y="33"/>
                  <a:pt x="98" y="33"/>
                  <a:pt x="98" y="33"/>
                </a:cubicBezTo>
                <a:cubicBezTo>
                  <a:pt x="98" y="33"/>
                  <a:pt x="98" y="33"/>
                  <a:pt x="98" y="33"/>
                </a:cubicBezTo>
                <a:cubicBezTo>
                  <a:pt x="98" y="43"/>
                  <a:pt x="98" y="43"/>
                  <a:pt x="98" y="43"/>
                </a:cubicBezTo>
                <a:cubicBezTo>
                  <a:pt x="98" y="43"/>
                  <a:pt x="98" y="43"/>
                  <a:pt x="98" y="43"/>
                </a:cubicBezTo>
                <a:cubicBezTo>
                  <a:pt x="113" y="43"/>
                  <a:pt x="113" y="43"/>
                  <a:pt x="113" y="43"/>
                </a:cubicBezTo>
                <a:cubicBezTo>
                  <a:pt x="114" y="43"/>
                  <a:pt x="116" y="44"/>
                  <a:pt x="116" y="46"/>
                </a:cubicBezTo>
                <a:cubicBezTo>
                  <a:pt x="116" y="47"/>
                  <a:pt x="114" y="49"/>
                  <a:pt x="113" y="49"/>
                </a:cubicBezTo>
                <a:cubicBezTo>
                  <a:pt x="98" y="49"/>
                  <a:pt x="98" y="49"/>
                  <a:pt x="98" y="49"/>
                </a:cubicBezTo>
                <a:cubicBezTo>
                  <a:pt x="98" y="49"/>
                  <a:pt x="98" y="49"/>
                  <a:pt x="98" y="49"/>
                </a:cubicBezTo>
                <a:cubicBezTo>
                  <a:pt x="98" y="58"/>
                  <a:pt x="98" y="58"/>
                  <a:pt x="98" y="58"/>
                </a:cubicBezTo>
                <a:cubicBezTo>
                  <a:pt x="98" y="58"/>
                  <a:pt x="98" y="58"/>
                  <a:pt x="98" y="58"/>
                </a:cubicBezTo>
                <a:cubicBezTo>
                  <a:pt x="113" y="58"/>
                  <a:pt x="113" y="58"/>
                  <a:pt x="113" y="58"/>
                </a:cubicBezTo>
                <a:cubicBezTo>
                  <a:pt x="114" y="58"/>
                  <a:pt x="116" y="59"/>
                  <a:pt x="116" y="61"/>
                </a:cubicBezTo>
                <a:cubicBezTo>
                  <a:pt x="116" y="62"/>
                  <a:pt x="114" y="64"/>
                  <a:pt x="113" y="64"/>
                </a:cubicBezTo>
                <a:cubicBezTo>
                  <a:pt x="98" y="64"/>
                  <a:pt x="98" y="64"/>
                  <a:pt x="98" y="64"/>
                </a:cubicBezTo>
                <a:close/>
                <a:moveTo>
                  <a:pt x="33" y="104"/>
                </a:moveTo>
                <a:cubicBezTo>
                  <a:pt x="33" y="104"/>
                  <a:pt x="33" y="104"/>
                  <a:pt x="33" y="104"/>
                </a:cubicBezTo>
                <a:cubicBezTo>
                  <a:pt x="32" y="104"/>
                  <a:pt x="31" y="103"/>
                  <a:pt x="31" y="101"/>
                </a:cubicBezTo>
                <a:cubicBezTo>
                  <a:pt x="31" y="100"/>
                  <a:pt x="32" y="98"/>
                  <a:pt x="33" y="98"/>
                </a:cubicBezTo>
                <a:cubicBezTo>
                  <a:pt x="44" y="98"/>
                  <a:pt x="44" y="98"/>
                  <a:pt x="44" y="98"/>
                </a:cubicBezTo>
                <a:cubicBezTo>
                  <a:pt x="44" y="91"/>
                  <a:pt x="44" y="91"/>
                  <a:pt x="44" y="91"/>
                </a:cubicBezTo>
                <a:cubicBezTo>
                  <a:pt x="4" y="91"/>
                  <a:pt x="4" y="91"/>
                  <a:pt x="4" y="91"/>
                </a:cubicBezTo>
                <a:cubicBezTo>
                  <a:pt x="2" y="91"/>
                  <a:pt x="0" y="89"/>
                  <a:pt x="0" y="86"/>
                </a:cubicBezTo>
                <a:cubicBezTo>
                  <a:pt x="0" y="86"/>
                  <a:pt x="0" y="86"/>
                  <a:pt x="0" y="86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4"/>
                  <a:pt x="2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71" y="22"/>
                  <a:pt x="71" y="22"/>
                  <a:pt x="71" y="22"/>
                </a:cubicBezTo>
                <a:cubicBezTo>
                  <a:pt x="71" y="4"/>
                  <a:pt x="71" y="4"/>
                  <a:pt x="71" y="4"/>
                </a:cubicBezTo>
                <a:cubicBezTo>
                  <a:pt x="71" y="2"/>
                  <a:pt x="73" y="0"/>
                  <a:pt x="76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26" y="0"/>
                  <a:pt x="128" y="2"/>
                  <a:pt x="128" y="4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99"/>
                  <a:pt x="128" y="99"/>
                  <a:pt x="128" y="99"/>
                </a:cubicBezTo>
                <a:cubicBezTo>
                  <a:pt x="128" y="102"/>
                  <a:pt x="126" y="104"/>
                  <a:pt x="123" y="104"/>
                </a:cubicBezTo>
                <a:cubicBezTo>
                  <a:pt x="123" y="104"/>
                  <a:pt x="123" y="104"/>
                  <a:pt x="123" y="104"/>
                </a:cubicBezTo>
                <a:cubicBezTo>
                  <a:pt x="76" y="104"/>
                  <a:pt x="76" y="104"/>
                  <a:pt x="76" y="104"/>
                </a:cubicBezTo>
                <a:cubicBezTo>
                  <a:pt x="73" y="104"/>
                  <a:pt x="71" y="102"/>
                  <a:pt x="71" y="99"/>
                </a:cubicBezTo>
                <a:cubicBezTo>
                  <a:pt x="71" y="99"/>
                  <a:pt x="71" y="99"/>
                  <a:pt x="71" y="99"/>
                </a:cubicBezTo>
                <a:cubicBezTo>
                  <a:pt x="71" y="91"/>
                  <a:pt x="71" y="91"/>
                  <a:pt x="71" y="91"/>
                </a:cubicBezTo>
                <a:cubicBezTo>
                  <a:pt x="54" y="91"/>
                  <a:pt x="54" y="91"/>
                  <a:pt x="54" y="91"/>
                </a:cubicBezTo>
                <a:cubicBezTo>
                  <a:pt x="54" y="98"/>
                  <a:pt x="54" y="98"/>
                  <a:pt x="54" y="98"/>
                </a:cubicBezTo>
                <a:cubicBezTo>
                  <a:pt x="64" y="98"/>
                  <a:pt x="64" y="98"/>
                  <a:pt x="64" y="98"/>
                </a:cubicBezTo>
                <a:cubicBezTo>
                  <a:pt x="66" y="98"/>
                  <a:pt x="67" y="100"/>
                  <a:pt x="67" y="101"/>
                </a:cubicBezTo>
                <a:cubicBezTo>
                  <a:pt x="67" y="103"/>
                  <a:pt x="66" y="104"/>
                  <a:pt x="64" y="104"/>
                </a:cubicBezTo>
                <a:cubicBezTo>
                  <a:pt x="54" y="104"/>
                  <a:pt x="44" y="104"/>
                  <a:pt x="33" y="1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14" name="PA_任意多边形 66"/>
          <p:cNvSpPr>
            <a:spLocks noEditPoints="1"/>
          </p:cNvSpPr>
          <p:nvPr>
            <p:custDataLst>
              <p:tags r:id="rId20"/>
            </p:custDataLst>
          </p:nvPr>
        </p:nvSpPr>
        <p:spPr bwMode="auto">
          <a:xfrm>
            <a:off x="5363861" y="5080550"/>
            <a:ext cx="215833" cy="262385"/>
          </a:xfrm>
          <a:custGeom>
            <a:avLst/>
            <a:gdLst>
              <a:gd name="T0" fmla="*/ 93 w 104"/>
              <a:gd name="T1" fmla="*/ 90 h 126"/>
              <a:gd name="T2" fmla="*/ 95 w 104"/>
              <a:gd name="T3" fmla="*/ 56 h 126"/>
              <a:gd name="T4" fmla="*/ 89 w 104"/>
              <a:gd name="T5" fmla="*/ 55 h 126"/>
              <a:gd name="T6" fmla="*/ 89 w 104"/>
              <a:gd name="T7" fmla="*/ 55 h 126"/>
              <a:gd name="T8" fmla="*/ 84 w 104"/>
              <a:gd name="T9" fmla="*/ 53 h 126"/>
              <a:gd name="T10" fmla="*/ 82 w 104"/>
              <a:gd name="T11" fmla="*/ 50 h 126"/>
              <a:gd name="T12" fmla="*/ 78 w 104"/>
              <a:gd name="T13" fmla="*/ 49 h 126"/>
              <a:gd name="T14" fmla="*/ 76 w 104"/>
              <a:gd name="T15" fmla="*/ 50 h 126"/>
              <a:gd name="T16" fmla="*/ 72 w 104"/>
              <a:gd name="T17" fmla="*/ 50 h 126"/>
              <a:gd name="T18" fmla="*/ 69 w 104"/>
              <a:gd name="T19" fmla="*/ 49 h 126"/>
              <a:gd name="T20" fmla="*/ 68 w 104"/>
              <a:gd name="T21" fmla="*/ 47 h 126"/>
              <a:gd name="T22" fmla="*/ 62 w 104"/>
              <a:gd name="T23" fmla="*/ 47 h 126"/>
              <a:gd name="T24" fmla="*/ 52 w 104"/>
              <a:gd name="T25" fmla="*/ 16 h 126"/>
              <a:gd name="T26" fmla="*/ 47 w 104"/>
              <a:gd name="T27" fmla="*/ 67 h 126"/>
              <a:gd name="T28" fmla="*/ 46 w 104"/>
              <a:gd name="T29" fmla="*/ 71 h 126"/>
              <a:gd name="T30" fmla="*/ 43 w 104"/>
              <a:gd name="T31" fmla="*/ 74 h 126"/>
              <a:gd name="T32" fmla="*/ 36 w 104"/>
              <a:gd name="T33" fmla="*/ 74 h 126"/>
              <a:gd name="T34" fmla="*/ 23 w 104"/>
              <a:gd name="T35" fmla="*/ 69 h 126"/>
              <a:gd name="T36" fmla="*/ 16 w 104"/>
              <a:gd name="T37" fmla="*/ 73 h 126"/>
              <a:gd name="T38" fmla="*/ 39 w 104"/>
              <a:gd name="T39" fmla="*/ 87 h 126"/>
              <a:gd name="T40" fmla="*/ 52 w 104"/>
              <a:gd name="T41" fmla="*/ 99 h 126"/>
              <a:gd name="T42" fmla="*/ 44 w 104"/>
              <a:gd name="T43" fmla="*/ 105 h 126"/>
              <a:gd name="T44" fmla="*/ 33 w 104"/>
              <a:gd name="T45" fmla="*/ 94 h 126"/>
              <a:gd name="T46" fmla="*/ 10 w 104"/>
              <a:gd name="T47" fmla="*/ 80 h 126"/>
              <a:gd name="T48" fmla="*/ 26 w 104"/>
              <a:gd name="T49" fmla="*/ 60 h 126"/>
              <a:gd name="T50" fmla="*/ 37 w 104"/>
              <a:gd name="T51" fmla="*/ 65 h 126"/>
              <a:gd name="T52" fmla="*/ 61 w 104"/>
              <a:gd name="T53" fmla="*/ 16 h 126"/>
              <a:gd name="T54" fmla="*/ 75 w 104"/>
              <a:gd name="T55" fmla="*/ 40 h 126"/>
              <a:gd name="T56" fmla="*/ 104 w 104"/>
              <a:gd name="T57" fmla="*/ 56 h 126"/>
              <a:gd name="T58" fmla="*/ 102 w 104"/>
              <a:gd name="T59" fmla="*/ 93 h 126"/>
              <a:gd name="T60" fmla="*/ 100 w 104"/>
              <a:gd name="T61" fmla="*/ 108 h 126"/>
              <a:gd name="T62" fmla="*/ 97 w 104"/>
              <a:gd name="T63" fmla="*/ 124 h 126"/>
              <a:gd name="T64" fmla="*/ 91 w 104"/>
              <a:gd name="T65" fmla="*/ 126 h 126"/>
              <a:gd name="T66" fmla="*/ 46 w 104"/>
              <a:gd name="T67" fmla="*/ 124 h 126"/>
              <a:gd name="T68" fmla="*/ 44 w 104"/>
              <a:gd name="T69" fmla="*/ 118 h 126"/>
              <a:gd name="T70" fmla="*/ 44 w 104"/>
              <a:gd name="T71" fmla="*/ 105 h 126"/>
              <a:gd name="T72" fmla="*/ 53 w 104"/>
              <a:gd name="T73" fmla="*/ 108 h 126"/>
              <a:gd name="T74" fmla="*/ 90 w 104"/>
              <a:gd name="T75" fmla="*/ 117 h 126"/>
              <a:gd name="T76" fmla="*/ 53 w 104"/>
              <a:gd name="T77" fmla="*/ 108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4" h="126">
                <a:moveTo>
                  <a:pt x="89" y="99"/>
                </a:moveTo>
                <a:cubicBezTo>
                  <a:pt x="90" y="96"/>
                  <a:pt x="92" y="93"/>
                  <a:pt x="93" y="90"/>
                </a:cubicBezTo>
                <a:cubicBezTo>
                  <a:pt x="94" y="86"/>
                  <a:pt x="95" y="82"/>
                  <a:pt x="95" y="78"/>
                </a:cubicBezTo>
                <a:cubicBezTo>
                  <a:pt x="95" y="56"/>
                  <a:pt x="95" y="56"/>
                  <a:pt x="95" y="56"/>
                </a:cubicBezTo>
                <a:cubicBezTo>
                  <a:pt x="95" y="53"/>
                  <a:pt x="92" y="54"/>
                  <a:pt x="92" y="54"/>
                </a:cubicBezTo>
                <a:cubicBezTo>
                  <a:pt x="91" y="55"/>
                  <a:pt x="90" y="55"/>
                  <a:pt x="89" y="55"/>
                </a:cubicBezTo>
                <a:cubicBezTo>
                  <a:pt x="89" y="55"/>
                  <a:pt x="89" y="55"/>
                  <a:pt x="89" y="55"/>
                </a:cubicBezTo>
                <a:cubicBezTo>
                  <a:pt x="89" y="55"/>
                  <a:pt x="89" y="55"/>
                  <a:pt x="89" y="55"/>
                </a:cubicBezTo>
                <a:cubicBezTo>
                  <a:pt x="88" y="55"/>
                  <a:pt x="87" y="55"/>
                  <a:pt x="86" y="55"/>
                </a:cubicBezTo>
                <a:cubicBezTo>
                  <a:pt x="85" y="54"/>
                  <a:pt x="84" y="54"/>
                  <a:pt x="84" y="53"/>
                </a:cubicBezTo>
                <a:cubicBezTo>
                  <a:pt x="84" y="53"/>
                  <a:pt x="84" y="53"/>
                  <a:pt x="84" y="53"/>
                </a:cubicBezTo>
                <a:cubicBezTo>
                  <a:pt x="83" y="52"/>
                  <a:pt x="83" y="51"/>
                  <a:pt x="82" y="50"/>
                </a:cubicBezTo>
                <a:cubicBezTo>
                  <a:pt x="82" y="48"/>
                  <a:pt x="79" y="47"/>
                  <a:pt x="78" y="49"/>
                </a:cubicBezTo>
                <a:cubicBezTo>
                  <a:pt x="78" y="49"/>
                  <a:pt x="78" y="49"/>
                  <a:pt x="78" y="49"/>
                </a:cubicBezTo>
                <a:cubicBezTo>
                  <a:pt x="78" y="49"/>
                  <a:pt x="78" y="49"/>
                  <a:pt x="78" y="49"/>
                </a:cubicBezTo>
                <a:cubicBezTo>
                  <a:pt x="77" y="49"/>
                  <a:pt x="76" y="50"/>
                  <a:pt x="76" y="50"/>
                </a:cubicBezTo>
                <a:cubicBezTo>
                  <a:pt x="75" y="50"/>
                  <a:pt x="74" y="50"/>
                  <a:pt x="73" y="50"/>
                </a:cubicBezTo>
                <a:cubicBezTo>
                  <a:pt x="72" y="50"/>
                  <a:pt x="72" y="50"/>
                  <a:pt x="72" y="50"/>
                </a:cubicBezTo>
                <a:cubicBezTo>
                  <a:pt x="71" y="50"/>
                  <a:pt x="70" y="50"/>
                  <a:pt x="70" y="49"/>
                </a:cubicBezTo>
                <a:cubicBezTo>
                  <a:pt x="69" y="49"/>
                  <a:pt x="69" y="49"/>
                  <a:pt x="69" y="49"/>
                </a:cubicBezTo>
                <a:cubicBezTo>
                  <a:pt x="69" y="49"/>
                  <a:pt x="69" y="49"/>
                  <a:pt x="69" y="49"/>
                </a:cubicBezTo>
                <a:cubicBezTo>
                  <a:pt x="69" y="48"/>
                  <a:pt x="68" y="47"/>
                  <a:pt x="68" y="47"/>
                </a:cubicBezTo>
                <a:cubicBezTo>
                  <a:pt x="68" y="46"/>
                  <a:pt x="68" y="46"/>
                  <a:pt x="68" y="46"/>
                </a:cubicBezTo>
                <a:cubicBezTo>
                  <a:pt x="67" y="44"/>
                  <a:pt x="63" y="45"/>
                  <a:pt x="62" y="47"/>
                </a:cubicBezTo>
                <a:cubicBezTo>
                  <a:pt x="61" y="52"/>
                  <a:pt x="52" y="53"/>
                  <a:pt x="52" y="47"/>
                </a:cubicBezTo>
                <a:cubicBezTo>
                  <a:pt x="52" y="16"/>
                  <a:pt x="52" y="16"/>
                  <a:pt x="52" y="16"/>
                </a:cubicBezTo>
                <a:cubicBezTo>
                  <a:pt x="52" y="13"/>
                  <a:pt x="47" y="13"/>
                  <a:pt x="47" y="16"/>
                </a:cubicBezTo>
                <a:cubicBezTo>
                  <a:pt x="47" y="33"/>
                  <a:pt x="47" y="50"/>
                  <a:pt x="47" y="67"/>
                </a:cubicBezTo>
                <a:cubicBezTo>
                  <a:pt x="47" y="69"/>
                  <a:pt x="46" y="70"/>
                  <a:pt x="46" y="71"/>
                </a:cubicBezTo>
                <a:cubicBezTo>
                  <a:pt x="46" y="71"/>
                  <a:pt x="46" y="71"/>
                  <a:pt x="46" y="71"/>
                </a:cubicBezTo>
                <a:cubicBezTo>
                  <a:pt x="45" y="72"/>
                  <a:pt x="44" y="73"/>
                  <a:pt x="43" y="74"/>
                </a:cubicBezTo>
                <a:cubicBezTo>
                  <a:pt x="43" y="74"/>
                  <a:pt x="43" y="74"/>
                  <a:pt x="43" y="74"/>
                </a:cubicBezTo>
                <a:cubicBezTo>
                  <a:pt x="42" y="75"/>
                  <a:pt x="41" y="75"/>
                  <a:pt x="39" y="75"/>
                </a:cubicBezTo>
                <a:cubicBezTo>
                  <a:pt x="38" y="75"/>
                  <a:pt x="37" y="75"/>
                  <a:pt x="36" y="74"/>
                </a:cubicBezTo>
                <a:cubicBezTo>
                  <a:pt x="34" y="74"/>
                  <a:pt x="32" y="72"/>
                  <a:pt x="30" y="72"/>
                </a:cubicBezTo>
                <a:cubicBezTo>
                  <a:pt x="27" y="71"/>
                  <a:pt x="25" y="70"/>
                  <a:pt x="23" y="69"/>
                </a:cubicBezTo>
                <a:cubicBezTo>
                  <a:pt x="22" y="69"/>
                  <a:pt x="20" y="68"/>
                  <a:pt x="19" y="68"/>
                </a:cubicBezTo>
                <a:cubicBezTo>
                  <a:pt x="16" y="68"/>
                  <a:pt x="13" y="71"/>
                  <a:pt x="16" y="73"/>
                </a:cubicBezTo>
                <a:cubicBezTo>
                  <a:pt x="17" y="74"/>
                  <a:pt x="19" y="75"/>
                  <a:pt x="21" y="76"/>
                </a:cubicBezTo>
                <a:cubicBezTo>
                  <a:pt x="28" y="79"/>
                  <a:pt x="33" y="83"/>
                  <a:pt x="39" y="87"/>
                </a:cubicBezTo>
                <a:cubicBezTo>
                  <a:pt x="43" y="91"/>
                  <a:pt x="47" y="95"/>
                  <a:pt x="51" y="99"/>
                </a:cubicBezTo>
                <a:cubicBezTo>
                  <a:pt x="52" y="99"/>
                  <a:pt x="52" y="99"/>
                  <a:pt x="52" y="99"/>
                </a:cubicBezTo>
                <a:cubicBezTo>
                  <a:pt x="89" y="99"/>
                  <a:pt x="89" y="99"/>
                  <a:pt x="89" y="99"/>
                </a:cubicBezTo>
                <a:close/>
                <a:moveTo>
                  <a:pt x="44" y="105"/>
                </a:moveTo>
                <a:cubicBezTo>
                  <a:pt x="44" y="105"/>
                  <a:pt x="44" y="105"/>
                  <a:pt x="44" y="105"/>
                </a:cubicBezTo>
                <a:cubicBezTo>
                  <a:pt x="40" y="101"/>
                  <a:pt x="37" y="98"/>
                  <a:pt x="33" y="94"/>
                </a:cubicBezTo>
                <a:cubicBezTo>
                  <a:pt x="28" y="90"/>
                  <a:pt x="23" y="87"/>
                  <a:pt x="17" y="85"/>
                </a:cubicBezTo>
                <a:cubicBezTo>
                  <a:pt x="14" y="83"/>
                  <a:pt x="12" y="82"/>
                  <a:pt x="10" y="80"/>
                </a:cubicBezTo>
                <a:cubicBezTo>
                  <a:pt x="0" y="72"/>
                  <a:pt x="8" y="59"/>
                  <a:pt x="19" y="59"/>
                </a:cubicBezTo>
                <a:cubicBezTo>
                  <a:pt x="21" y="59"/>
                  <a:pt x="24" y="59"/>
                  <a:pt x="26" y="60"/>
                </a:cubicBezTo>
                <a:cubicBezTo>
                  <a:pt x="28" y="61"/>
                  <a:pt x="31" y="62"/>
                  <a:pt x="33" y="63"/>
                </a:cubicBezTo>
                <a:cubicBezTo>
                  <a:pt x="35" y="64"/>
                  <a:pt x="36" y="64"/>
                  <a:pt x="37" y="65"/>
                </a:cubicBezTo>
                <a:cubicBezTo>
                  <a:pt x="37" y="49"/>
                  <a:pt x="37" y="32"/>
                  <a:pt x="37" y="16"/>
                </a:cubicBezTo>
                <a:cubicBezTo>
                  <a:pt x="37" y="0"/>
                  <a:pt x="61" y="0"/>
                  <a:pt x="61" y="16"/>
                </a:cubicBezTo>
                <a:cubicBezTo>
                  <a:pt x="61" y="36"/>
                  <a:pt x="61" y="36"/>
                  <a:pt x="61" y="36"/>
                </a:cubicBezTo>
                <a:cubicBezTo>
                  <a:pt x="66" y="35"/>
                  <a:pt x="71" y="36"/>
                  <a:pt x="75" y="40"/>
                </a:cubicBezTo>
                <a:cubicBezTo>
                  <a:pt x="80" y="37"/>
                  <a:pt x="88" y="39"/>
                  <a:pt x="90" y="45"/>
                </a:cubicBezTo>
                <a:cubicBezTo>
                  <a:pt x="98" y="43"/>
                  <a:pt x="104" y="48"/>
                  <a:pt x="104" y="56"/>
                </a:cubicBezTo>
                <a:cubicBezTo>
                  <a:pt x="104" y="78"/>
                  <a:pt x="104" y="78"/>
                  <a:pt x="104" y="78"/>
                </a:cubicBezTo>
                <a:cubicBezTo>
                  <a:pt x="104" y="83"/>
                  <a:pt x="103" y="88"/>
                  <a:pt x="102" y="93"/>
                </a:cubicBezTo>
                <a:cubicBezTo>
                  <a:pt x="101" y="96"/>
                  <a:pt x="99" y="99"/>
                  <a:pt x="98" y="102"/>
                </a:cubicBezTo>
                <a:cubicBezTo>
                  <a:pt x="99" y="104"/>
                  <a:pt x="100" y="106"/>
                  <a:pt x="100" y="108"/>
                </a:cubicBezTo>
                <a:cubicBezTo>
                  <a:pt x="100" y="118"/>
                  <a:pt x="100" y="118"/>
                  <a:pt x="100" y="118"/>
                </a:cubicBezTo>
                <a:cubicBezTo>
                  <a:pt x="100" y="120"/>
                  <a:pt x="99" y="122"/>
                  <a:pt x="97" y="124"/>
                </a:cubicBezTo>
                <a:cubicBezTo>
                  <a:pt x="97" y="124"/>
                  <a:pt x="97" y="124"/>
                  <a:pt x="97" y="124"/>
                </a:cubicBezTo>
                <a:cubicBezTo>
                  <a:pt x="96" y="125"/>
                  <a:pt x="93" y="126"/>
                  <a:pt x="91" y="126"/>
                </a:cubicBezTo>
                <a:cubicBezTo>
                  <a:pt x="52" y="126"/>
                  <a:pt x="52" y="126"/>
                  <a:pt x="52" y="126"/>
                </a:cubicBezTo>
                <a:cubicBezTo>
                  <a:pt x="50" y="126"/>
                  <a:pt x="48" y="125"/>
                  <a:pt x="46" y="124"/>
                </a:cubicBezTo>
                <a:cubicBezTo>
                  <a:pt x="46" y="124"/>
                  <a:pt x="46" y="124"/>
                  <a:pt x="46" y="124"/>
                </a:cubicBezTo>
                <a:cubicBezTo>
                  <a:pt x="45" y="122"/>
                  <a:pt x="44" y="120"/>
                  <a:pt x="44" y="118"/>
                </a:cubicBezTo>
                <a:cubicBezTo>
                  <a:pt x="44" y="108"/>
                  <a:pt x="44" y="108"/>
                  <a:pt x="44" y="108"/>
                </a:cubicBezTo>
                <a:cubicBezTo>
                  <a:pt x="44" y="107"/>
                  <a:pt x="44" y="106"/>
                  <a:pt x="44" y="105"/>
                </a:cubicBezTo>
                <a:close/>
                <a:moveTo>
                  <a:pt x="53" y="108"/>
                </a:moveTo>
                <a:cubicBezTo>
                  <a:pt x="53" y="108"/>
                  <a:pt x="53" y="108"/>
                  <a:pt x="53" y="108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90" y="117"/>
                  <a:pt x="90" y="117"/>
                  <a:pt x="90" y="117"/>
                </a:cubicBezTo>
                <a:cubicBezTo>
                  <a:pt x="90" y="108"/>
                  <a:pt x="90" y="108"/>
                  <a:pt x="90" y="108"/>
                </a:cubicBezTo>
                <a:cubicBezTo>
                  <a:pt x="53" y="108"/>
                  <a:pt x="53" y="108"/>
                  <a:pt x="53" y="1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17" name="PA_矩形 69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9071116" y="2602699"/>
            <a:ext cx="2784673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18" name="PA_矩形 7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071116" y="3576064"/>
            <a:ext cx="2784673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19" name="PA_矩形 7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9071116" y="4591751"/>
            <a:ext cx="2784673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20" name="PA_矩形 72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27749" y="2602699"/>
            <a:ext cx="2784673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21" name="PA_矩形 73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327749" y="3576064"/>
            <a:ext cx="2784673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7722" name="PA_矩形 74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27749" y="4591751"/>
            <a:ext cx="2784673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" name="PA_文本框 5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52" name="PA_文本框 6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354959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7" grpId="0" animBg="1"/>
      <p:bldP spid="27678" grpId="0" animBg="1"/>
      <p:bldP spid="27679" grpId="0" animBg="1" autoUpdateAnimBg="0"/>
      <p:bldP spid="27680" grpId="0" animBg="1" autoUpdateAnimBg="0"/>
      <p:bldP spid="27681" grpId="0" animBg="1" autoUpdateAnimBg="0"/>
      <p:bldP spid="27682" grpId="0" animBg="1" autoUpdateAnimBg="0"/>
      <p:bldP spid="27703" grpId="0" animBg="1" autoUpdateAnimBg="0"/>
      <p:bldP spid="27704" grpId="0" animBg="1" autoUpdateAnimBg="0"/>
      <p:bldP spid="27705" grpId="0" animBg="1" autoUpdateAnimBg="0"/>
      <p:bldP spid="27706" grpId="0" animBg="1" autoUpdateAnimBg="0"/>
      <p:bldP spid="27707" grpId="0" animBg="1" autoUpdateAnimBg="0"/>
      <p:bldP spid="27708" grpId="0" animBg="1" autoUpdateAnimBg="0"/>
      <p:bldP spid="27709" grpId="0" animBg="1" autoUpdateAnimBg="0"/>
      <p:bldP spid="27710" grpId="0" animBg="1" autoUpdateAnimBg="0"/>
      <p:bldP spid="27711" grpId="0" animBg="1" autoUpdateAnimBg="0"/>
      <p:bldP spid="27712" grpId="0" animBg="1" autoUpdateAnimBg="0"/>
      <p:bldP spid="27713" grpId="0" animBg="1" autoUpdateAnimBg="0"/>
      <p:bldP spid="27714" grpId="0" animBg="1" autoUpdateAnimBg="0"/>
      <p:bldP spid="27717" grpId="0" animBg="1" autoUpdateAnimBg="0"/>
      <p:bldP spid="27718" grpId="0" animBg="1" autoUpdateAnimBg="0"/>
      <p:bldP spid="27719" grpId="0" animBg="1" autoUpdateAnimBg="0"/>
      <p:bldP spid="27720" grpId="0" animBg="1" autoUpdateAnimBg="0"/>
      <p:bldP spid="27721" grpId="0" animBg="1" autoUpdateAnimBg="0"/>
      <p:bldP spid="27722" grpId="0" animBg="1" autoUpdateAnimBg="0"/>
      <p:bldP spid="51" grpId="0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68" name="PA_椭圆 6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08084" y="4784307"/>
            <a:ext cx="385115" cy="38511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69" name="PA_椭圆 6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08084" y="5347167"/>
            <a:ext cx="385115" cy="3851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41" name="PA_任意多边形 37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174660" y="5044578"/>
            <a:ext cx="543816" cy="1809191"/>
          </a:xfrm>
          <a:custGeom>
            <a:avLst/>
            <a:gdLst>
              <a:gd name="T0" fmla="*/ 0 w 257"/>
              <a:gd name="T1" fmla="*/ 257 h 855"/>
              <a:gd name="T2" fmla="*/ 0 w 257"/>
              <a:gd name="T3" fmla="*/ 855 h 855"/>
              <a:gd name="T4" fmla="*/ 257 w 257"/>
              <a:gd name="T5" fmla="*/ 855 h 855"/>
              <a:gd name="T6" fmla="*/ 257 w 257"/>
              <a:gd name="T7" fmla="*/ 257 h 855"/>
              <a:gd name="T8" fmla="*/ 257 w 257"/>
              <a:gd name="T9" fmla="*/ 0 h 855"/>
              <a:gd name="T10" fmla="*/ 0 w 257"/>
              <a:gd name="T11" fmla="*/ 257 h 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7" h="855">
                <a:moveTo>
                  <a:pt x="0" y="257"/>
                </a:moveTo>
                <a:lnTo>
                  <a:pt x="0" y="855"/>
                </a:lnTo>
                <a:lnTo>
                  <a:pt x="257" y="855"/>
                </a:lnTo>
                <a:lnTo>
                  <a:pt x="257" y="257"/>
                </a:lnTo>
                <a:lnTo>
                  <a:pt x="257" y="0"/>
                </a:lnTo>
                <a:lnTo>
                  <a:pt x="0" y="2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42" name="PA_矩形 3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18478" y="5044578"/>
            <a:ext cx="543815" cy="5438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43" name="PA_矩形 3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06107" y="3956947"/>
            <a:ext cx="545932" cy="5438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44" name="PA_任意多边形 40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5262291" y="3956947"/>
            <a:ext cx="543816" cy="1631445"/>
          </a:xfrm>
          <a:custGeom>
            <a:avLst/>
            <a:gdLst>
              <a:gd name="T0" fmla="*/ 0 w 257"/>
              <a:gd name="T1" fmla="*/ 257 h 771"/>
              <a:gd name="T2" fmla="*/ 0 w 257"/>
              <a:gd name="T3" fmla="*/ 514 h 771"/>
              <a:gd name="T4" fmla="*/ 0 w 257"/>
              <a:gd name="T5" fmla="*/ 771 h 771"/>
              <a:gd name="T6" fmla="*/ 257 w 257"/>
              <a:gd name="T7" fmla="*/ 514 h 771"/>
              <a:gd name="T8" fmla="*/ 257 w 257"/>
              <a:gd name="T9" fmla="*/ 257 h 771"/>
              <a:gd name="T10" fmla="*/ 257 w 257"/>
              <a:gd name="T11" fmla="*/ 0 h 771"/>
              <a:gd name="T12" fmla="*/ 0 w 257"/>
              <a:gd name="T13" fmla="*/ 257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" h="771">
                <a:moveTo>
                  <a:pt x="0" y="257"/>
                </a:moveTo>
                <a:lnTo>
                  <a:pt x="0" y="514"/>
                </a:lnTo>
                <a:lnTo>
                  <a:pt x="0" y="771"/>
                </a:lnTo>
                <a:lnTo>
                  <a:pt x="257" y="514"/>
                </a:lnTo>
                <a:lnTo>
                  <a:pt x="257" y="257"/>
                </a:lnTo>
                <a:lnTo>
                  <a:pt x="257" y="0"/>
                </a:lnTo>
                <a:lnTo>
                  <a:pt x="0" y="2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45" name="PA_任意多边形 41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7439670" y="1606056"/>
            <a:ext cx="543815" cy="1807075"/>
          </a:xfrm>
          <a:custGeom>
            <a:avLst/>
            <a:gdLst>
              <a:gd name="T0" fmla="*/ 0 w 257"/>
              <a:gd name="T1" fmla="*/ 0 h 854"/>
              <a:gd name="T2" fmla="*/ 0 w 257"/>
              <a:gd name="T3" fmla="*/ 597 h 854"/>
              <a:gd name="T4" fmla="*/ 0 w 257"/>
              <a:gd name="T5" fmla="*/ 854 h 854"/>
              <a:gd name="T6" fmla="*/ 257 w 257"/>
              <a:gd name="T7" fmla="*/ 597 h 854"/>
              <a:gd name="T8" fmla="*/ 257 w 257"/>
              <a:gd name="T9" fmla="*/ 0 h 854"/>
              <a:gd name="T10" fmla="*/ 0 w 257"/>
              <a:gd name="T11" fmla="*/ 0 h 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7" h="854">
                <a:moveTo>
                  <a:pt x="0" y="0"/>
                </a:moveTo>
                <a:lnTo>
                  <a:pt x="0" y="597"/>
                </a:lnTo>
                <a:lnTo>
                  <a:pt x="0" y="854"/>
                </a:lnTo>
                <a:lnTo>
                  <a:pt x="257" y="597"/>
                </a:lnTo>
                <a:lnTo>
                  <a:pt x="257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46" name="PA_矩形 4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95853" y="2869317"/>
            <a:ext cx="543816" cy="5438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47" name="PA_任意多边形 43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6352039" y="2869316"/>
            <a:ext cx="543815" cy="1631445"/>
          </a:xfrm>
          <a:custGeom>
            <a:avLst/>
            <a:gdLst>
              <a:gd name="T0" fmla="*/ 0 w 257"/>
              <a:gd name="T1" fmla="*/ 257 h 771"/>
              <a:gd name="T2" fmla="*/ 0 w 257"/>
              <a:gd name="T3" fmla="*/ 514 h 771"/>
              <a:gd name="T4" fmla="*/ 0 w 257"/>
              <a:gd name="T5" fmla="*/ 771 h 771"/>
              <a:gd name="T6" fmla="*/ 257 w 257"/>
              <a:gd name="T7" fmla="*/ 514 h 771"/>
              <a:gd name="T8" fmla="*/ 257 w 257"/>
              <a:gd name="T9" fmla="*/ 257 h 771"/>
              <a:gd name="T10" fmla="*/ 257 w 257"/>
              <a:gd name="T11" fmla="*/ 0 h 771"/>
              <a:gd name="T12" fmla="*/ 0 w 257"/>
              <a:gd name="T13" fmla="*/ 257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7" h="771">
                <a:moveTo>
                  <a:pt x="0" y="257"/>
                </a:moveTo>
                <a:lnTo>
                  <a:pt x="0" y="514"/>
                </a:lnTo>
                <a:lnTo>
                  <a:pt x="0" y="771"/>
                </a:lnTo>
                <a:lnTo>
                  <a:pt x="257" y="514"/>
                </a:lnTo>
                <a:lnTo>
                  <a:pt x="257" y="257"/>
                </a:lnTo>
                <a:lnTo>
                  <a:pt x="257" y="0"/>
                </a:lnTo>
                <a:lnTo>
                  <a:pt x="0" y="25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48" name="PA_任意多边形 44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4297390" y="5901563"/>
            <a:ext cx="298359" cy="351259"/>
          </a:xfrm>
          <a:custGeom>
            <a:avLst/>
            <a:gdLst>
              <a:gd name="T0" fmla="*/ 46 w 132"/>
              <a:gd name="T1" fmla="*/ 67 h 155"/>
              <a:gd name="T2" fmla="*/ 100 w 132"/>
              <a:gd name="T3" fmla="*/ 63 h 155"/>
              <a:gd name="T4" fmla="*/ 100 w 132"/>
              <a:gd name="T5" fmla="*/ 70 h 155"/>
              <a:gd name="T6" fmla="*/ 32 w 132"/>
              <a:gd name="T7" fmla="*/ 110 h 155"/>
              <a:gd name="T8" fmla="*/ 38 w 132"/>
              <a:gd name="T9" fmla="*/ 116 h 155"/>
              <a:gd name="T10" fmla="*/ 26 w 132"/>
              <a:gd name="T11" fmla="*/ 116 h 155"/>
              <a:gd name="T12" fmla="*/ 32 w 132"/>
              <a:gd name="T13" fmla="*/ 85 h 155"/>
              <a:gd name="T14" fmla="*/ 38 w 132"/>
              <a:gd name="T15" fmla="*/ 91 h 155"/>
              <a:gd name="T16" fmla="*/ 26 w 132"/>
              <a:gd name="T17" fmla="*/ 91 h 155"/>
              <a:gd name="T18" fmla="*/ 32 w 132"/>
              <a:gd name="T19" fmla="*/ 61 h 155"/>
              <a:gd name="T20" fmla="*/ 38 w 132"/>
              <a:gd name="T21" fmla="*/ 67 h 155"/>
              <a:gd name="T22" fmla="*/ 26 w 132"/>
              <a:gd name="T23" fmla="*/ 67 h 155"/>
              <a:gd name="T24" fmla="*/ 66 w 132"/>
              <a:gd name="T25" fmla="*/ 0 h 155"/>
              <a:gd name="T26" fmla="*/ 82 w 132"/>
              <a:gd name="T27" fmla="*/ 7 h 155"/>
              <a:gd name="T28" fmla="*/ 107 w 132"/>
              <a:gd name="T29" fmla="*/ 18 h 155"/>
              <a:gd name="T30" fmla="*/ 110 w 132"/>
              <a:gd name="T31" fmla="*/ 21 h 155"/>
              <a:gd name="T32" fmla="*/ 126 w 132"/>
              <a:gd name="T33" fmla="*/ 24 h 155"/>
              <a:gd name="T34" fmla="*/ 132 w 132"/>
              <a:gd name="T35" fmla="*/ 30 h 155"/>
              <a:gd name="T36" fmla="*/ 126 w 132"/>
              <a:gd name="T37" fmla="*/ 155 h 155"/>
              <a:gd name="T38" fmla="*/ 6 w 132"/>
              <a:gd name="T39" fmla="*/ 155 h 155"/>
              <a:gd name="T40" fmla="*/ 0 w 132"/>
              <a:gd name="T41" fmla="*/ 149 h 155"/>
              <a:gd name="T42" fmla="*/ 6 w 132"/>
              <a:gd name="T43" fmla="*/ 24 h 155"/>
              <a:gd name="T44" fmla="*/ 22 w 132"/>
              <a:gd name="T45" fmla="*/ 24 h 155"/>
              <a:gd name="T46" fmla="*/ 25 w 132"/>
              <a:gd name="T47" fmla="*/ 18 h 155"/>
              <a:gd name="T48" fmla="*/ 44 w 132"/>
              <a:gd name="T49" fmla="*/ 18 h 155"/>
              <a:gd name="T50" fmla="*/ 66 w 132"/>
              <a:gd name="T51" fmla="*/ 0 h 155"/>
              <a:gd name="T52" fmla="*/ 81 w 132"/>
              <a:gd name="T53" fmla="*/ 18 h 155"/>
              <a:gd name="T54" fmla="*/ 66 w 132"/>
              <a:gd name="T55" fmla="*/ 7 h 155"/>
              <a:gd name="T56" fmla="*/ 51 w 132"/>
              <a:gd name="T57" fmla="*/ 18 h 155"/>
              <a:gd name="T58" fmla="*/ 81 w 132"/>
              <a:gd name="T59" fmla="*/ 18 h 155"/>
              <a:gd name="T60" fmla="*/ 110 w 132"/>
              <a:gd name="T61" fmla="*/ 36 h 155"/>
              <a:gd name="T62" fmla="*/ 107 w 132"/>
              <a:gd name="T63" fmla="*/ 43 h 155"/>
              <a:gd name="T64" fmla="*/ 66 w 132"/>
              <a:gd name="T65" fmla="*/ 43 h 155"/>
              <a:gd name="T66" fmla="*/ 22 w 132"/>
              <a:gd name="T67" fmla="*/ 39 h 155"/>
              <a:gd name="T68" fmla="*/ 22 w 132"/>
              <a:gd name="T69" fmla="*/ 36 h 155"/>
              <a:gd name="T70" fmla="*/ 12 w 132"/>
              <a:gd name="T71" fmla="*/ 143 h 155"/>
              <a:gd name="T72" fmla="*/ 120 w 132"/>
              <a:gd name="T73" fmla="*/ 36 h 155"/>
              <a:gd name="T74" fmla="*/ 66 w 132"/>
              <a:gd name="T75" fmla="*/ 25 h 155"/>
              <a:gd name="T76" fmla="*/ 29 w 132"/>
              <a:gd name="T77" fmla="*/ 25 h 155"/>
              <a:gd name="T78" fmla="*/ 29 w 132"/>
              <a:gd name="T79" fmla="*/ 36 h 155"/>
              <a:gd name="T80" fmla="*/ 103 w 132"/>
              <a:gd name="T81" fmla="*/ 36 h 155"/>
              <a:gd name="T82" fmla="*/ 103 w 132"/>
              <a:gd name="T83" fmla="*/ 25 h 155"/>
              <a:gd name="T84" fmla="*/ 49 w 132"/>
              <a:gd name="T85" fmla="*/ 119 h 155"/>
              <a:gd name="T86" fmla="*/ 46 w 132"/>
              <a:gd name="T87" fmla="*/ 116 h 155"/>
              <a:gd name="T88" fmla="*/ 100 w 132"/>
              <a:gd name="T89" fmla="*/ 112 h 155"/>
              <a:gd name="T90" fmla="*/ 100 w 132"/>
              <a:gd name="T91" fmla="*/ 119 h 155"/>
              <a:gd name="T92" fmla="*/ 49 w 132"/>
              <a:gd name="T93" fmla="*/ 95 h 155"/>
              <a:gd name="T94" fmla="*/ 46 w 132"/>
              <a:gd name="T95" fmla="*/ 91 h 155"/>
              <a:gd name="T96" fmla="*/ 100 w 132"/>
              <a:gd name="T97" fmla="*/ 88 h 155"/>
              <a:gd name="T98" fmla="*/ 100 w 132"/>
              <a:gd name="T99" fmla="*/ 95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2" h="155">
                <a:moveTo>
                  <a:pt x="49" y="70"/>
                </a:moveTo>
                <a:cubicBezTo>
                  <a:pt x="47" y="70"/>
                  <a:pt x="46" y="69"/>
                  <a:pt x="46" y="67"/>
                </a:cubicBezTo>
                <a:cubicBezTo>
                  <a:pt x="46" y="65"/>
                  <a:pt x="47" y="63"/>
                  <a:pt x="49" y="63"/>
                </a:cubicBezTo>
                <a:cubicBezTo>
                  <a:pt x="100" y="63"/>
                  <a:pt x="100" y="63"/>
                  <a:pt x="100" y="63"/>
                </a:cubicBezTo>
                <a:cubicBezTo>
                  <a:pt x="102" y="63"/>
                  <a:pt x="103" y="65"/>
                  <a:pt x="103" y="67"/>
                </a:cubicBezTo>
                <a:cubicBezTo>
                  <a:pt x="103" y="69"/>
                  <a:pt x="102" y="70"/>
                  <a:pt x="100" y="70"/>
                </a:cubicBezTo>
                <a:cubicBezTo>
                  <a:pt x="49" y="70"/>
                  <a:pt x="49" y="70"/>
                  <a:pt x="49" y="70"/>
                </a:cubicBezTo>
                <a:close/>
                <a:moveTo>
                  <a:pt x="32" y="110"/>
                </a:moveTo>
                <a:cubicBezTo>
                  <a:pt x="32" y="110"/>
                  <a:pt x="32" y="110"/>
                  <a:pt x="32" y="110"/>
                </a:cubicBezTo>
                <a:cubicBezTo>
                  <a:pt x="35" y="110"/>
                  <a:pt x="38" y="113"/>
                  <a:pt x="38" y="116"/>
                </a:cubicBezTo>
                <a:cubicBezTo>
                  <a:pt x="38" y="119"/>
                  <a:pt x="35" y="122"/>
                  <a:pt x="32" y="122"/>
                </a:cubicBezTo>
                <a:cubicBezTo>
                  <a:pt x="29" y="122"/>
                  <a:pt x="26" y="119"/>
                  <a:pt x="26" y="116"/>
                </a:cubicBezTo>
                <a:cubicBezTo>
                  <a:pt x="26" y="113"/>
                  <a:pt x="29" y="110"/>
                  <a:pt x="32" y="110"/>
                </a:cubicBezTo>
                <a:close/>
                <a:moveTo>
                  <a:pt x="32" y="85"/>
                </a:moveTo>
                <a:cubicBezTo>
                  <a:pt x="32" y="85"/>
                  <a:pt x="32" y="85"/>
                  <a:pt x="32" y="85"/>
                </a:cubicBezTo>
                <a:cubicBezTo>
                  <a:pt x="35" y="85"/>
                  <a:pt x="38" y="88"/>
                  <a:pt x="38" y="91"/>
                </a:cubicBezTo>
                <a:cubicBezTo>
                  <a:pt x="38" y="94"/>
                  <a:pt x="35" y="97"/>
                  <a:pt x="32" y="97"/>
                </a:cubicBezTo>
                <a:cubicBezTo>
                  <a:pt x="29" y="97"/>
                  <a:pt x="26" y="94"/>
                  <a:pt x="26" y="91"/>
                </a:cubicBezTo>
                <a:cubicBezTo>
                  <a:pt x="26" y="88"/>
                  <a:pt x="29" y="85"/>
                  <a:pt x="32" y="85"/>
                </a:cubicBezTo>
                <a:close/>
                <a:moveTo>
                  <a:pt x="32" y="61"/>
                </a:moveTo>
                <a:cubicBezTo>
                  <a:pt x="32" y="61"/>
                  <a:pt x="32" y="61"/>
                  <a:pt x="32" y="61"/>
                </a:cubicBezTo>
                <a:cubicBezTo>
                  <a:pt x="35" y="61"/>
                  <a:pt x="38" y="64"/>
                  <a:pt x="38" y="67"/>
                </a:cubicBezTo>
                <a:cubicBezTo>
                  <a:pt x="38" y="70"/>
                  <a:pt x="35" y="73"/>
                  <a:pt x="32" y="73"/>
                </a:cubicBezTo>
                <a:cubicBezTo>
                  <a:pt x="29" y="73"/>
                  <a:pt x="26" y="70"/>
                  <a:pt x="26" y="67"/>
                </a:cubicBezTo>
                <a:cubicBezTo>
                  <a:pt x="26" y="64"/>
                  <a:pt x="29" y="61"/>
                  <a:pt x="32" y="61"/>
                </a:cubicBezTo>
                <a:close/>
                <a:moveTo>
                  <a:pt x="66" y="0"/>
                </a:moveTo>
                <a:cubicBezTo>
                  <a:pt x="66" y="0"/>
                  <a:pt x="66" y="0"/>
                  <a:pt x="66" y="0"/>
                </a:cubicBezTo>
                <a:cubicBezTo>
                  <a:pt x="72" y="0"/>
                  <a:pt x="78" y="3"/>
                  <a:pt x="82" y="7"/>
                </a:cubicBezTo>
                <a:cubicBezTo>
                  <a:pt x="85" y="10"/>
                  <a:pt x="87" y="14"/>
                  <a:pt x="88" y="18"/>
                </a:cubicBezTo>
                <a:cubicBezTo>
                  <a:pt x="107" y="18"/>
                  <a:pt x="107" y="18"/>
                  <a:pt x="107" y="18"/>
                </a:cubicBezTo>
                <a:cubicBezTo>
                  <a:pt x="109" y="18"/>
                  <a:pt x="110" y="19"/>
                  <a:pt x="110" y="21"/>
                </a:cubicBezTo>
                <a:cubicBezTo>
                  <a:pt x="110" y="21"/>
                  <a:pt x="110" y="21"/>
                  <a:pt x="110" y="21"/>
                </a:cubicBezTo>
                <a:cubicBezTo>
                  <a:pt x="110" y="24"/>
                  <a:pt x="110" y="24"/>
                  <a:pt x="110" y="24"/>
                </a:cubicBezTo>
                <a:cubicBezTo>
                  <a:pt x="126" y="24"/>
                  <a:pt x="126" y="24"/>
                  <a:pt x="126" y="24"/>
                </a:cubicBezTo>
                <a:cubicBezTo>
                  <a:pt x="129" y="24"/>
                  <a:pt x="132" y="27"/>
                  <a:pt x="132" y="30"/>
                </a:cubicBezTo>
                <a:cubicBezTo>
                  <a:pt x="132" y="30"/>
                  <a:pt x="132" y="30"/>
                  <a:pt x="132" y="30"/>
                </a:cubicBezTo>
                <a:cubicBezTo>
                  <a:pt x="132" y="149"/>
                  <a:pt x="132" y="149"/>
                  <a:pt x="132" y="149"/>
                </a:cubicBezTo>
                <a:cubicBezTo>
                  <a:pt x="132" y="152"/>
                  <a:pt x="129" y="155"/>
                  <a:pt x="126" y="155"/>
                </a:cubicBezTo>
                <a:cubicBezTo>
                  <a:pt x="126" y="155"/>
                  <a:pt x="126" y="155"/>
                  <a:pt x="126" y="155"/>
                </a:cubicBezTo>
                <a:cubicBezTo>
                  <a:pt x="6" y="155"/>
                  <a:pt x="6" y="155"/>
                  <a:pt x="6" y="155"/>
                </a:cubicBezTo>
                <a:cubicBezTo>
                  <a:pt x="3" y="155"/>
                  <a:pt x="0" y="152"/>
                  <a:pt x="0" y="149"/>
                </a:cubicBezTo>
                <a:cubicBezTo>
                  <a:pt x="0" y="149"/>
                  <a:pt x="0" y="149"/>
                  <a:pt x="0" y="149"/>
                </a:cubicBezTo>
                <a:cubicBezTo>
                  <a:pt x="0" y="30"/>
                  <a:pt x="0" y="30"/>
                  <a:pt x="0" y="30"/>
                </a:cubicBezTo>
                <a:cubicBezTo>
                  <a:pt x="0" y="27"/>
                  <a:pt x="3" y="24"/>
                  <a:pt x="6" y="24"/>
                </a:cubicBezTo>
                <a:cubicBezTo>
                  <a:pt x="6" y="24"/>
                  <a:pt x="6" y="24"/>
                  <a:pt x="6" y="24"/>
                </a:cubicBezTo>
                <a:cubicBezTo>
                  <a:pt x="22" y="24"/>
                  <a:pt x="22" y="24"/>
                  <a:pt x="22" y="24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19"/>
                  <a:pt x="23" y="18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44" y="18"/>
                  <a:pt x="44" y="18"/>
                  <a:pt x="44" y="18"/>
                </a:cubicBezTo>
                <a:cubicBezTo>
                  <a:pt x="45" y="14"/>
                  <a:pt x="47" y="10"/>
                  <a:pt x="50" y="7"/>
                </a:cubicBezTo>
                <a:cubicBezTo>
                  <a:pt x="54" y="3"/>
                  <a:pt x="60" y="0"/>
                  <a:pt x="66" y="0"/>
                </a:cubicBezTo>
                <a:close/>
                <a:moveTo>
                  <a:pt x="81" y="18"/>
                </a:moveTo>
                <a:cubicBezTo>
                  <a:pt x="81" y="18"/>
                  <a:pt x="81" y="18"/>
                  <a:pt x="81" y="18"/>
                </a:cubicBezTo>
                <a:cubicBezTo>
                  <a:pt x="80" y="15"/>
                  <a:pt x="79" y="13"/>
                  <a:pt x="77" y="12"/>
                </a:cubicBezTo>
                <a:cubicBezTo>
                  <a:pt x="74" y="9"/>
                  <a:pt x="70" y="7"/>
                  <a:pt x="66" y="7"/>
                </a:cubicBezTo>
                <a:cubicBezTo>
                  <a:pt x="62" y="7"/>
                  <a:pt x="58" y="9"/>
                  <a:pt x="55" y="12"/>
                </a:cubicBezTo>
                <a:cubicBezTo>
                  <a:pt x="53" y="13"/>
                  <a:pt x="52" y="15"/>
                  <a:pt x="51" y="18"/>
                </a:cubicBezTo>
                <a:cubicBezTo>
                  <a:pt x="66" y="18"/>
                  <a:pt x="66" y="18"/>
                  <a:pt x="66" y="18"/>
                </a:cubicBezTo>
                <a:cubicBezTo>
                  <a:pt x="81" y="18"/>
                  <a:pt x="81" y="18"/>
                  <a:pt x="81" y="18"/>
                </a:cubicBezTo>
                <a:close/>
                <a:moveTo>
                  <a:pt x="110" y="36"/>
                </a:moveTo>
                <a:cubicBezTo>
                  <a:pt x="110" y="36"/>
                  <a:pt x="110" y="36"/>
                  <a:pt x="110" y="36"/>
                </a:cubicBezTo>
                <a:cubicBezTo>
                  <a:pt x="110" y="39"/>
                  <a:pt x="110" y="39"/>
                  <a:pt x="110" y="39"/>
                </a:cubicBezTo>
                <a:cubicBezTo>
                  <a:pt x="110" y="41"/>
                  <a:pt x="109" y="43"/>
                  <a:pt x="107" y="43"/>
                </a:cubicBezTo>
                <a:cubicBezTo>
                  <a:pt x="107" y="43"/>
                  <a:pt x="107" y="43"/>
                  <a:pt x="107" y="43"/>
                </a:cubicBezTo>
                <a:cubicBezTo>
                  <a:pt x="66" y="43"/>
                  <a:pt x="66" y="43"/>
                  <a:pt x="66" y="43"/>
                </a:cubicBezTo>
                <a:cubicBezTo>
                  <a:pt x="25" y="43"/>
                  <a:pt x="25" y="43"/>
                  <a:pt x="25" y="43"/>
                </a:cubicBezTo>
                <a:cubicBezTo>
                  <a:pt x="23" y="43"/>
                  <a:pt x="22" y="41"/>
                  <a:pt x="22" y="39"/>
                </a:cubicBezTo>
                <a:cubicBezTo>
                  <a:pt x="22" y="39"/>
                  <a:pt x="22" y="39"/>
                  <a:pt x="22" y="39"/>
                </a:cubicBezTo>
                <a:cubicBezTo>
                  <a:pt x="22" y="36"/>
                  <a:pt x="22" y="36"/>
                  <a:pt x="22" y="36"/>
                </a:cubicBezTo>
                <a:cubicBezTo>
                  <a:pt x="12" y="36"/>
                  <a:pt x="12" y="36"/>
                  <a:pt x="12" y="36"/>
                </a:cubicBezTo>
                <a:cubicBezTo>
                  <a:pt x="12" y="143"/>
                  <a:pt x="12" y="143"/>
                  <a:pt x="12" y="143"/>
                </a:cubicBezTo>
                <a:cubicBezTo>
                  <a:pt x="120" y="143"/>
                  <a:pt x="120" y="143"/>
                  <a:pt x="120" y="143"/>
                </a:cubicBezTo>
                <a:cubicBezTo>
                  <a:pt x="120" y="36"/>
                  <a:pt x="120" y="36"/>
                  <a:pt x="120" y="36"/>
                </a:cubicBezTo>
                <a:cubicBezTo>
                  <a:pt x="110" y="36"/>
                  <a:pt x="110" y="36"/>
                  <a:pt x="110" y="36"/>
                </a:cubicBezTo>
                <a:close/>
                <a:moveTo>
                  <a:pt x="66" y="25"/>
                </a:moveTo>
                <a:cubicBezTo>
                  <a:pt x="66" y="25"/>
                  <a:pt x="66" y="25"/>
                  <a:pt x="66" y="25"/>
                </a:cubicBezTo>
                <a:cubicBezTo>
                  <a:pt x="29" y="25"/>
                  <a:pt x="29" y="25"/>
                  <a:pt x="29" y="25"/>
                </a:cubicBezTo>
                <a:cubicBezTo>
                  <a:pt x="29" y="30"/>
                  <a:pt x="29" y="30"/>
                  <a:pt x="29" y="30"/>
                </a:cubicBezTo>
                <a:cubicBezTo>
                  <a:pt x="29" y="36"/>
                  <a:pt x="29" y="36"/>
                  <a:pt x="29" y="36"/>
                </a:cubicBezTo>
                <a:cubicBezTo>
                  <a:pt x="66" y="36"/>
                  <a:pt x="66" y="36"/>
                  <a:pt x="66" y="36"/>
                </a:cubicBezTo>
                <a:cubicBezTo>
                  <a:pt x="103" y="36"/>
                  <a:pt x="103" y="36"/>
                  <a:pt x="103" y="36"/>
                </a:cubicBezTo>
                <a:cubicBezTo>
                  <a:pt x="103" y="30"/>
                  <a:pt x="103" y="30"/>
                  <a:pt x="103" y="30"/>
                </a:cubicBezTo>
                <a:cubicBezTo>
                  <a:pt x="103" y="25"/>
                  <a:pt x="103" y="25"/>
                  <a:pt x="103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49" y="119"/>
                </a:moveTo>
                <a:cubicBezTo>
                  <a:pt x="49" y="119"/>
                  <a:pt x="49" y="119"/>
                  <a:pt x="49" y="119"/>
                </a:cubicBezTo>
                <a:cubicBezTo>
                  <a:pt x="47" y="119"/>
                  <a:pt x="46" y="118"/>
                  <a:pt x="46" y="116"/>
                </a:cubicBezTo>
                <a:cubicBezTo>
                  <a:pt x="46" y="114"/>
                  <a:pt x="47" y="112"/>
                  <a:pt x="49" y="112"/>
                </a:cubicBezTo>
                <a:cubicBezTo>
                  <a:pt x="100" y="112"/>
                  <a:pt x="100" y="112"/>
                  <a:pt x="100" y="112"/>
                </a:cubicBezTo>
                <a:cubicBezTo>
                  <a:pt x="102" y="112"/>
                  <a:pt x="103" y="114"/>
                  <a:pt x="103" y="116"/>
                </a:cubicBezTo>
                <a:cubicBezTo>
                  <a:pt x="103" y="118"/>
                  <a:pt x="102" y="119"/>
                  <a:pt x="100" y="119"/>
                </a:cubicBezTo>
                <a:cubicBezTo>
                  <a:pt x="49" y="119"/>
                  <a:pt x="49" y="119"/>
                  <a:pt x="49" y="119"/>
                </a:cubicBezTo>
                <a:close/>
                <a:moveTo>
                  <a:pt x="49" y="95"/>
                </a:moveTo>
                <a:cubicBezTo>
                  <a:pt x="49" y="95"/>
                  <a:pt x="49" y="95"/>
                  <a:pt x="49" y="95"/>
                </a:cubicBezTo>
                <a:cubicBezTo>
                  <a:pt x="47" y="95"/>
                  <a:pt x="46" y="93"/>
                  <a:pt x="46" y="91"/>
                </a:cubicBezTo>
                <a:cubicBezTo>
                  <a:pt x="46" y="89"/>
                  <a:pt x="47" y="88"/>
                  <a:pt x="49" y="88"/>
                </a:cubicBezTo>
                <a:cubicBezTo>
                  <a:pt x="100" y="88"/>
                  <a:pt x="100" y="88"/>
                  <a:pt x="100" y="88"/>
                </a:cubicBezTo>
                <a:cubicBezTo>
                  <a:pt x="102" y="88"/>
                  <a:pt x="103" y="89"/>
                  <a:pt x="103" y="91"/>
                </a:cubicBezTo>
                <a:cubicBezTo>
                  <a:pt x="103" y="93"/>
                  <a:pt x="102" y="95"/>
                  <a:pt x="100" y="95"/>
                </a:cubicBezTo>
                <a:cubicBezTo>
                  <a:pt x="49" y="95"/>
                  <a:pt x="49" y="95"/>
                  <a:pt x="49" y="9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49" name="PA_任意多边形 45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5361744" y="4600215"/>
            <a:ext cx="344909" cy="347027"/>
          </a:xfrm>
          <a:custGeom>
            <a:avLst/>
            <a:gdLst>
              <a:gd name="T0" fmla="*/ 38 w 152"/>
              <a:gd name="T1" fmla="*/ 71 h 153"/>
              <a:gd name="T2" fmla="*/ 44 w 152"/>
              <a:gd name="T3" fmla="*/ 57 h 153"/>
              <a:gd name="T4" fmla="*/ 71 w 152"/>
              <a:gd name="T5" fmla="*/ 58 h 153"/>
              <a:gd name="T6" fmla="*/ 61 w 152"/>
              <a:gd name="T7" fmla="*/ 86 h 153"/>
              <a:gd name="T8" fmla="*/ 47 w 152"/>
              <a:gd name="T9" fmla="*/ 95 h 153"/>
              <a:gd name="T10" fmla="*/ 72 w 152"/>
              <a:gd name="T11" fmla="*/ 102 h 153"/>
              <a:gd name="T12" fmla="*/ 38 w 152"/>
              <a:gd name="T13" fmla="*/ 98 h 153"/>
              <a:gd name="T14" fmla="*/ 59 w 152"/>
              <a:gd name="T15" fmla="*/ 79 h 153"/>
              <a:gd name="T16" fmla="*/ 66 w 152"/>
              <a:gd name="T17" fmla="*/ 62 h 153"/>
              <a:gd name="T18" fmla="*/ 49 w 152"/>
              <a:gd name="T19" fmla="*/ 62 h 153"/>
              <a:gd name="T20" fmla="*/ 45 w 152"/>
              <a:gd name="T21" fmla="*/ 71 h 153"/>
              <a:gd name="T22" fmla="*/ 130 w 152"/>
              <a:gd name="T23" fmla="*/ 80 h 153"/>
              <a:gd name="T24" fmla="*/ 142 w 152"/>
              <a:gd name="T25" fmla="*/ 73 h 153"/>
              <a:gd name="T26" fmla="*/ 147 w 152"/>
              <a:gd name="T27" fmla="*/ 105 h 153"/>
              <a:gd name="T28" fmla="*/ 76 w 152"/>
              <a:gd name="T29" fmla="*/ 153 h 153"/>
              <a:gd name="T30" fmla="*/ 22 w 152"/>
              <a:gd name="T31" fmla="*/ 130 h 153"/>
              <a:gd name="T32" fmla="*/ 6 w 152"/>
              <a:gd name="T33" fmla="*/ 47 h 153"/>
              <a:gd name="T34" fmla="*/ 47 w 152"/>
              <a:gd name="T35" fmla="*/ 6 h 153"/>
              <a:gd name="T36" fmla="*/ 106 w 152"/>
              <a:gd name="T37" fmla="*/ 6 h 153"/>
              <a:gd name="T38" fmla="*/ 124 w 152"/>
              <a:gd name="T39" fmla="*/ 0 h 153"/>
              <a:gd name="T40" fmla="*/ 130 w 152"/>
              <a:gd name="T41" fmla="*/ 31 h 153"/>
              <a:gd name="T42" fmla="*/ 99 w 152"/>
              <a:gd name="T43" fmla="*/ 28 h 153"/>
              <a:gd name="T44" fmla="*/ 101 w 152"/>
              <a:gd name="T45" fmla="*/ 17 h 153"/>
              <a:gd name="T46" fmla="*/ 80 w 152"/>
              <a:gd name="T47" fmla="*/ 22 h 153"/>
              <a:gd name="T48" fmla="*/ 73 w 152"/>
              <a:gd name="T49" fmla="*/ 12 h 153"/>
              <a:gd name="T50" fmla="*/ 47 w 152"/>
              <a:gd name="T51" fmla="*/ 19 h 153"/>
              <a:gd name="T52" fmla="*/ 43 w 152"/>
              <a:gd name="T53" fmla="*/ 25 h 153"/>
              <a:gd name="T54" fmla="*/ 22 w 152"/>
              <a:gd name="T55" fmla="*/ 41 h 153"/>
              <a:gd name="T56" fmla="*/ 22 w 152"/>
              <a:gd name="T57" fmla="*/ 49 h 153"/>
              <a:gd name="T58" fmla="*/ 16 w 152"/>
              <a:gd name="T59" fmla="*/ 52 h 153"/>
              <a:gd name="T60" fmla="*/ 25 w 152"/>
              <a:gd name="T61" fmla="*/ 76 h 153"/>
              <a:gd name="T62" fmla="*/ 18 w 152"/>
              <a:gd name="T63" fmla="*/ 106 h 153"/>
              <a:gd name="T64" fmla="*/ 25 w 152"/>
              <a:gd name="T65" fmla="*/ 110 h 153"/>
              <a:gd name="T66" fmla="*/ 41 w 152"/>
              <a:gd name="T67" fmla="*/ 131 h 153"/>
              <a:gd name="T68" fmla="*/ 49 w 152"/>
              <a:gd name="T69" fmla="*/ 131 h 153"/>
              <a:gd name="T70" fmla="*/ 51 w 152"/>
              <a:gd name="T71" fmla="*/ 136 h 153"/>
              <a:gd name="T72" fmla="*/ 76 w 152"/>
              <a:gd name="T73" fmla="*/ 127 h 153"/>
              <a:gd name="T74" fmla="*/ 105 w 152"/>
              <a:gd name="T75" fmla="*/ 134 h 153"/>
              <a:gd name="T76" fmla="*/ 110 w 152"/>
              <a:gd name="T77" fmla="*/ 127 h 153"/>
              <a:gd name="T78" fmla="*/ 130 w 152"/>
              <a:gd name="T79" fmla="*/ 112 h 153"/>
              <a:gd name="T80" fmla="*/ 131 w 152"/>
              <a:gd name="T81" fmla="*/ 104 h 153"/>
              <a:gd name="T82" fmla="*/ 136 w 152"/>
              <a:gd name="T83" fmla="*/ 101 h 153"/>
              <a:gd name="T84" fmla="*/ 98 w 152"/>
              <a:gd name="T85" fmla="*/ 53 h 153"/>
              <a:gd name="T86" fmla="*/ 105 w 152"/>
              <a:gd name="T87" fmla="*/ 84 h 153"/>
              <a:gd name="T88" fmla="*/ 110 w 152"/>
              <a:gd name="T89" fmla="*/ 91 h 153"/>
              <a:gd name="T90" fmla="*/ 102 w 152"/>
              <a:gd name="T91" fmla="*/ 102 h 153"/>
              <a:gd name="T92" fmla="*/ 80 w 152"/>
              <a:gd name="T93" fmla="*/ 91 h 153"/>
              <a:gd name="T94" fmla="*/ 98 w 152"/>
              <a:gd name="T95" fmla="*/ 53 h 153"/>
              <a:gd name="T96" fmla="*/ 98 w 152"/>
              <a:gd name="T97" fmla="*/ 66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52" h="153">
                <a:moveTo>
                  <a:pt x="45" y="71"/>
                </a:moveTo>
                <a:cubicBezTo>
                  <a:pt x="45" y="73"/>
                  <a:pt x="44" y="74"/>
                  <a:pt x="42" y="74"/>
                </a:cubicBezTo>
                <a:cubicBezTo>
                  <a:pt x="40" y="74"/>
                  <a:pt x="38" y="73"/>
                  <a:pt x="38" y="71"/>
                </a:cubicBezTo>
                <a:cubicBezTo>
                  <a:pt x="38" y="68"/>
                  <a:pt x="39" y="66"/>
                  <a:pt x="40" y="63"/>
                </a:cubicBezTo>
                <a:cubicBezTo>
                  <a:pt x="40" y="63"/>
                  <a:pt x="40" y="63"/>
                  <a:pt x="40" y="63"/>
                </a:cubicBezTo>
                <a:cubicBezTo>
                  <a:pt x="41" y="61"/>
                  <a:pt x="42" y="59"/>
                  <a:pt x="44" y="57"/>
                </a:cubicBezTo>
                <a:cubicBezTo>
                  <a:pt x="45" y="55"/>
                  <a:pt x="47" y="54"/>
                  <a:pt x="50" y="53"/>
                </a:cubicBezTo>
                <a:cubicBezTo>
                  <a:pt x="52" y="52"/>
                  <a:pt x="54" y="51"/>
                  <a:pt x="57" y="51"/>
                </a:cubicBezTo>
                <a:cubicBezTo>
                  <a:pt x="63" y="51"/>
                  <a:pt x="68" y="54"/>
                  <a:pt x="71" y="58"/>
                </a:cubicBezTo>
                <a:cubicBezTo>
                  <a:pt x="73" y="60"/>
                  <a:pt x="74" y="63"/>
                  <a:pt x="75" y="66"/>
                </a:cubicBezTo>
                <a:cubicBezTo>
                  <a:pt x="75" y="69"/>
                  <a:pt x="75" y="72"/>
                  <a:pt x="74" y="75"/>
                </a:cubicBezTo>
                <a:cubicBezTo>
                  <a:pt x="72" y="79"/>
                  <a:pt x="68" y="84"/>
                  <a:pt x="61" y="86"/>
                </a:cubicBezTo>
                <a:cubicBezTo>
                  <a:pt x="58" y="87"/>
                  <a:pt x="53" y="89"/>
                  <a:pt x="50" y="91"/>
                </a:cubicBezTo>
                <a:cubicBezTo>
                  <a:pt x="50" y="91"/>
                  <a:pt x="50" y="91"/>
                  <a:pt x="50" y="91"/>
                </a:cubicBezTo>
                <a:cubicBezTo>
                  <a:pt x="49" y="92"/>
                  <a:pt x="48" y="93"/>
                  <a:pt x="47" y="95"/>
                </a:cubicBezTo>
                <a:cubicBezTo>
                  <a:pt x="72" y="95"/>
                  <a:pt x="72" y="95"/>
                  <a:pt x="72" y="95"/>
                </a:cubicBezTo>
                <a:cubicBezTo>
                  <a:pt x="74" y="95"/>
                  <a:pt x="75" y="96"/>
                  <a:pt x="75" y="98"/>
                </a:cubicBezTo>
                <a:cubicBezTo>
                  <a:pt x="75" y="100"/>
                  <a:pt x="74" y="102"/>
                  <a:pt x="72" y="102"/>
                </a:cubicBezTo>
                <a:cubicBezTo>
                  <a:pt x="42" y="102"/>
                  <a:pt x="42" y="102"/>
                  <a:pt x="42" y="102"/>
                </a:cubicBezTo>
                <a:cubicBezTo>
                  <a:pt x="40" y="102"/>
                  <a:pt x="38" y="100"/>
                  <a:pt x="38" y="98"/>
                </a:cubicBezTo>
                <a:cubicBezTo>
                  <a:pt x="38" y="98"/>
                  <a:pt x="38" y="98"/>
                  <a:pt x="38" y="98"/>
                </a:cubicBezTo>
                <a:cubicBezTo>
                  <a:pt x="39" y="92"/>
                  <a:pt x="42" y="88"/>
                  <a:pt x="46" y="85"/>
                </a:cubicBezTo>
                <a:cubicBezTo>
                  <a:pt x="46" y="85"/>
                  <a:pt x="46" y="85"/>
                  <a:pt x="46" y="85"/>
                </a:cubicBezTo>
                <a:cubicBezTo>
                  <a:pt x="50" y="83"/>
                  <a:pt x="55" y="81"/>
                  <a:pt x="59" y="79"/>
                </a:cubicBezTo>
                <a:cubicBezTo>
                  <a:pt x="64" y="78"/>
                  <a:pt x="66" y="75"/>
                  <a:pt x="67" y="72"/>
                </a:cubicBezTo>
                <a:cubicBezTo>
                  <a:pt x="68" y="71"/>
                  <a:pt x="68" y="69"/>
                  <a:pt x="68" y="67"/>
                </a:cubicBezTo>
                <a:cubicBezTo>
                  <a:pt x="67" y="65"/>
                  <a:pt x="67" y="64"/>
                  <a:pt x="66" y="62"/>
                </a:cubicBezTo>
                <a:cubicBezTo>
                  <a:pt x="64" y="60"/>
                  <a:pt x="61" y="58"/>
                  <a:pt x="57" y="58"/>
                </a:cubicBezTo>
                <a:cubicBezTo>
                  <a:pt x="55" y="58"/>
                  <a:pt x="54" y="58"/>
                  <a:pt x="53" y="59"/>
                </a:cubicBezTo>
                <a:cubicBezTo>
                  <a:pt x="51" y="60"/>
                  <a:pt x="50" y="61"/>
                  <a:pt x="49" y="62"/>
                </a:cubicBezTo>
                <a:cubicBezTo>
                  <a:pt x="48" y="63"/>
                  <a:pt x="47" y="64"/>
                  <a:pt x="46" y="66"/>
                </a:cubicBezTo>
                <a:cubicBezTo>
                  <a:pt x="46" y="66"/>
                  <a:pt x="46" y="66"/>
                  <a:pt x="46" y="66"/>
                </a:cubicBezTo>
                <a:cubicBezTo>
                  <a:pt x="46" y="67"/>
                  <a:pt x="45" y="69"/>
                  <a:pt x="45" y="71"/>
                </a:cubicBezTo>
                <a:close/>
                <a:moveTo>
                  <a:pt x="141" y="80"/>
                </a:moveTo>
                <a:cubicBezTo>
                  <a:pt x="141" y="80"/>
                  <a:pt x="141" y="80"/>
                  <a:pt x="141" y="80"/>
                </a:cubicBezTo>
                <a:cubicBezTo>
                  <a:pt x="130" y="80"/>
                  <a:pt x="130" y="80"/>
                  <a:pt x="130" y="80"/>
                </a:cubicBezTo>
                <a:cubicBezTo>
                  <a:pt x="128" y="80"/>
                  <a:pt x="127" y="78"/>
                  <a:pt x="127" y="76"/>
                </a:cubicBezTo>
                <a:cubicBezTo>
                  <a:pt x="127" y="74"/>
                  <a:pt x="128" y="73"/>
                  <a:pt x="130" y="73"/>
                </a:cubicBezTo>
                <a:cubicBezTo>
                  <a:pt x="142" y="73"/>
                  <a:pt x="142" y="73"/>
                  <a:pt x="142" y="73"/>
                </a:cubicBezTo>
                <a:cubicBezTo>
                  <a:pt x="144" y="73"/>
                  <a:pt x="144" y="73"/>
                  <a:pt x="144" y="73"/>
                </a:cubicBezTo>
                <a:cubicBezTo>
                  <a:pt x="150" y="73"/>
                  <a:pt x="152" y="74"/>
                  <a:pt x="152" y="79"/>
                </a:cubicBezTo>
                <a:cubicBezTo>
                  <a:pt x="152" y="89"/>
                  <a:pt x="150" y="97"/>
                  <a:pt x="147" y="105"/>
                </a:cubicBezTo>
                <a:cubicBezTo>
                  <a:pt x="146" y="106"/>
                  <a:pt x="146" y="106"/>
                  <a:pt x="146" y="106"/>
                </a:cubicBezTo>
                <a:cubicBezTo>
                  <a:pt x="142" y="115"/>
                  <a:pt x="137" y="123"/>
                  <a:pt x="130" y="130"/>
                </a:cubicBezTo>
                <a:cubicBezTo>
                  <a:pt x="116" y="144"/>
                  <a:pt x="97" y="153"/>
                  <a:pt x="76" y="153"/>
                </a:cubicBezTo>
                <a:cubicBezTo>
                  <a:pt x="66" y="153"/>
                  <a:pt x="56" y="151"/>
                  <a:pt x="47" y="147"/>
                </a:cubicBezTo>
                <a:cubicBezTo>
                  <a:pt x="47" y="147"/>
                  <a:pt x="47" y="147"/>
                  <a:pt x="47" y="147"/>
                </a:cubicBezTo>
                <a:cubicBezTo>
                  <a:pt x="37" y="143"/>
                  <a:pt x="29" y="137"/>
                  <a:pt x="22" y="130"/>
                </a:cubicBezTo>
                <a:cubicBezTo>
                  <a:pt x="8" y="117"/>
                  <a:pt x="0" y="97"/>
                  <a:pt x="0" y="76"/>
                </a:cubicBezTo>
                <a:cubicBezTo>
                  <a:pt x="0" y="66"/>
                  <a:pt x="2" y="56"/>
                  <a:pt x="6" y="47"/>
                </a:cubicBezTo>
                <a:cubicBezTo>
                  <a:pt x="6" y="47"/>
                  <a:pt x="6" y="47"/>
                  <a:pt x="6" y="47"/>
                </a:cubicBezTo>
                <a:cubicBezTo>
                  <a:pt x="10" y="38"/>
                  <a:pt x="15" y="29"/>
                  <a:pt x="22" y="22"/>
                </a:cubicBezTo>
                <a:cubicBezTo>
                  <a:pt x="29" y="15"/>
                  <a:pt x="38" y="10"/>
                  <a:pt x="47" y="6"/>
                </a:cubicBezTo>
                <a:cubicBezTo>
                  <a:pt x="47" y="6"/>
                  <a:pt x="47" y="6"/>
                  <a:pt x="47" y="6"/>
                </a:cubicBezTo>
                <a:cubicBezTo>
                  <a:pt x="56" y="2"/>
                  <a:pt x="66" y="0"/>
                  <a:pt x="76" y="0"/>
                </a:cubicBezTo>
                <a:cubicBezTo>
                  <a:pt x="86" y="0"/>
                  <a:pt x="96" y="2"/>
                  <a:pt x="105" y="6"/>
                </a:cubicBezTo>
                <a:cubicBezTo>
                  <a:pt x="106" y="6"/>
                  <a:pt x="106" y="6"/>
                  <a:pt x="106" y="6"/>
                </a:cubicBezTo>
                <a:cubicBezTo>
                  <a:pt x="110" y="8"/>
                  <a:pt x="115" y="11"/>
                  <a:pt x="119" y="14"/>
                </a:cubicBezTo>
                <a:cubicBezTo>
                  <a:pt x="119" y="6"/>
                  <a:pt x="119" y="6"/>
                  <a:pt x="119" y="6"/>
                </a:cubicBezTo>
                <a:cubicBezTo>
                  <a:pt x="119" y="3"/>
                  <a:pt x="121" y="0"/>
                  <a:pt x="124" y="0"/>
                </a:cubicBezTo>
                <a:cubicBezTo>
                  <a:pt x="128" y="0"/>
                  <a:pt x="130" y="2"/>
                  <a:pt x="130" y="6"/>
                </a:cubicBezTo>
                <a:cubicBezTo>
                  <a:pt x="132" y="26"/>
                  <a:pt x="132" y="26"/>
                  <a:pt x="132" y="26"/>
                </a:cubicBezTo>
                <a:cubicBezTo>
                  <a:pt x="132" y="28"/>
                  <a:pt x="131" y="29"/>
                  <a:pt x="130" y="31"/>
                </a:cubicBezTo>
                <a:cubicBezTo>
                  <a:pt x="129" y="32"/>
                  <a:pt x="127" y="32"/>
                  <a:pt x="126" y="32"/>
                </a:cubicBezTo>
                <a:cubicBezTo>
                  <a:pt x="106" y="34"/>
                  <a:pt x="106" y="34"/>
                  <a:pt x="106" y="34"/>
                </a:cubicBezTo>
                <a:cubicBezTo>
                  <a:pt x="102" y="34"/>
                  <a:pt x="100" y="31"/>
                  <a:pt x="99" y="28"/>
                </a:cubicBezTo>
                <a:cubicBezTo>
                  <a:pt x="99" y="25"/>
                  <a:pt x="102" y="22"/>
                  <a:pt x="105" y="22"/>
                </a:cubicBezTo>
                <a:cubicBezTo>
                  <a:pt x="111" y="22"/>
                  <a:pt x="111" y="22"/>
                  <a:pt x="111" y="22"/>
                </a:cubicBezTo>
                <a:cubicBezTo>
                  <a:pt x="108" y="20"/>
                  <a:pt x="104" y="18"/>
                  <a:pt x="101" y="17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4" y="14"/>
                  <a:pt x="87" y="12"/>
                  <a:pt x="80" y="12"/>
                </a:cubicBezTo>
                <a:cubicBezTo>
                  <a:pt x="80" y="22"/>
                  <a:pt x="80" y="22"/>
                  <a:pt x="80" y="22"/>
                </a:cubicBezTo>
                <a:cubicBezTo>
                  <a:pt x="80" y="24"/>
                  <a:pt x="78" y="25"/>
                  <a:pt x="76" y="25"/>
                </a:cubicBezTo>
                <a:cubicBezTo>
                  <a:pt x="74" y="25"/>
                  <a:pt x="73" y="24"/>
                  <a:pt x="73" y="22"/>
                </a:cubicBezTo>
                <a:cubicBezTo>
                  <a:pt x="73" y="12"/>
                  <a:pt x="73" y="12"/>
                  <a:pt x="73" y="12"/>
                </a:cubicBezTo>
                <a:cubicBezTo>
                  <a:pt x="65" y="12"/>
                  <a:pt x="58" y="14"/>
                  <a:pt x="51" y="17"/>
                </a:cubicBezTo>
                <a:cubicBezTo>
                  <a:pt x="51" y="17"/>
                  <a:pt x="51" y="17"/>
                  <a:pt x="51" y="17"/>
                </a:cubicBezTo>
                <a:cubicBezTo>
                  <a:pt x="50" y="17"/>
                  <a:pt x="48" y="18"/>
                  <a:pt x="47" y="19"/>
                </a:cubicBezTo>
                <a:cubicBezTo>
                  <a:pt x="49" y="22"/>
                  <a:pt x="49" y="22"/>
                  <a:pt x="49" y="22"/>
                </a:cubicBezTo>
                <a:cubicBezTo>
                  <a:pt x="50" y="23"/>
                  <a:pt x="49" y="26"/>
                  <a:pt x="47" y="27"/>
                </a:cubicBezTo>
                <a:cubicBezTo>
                  <a:pt x="46" y="27"/>
                  <a:pt x="44" y="27"/>
                  <a:pt x="43" y="25"/>
                </a:cubicBezTo>
                <a:cubicBezTo>
                  <a:pt x="41" y="22"/>
                  <a:pt x="41" y="22"/>
                  <a:pt x="41" y="22"/>
                </a:cubicBezTo>
                <a:cubicBezTo>
                  <a:pt x="37" y="25"/>
                  <a:pt x="34" y="27"/>
                  <a:pt x="30" y="31"/>
                </a:cubicBezTo>
                <a:cubicBezTo>
                  <a:pt x="27" y="34"/>
                  <a:pt x="24" y="37"/>
                  <a:pt x="22" y="41"/>
                </a:cubicBezTo>
                <a:cubicBezTo>
                  <a:pt x="25" y="43"/>
                  <a:pt x="25" y="43"/>
                  <a:pt x="25" y="43"/>
                </a:cubicBezTo>
                <a:cubicBezTo>
                  <a:pt x="27" y="44"/>
                  <a:pt x="27" y="46"/>
                  <a:pt x="26" y="48"/>
                </a:cubicBezTo>
                <a:cubicBezTo>
                  <a:pt x="25" y="49"/>
                  <a:pt x="23" y="50"/>
                  <a:pt x="22" y="49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48"/>
                  <a:pt x="17" y="50"/>
                  <a:pt x="16" y="51"/>
                </a:cubicBezTo>
                <a:cubicBezTo>
                  <a:pt x="16" y="52"/>
                  <a:pt x="16" y="52"/>
                  <a:pt x="16" y="52"/>
                </a:cubicBezTo>
                <a:cubicBezTo>
                  <a:pt x="14" y="58"/>
                  <a:pt x="12" y="65"/>
                  <a:pt x="12" y="73"/>
                </a:cubicBezTo>
                <a:cubicBezTo>
                  <a:pt x="22" y="73"/>
                  <a:pt x="22" y="73"/>
                  <a:pt x="22" y="73"/>
                </a:cubicBezTo>
                <a:cubicBezTo>
                  <a:pt x="24" y="73"/>
                  <a:pt x="25" y="74"/>
                  <a:pt x="25" y="76"/>
                </a:cubicBezTo>
                <a:cubicBezTo>
                  <a:pt x="25" y="78"/>
                  <a:pt x="24" y="80"/>
                  <a:pt x="22" y="80"/>
                </a:cubicBezTo>
                <a:cubicBezTo>
                  <a:pt x="12" y="80"/>
                  <a:pt x="12" y="80"/>
                  <a:pt x="12" y="80"/>
                </a:cubicBezTo>
                <a:cubicBezTo>
                  <a:pt x="12" y="89"/>
                  <a:pt x="14" y="98"/>
                  <a:pt x="18" y="106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23" y="103"/>
                  <a:pt x="25" y="103"/>
                  <a:pt x="26" y="105"/>
                </a:cubicBezTo>
                <a:cubicBezTo>
                  <a:pt x="27" y="107"/>
                  <a:pt x="27" y="109"/>
                  <a:pt x="25" y="110"/>
                </a:cubicBezTo>
                <a:cubicBezTo>
                  <a:pt x="22" y="112"/>
                  <a:pt x="22" y="112"/>
                  <a:pt x="22" y="112"/>
                </a:cubicBezTo>
                <a:cubicBezTo>
                  <a:pt x="24" y="115"/>
                  <a:pt x="27" y="119"/>
                  <a:pt x="30" y="122"/>
                </a:cubicBezTo>
                <a:cubicBezTo>
                  <a:pt x="34" y="125"/>
                  <a:pt x="37" y="128"/>
                  <a:pt x="41" y="131"/>
                </a:cubicBezTo>
                <a:cubicBezTo>
                  <a:pt x="43" y="127"/>
                  <a:pt x="43" y="127"/>
                  <a:pt x="43" y="127"/>
                </a:cubicBezTo>
                <a:cubicBezTo>
                  <a:pt x="44" y="126"/>
                  <a:pt x="46" y="125"/>
                  <a:pt x="47" y="126"/>
                </a:cubicBezTo>
                <a:cubicBezTo>
                  <a:pt x="49" y="127"/>
                  <a:pt x="50" y="129"/>
                  <a:pt x="49" y="131"/>
                </a:cubicBezTo>
                <a:cubicBezTo>
                  <a:pt x="47" y="134"/>
                  <a:pt x="47" y="134"/>
                  <a:pt x="47" y="134"/>
                </a:cubicBezTo>
                <a:cubicBezTo>
                  <a:pt x="48" y="135"/>
                  <a:pt x="50" y="135"/>
                  <a:pt x="51" y="136"/>
                </a:cubicBezTo>
                <a:cubicBezTo>
                  <a:pt x="51" y="136"/>
                  <a:pt x="51" y="136"/>
                  <a:pt x="51" y="136"/>
                </a:cubicBezTo>
                <a:cubicBezTo>
                  <a:pt x="58" y="139"/>
                  <a:pt x="65" y="141"/>
                  <a:pt x="73" y="141"/>
                </a:cubicBezTo>
                <a:cubicBezTo>
                  <a:pt x="73" y="131"/>
                  <a:pt x="73" y="131"/>
                  <a:pt x="73" y="131"/>
                </a:cubicBezTo>
                <a:cubicBezTo>
                  <a:pt x="73" y="129"/>
                  <a:pt x="74" y="127"/>
                  <a:pt x="76" y="127"/>
                </a:cubicBezTo>
                <a:cubicBezTo>
                  <a:pt x="78" y="127"/>
                  <a:pt x="80" y="129"/>
                  <a:pt x="80" y="131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9" y="140"/>
                  <a:pt x="98" y="138"/>
                  <a:pt x="105" y="134"/>
                </a:cubicBezTo>
                <a:cubicBezTo>
                  <a:pt x="104" y="131"/>
                  <a:pt x="104" y="131"/>
                  <a:pt x="104" y="131"/>
                </a:cubicBezTo>
                <a:cubicBezTo>
                  <a:pt x="103" y="129"/>
                  <a:pt x="103" y="127"/>
                  <a:pt x="105" y="126"/>
                </a:cubicBezTo>
                <a:cubicBezTo>
                  <a:pt x="107" y="125"/>
                  <a:pt x="109" y="126"/>
                  <a:pt x="110" y="127"/>
                </a:cubicBezTo>
                <a:cubicBezTo>
                  <a:pt x="111" y="131"/>
                  <a:pt x="111" y="131"/>
                  <a:pt x="111" y="131"/>
                </a:cubicBezTo>
                <a:cubicBezTo>
                  <a:pt x="115" y="128"/>
                  <a:pt x="119" y="125"/>
                  <a:pt x="122" y="122"/>
                </a:cubicBezTo>
                <a:cubicBezTo>
                  <a:pt x="125" y="119"/>
                  <a:pt x="128" y="115"/>
                  <a:pt x="130" y="112"/>
                </a:cubicBezTo>
                <a:cubicBezTo>
                  <a:pt x="127" y="110"/>
                  <a:pt x="127" y="110"/>
                  <a:pt x="127" y="110"/>
                </a:cubicBezTo>
                <a:cubicBezTo>
                  <a:pt x="126" y="109"/>
                  <a:pt x="125" y="107"/>
                  <a:pt x="126" y="105"/>
                </a:cubicBezTo>
                <a:cubicBezTo>
                  <a:pt x="127" y="104"/>
                  <a:pt x="129" y="103"/>
                  <a:pt x="131" y="104"/>
                </a:cubicBezTo>
                <a:cubicBezTo>
                  <a:pt x="134" y="106"/>
                  <a:pt x="134" y="106"/>
                  <a:pt x="134" y="106"/>
                </a:cubicBezTo>
                <a:cubicBezTo>
                  <a:pt x="134" y="104"/>
                  <a:pt x="135" y="103"/>
                  <a:pt x="136" y="101"/>
                </a:cubicBezTo>
                <a:cubicBezTo>
                  <a:pt x="136" y="101"/>
                  <a:pt x="136" y="101"/>
                  <a:pt x="136" y="101"/>
                </a:cubicBezTo>
                <a:cubicBezTo>
                  <a:pt x="139" y="95"/>
                  <a:pt x="140" y="87"/>
                  <a:pt x="141" y="80"/>
                </a:cubicBezTo>
                <a:close/>
                <a:moveTo>
                  <a:pt x="98" y="53"/>
                </a:moveTo>
                <a:cubicBezTo>
                  <a:pt x="98" y="53"/>
                  <a:pt x="98" y="53"/>
                  <a:pt x="98" y="53"/>
                </a:cubicBezTo>
                <a:cubicBezTo>
                  <a:pt x="99" y="52"/>
                  <a:pt x="100" y="51"/>
                  <a:pt x="102" y="51"/>
                </a:cubicBezTo>
                <a:cubicBezTo>
                  <a:pt x="103" y="51"/>
                  <a:pt x="105" y="53"/>
                  <a:pt x="105" y="55"/>
                </a:cubicBezTo>
                <a:cubicBezTo>
                  <a:pt x="105" y="84"/>
                  <a:pt x="105" y="84"/>
                  <a:pt x="105" y="84"/>
                </a:cubicBezTo>
                <a:cubicBezTo>
                  <a:pt x="110" y="84"/>
                  <a:pt x="110" y="84"/>
                  <a:pt x="110" y="84"/>
                </a:cubicBezTo>
                <a:cubicBezTo>
                  <a:pt x="112" y="84"/>
                  <a:pt x="114" y="85"/>
                  <a:pt x="114" y="87"/>
                </a:cubicBezTo>
                <a:cubicBezTo>
                  <a:pt x="114" y="89"/>
                  <a:pt x="112" y="91"/>
                  <a:pt x="110" y="91"/>
                </a:cubicBezTo>
                <a:cubicBezTo>
                  <a:pt x="105" y="91"/>
                  <a:pt x="105" y="91"/>
                  <a:pt x="105" y="91"/>
                </a:cubicBezTo>
                <a:cubicBezTo>
                  <a:pt x="105" y="98"/>
                  <a:pt x="105" y="98"/>
                  <a:pt x="105" y="98"/>
                </a:cubicBezTo>
                <a:cubicBezTo>
                  <a:pt x="105" y="100"/>
                  <a:pt x="103" y="102"/>
                  <a:pt x="102" y="102"/>
                </a:cubicBezTo>
                <a:cubicBezTo>
                  <a:pt x="100" y="102"/>
                  <a:pt x="98" y="100"/>
                  <a:pt x="98" y="98"/>
                </a:cubicBezTo>
                <a:cubicBezTo>
                  <a:pt x="98" y="91"/>
                  <a:pt x="98" y="91"/>
                  <a:pt x="98" y="91"/>
                </a:cubicBezTo>
                <a:cubicBezTo>
                  <a:pt x="80" y="91"/>
                  <a:pt x="80" y="91"/>
                  <a:pt x="80" y="91"/>
                </a:cubicBezTo>
                <a:cubicBezTo>
                  <a:pt x="78" y="91"/>
                  <a:pt x="77" y="89"/>
                  <a:pt x="77" y="87"/>
                </a:cubicBezTo>
                <a:cubicBezTo>
                  <a:pt x="77" y="87"/>
                  <a:pt x="77" y="86"/>
                  <a:pt x="78" y="85"/>
                </a:cubicBezTo>
                <a:cubicBezTo>
                  <a:pt x="98" y="53"/>
                  <a:pt x="98" y="53"/>
                  <a:pt x="98" y="53"/>
                </a:cubicBezTo>
                <a:close/>
                <a:moveTo>
                  <a:pt x="98" y="84"/>
                </a:moveTo>
                <a:cubicBezTo>
                  <a:pt x="98" y="84"/>
                  <a:pt x="98" y="84"/>
                  <a:pt x="98" y="84"/>
                </a:cubicBezTo>
                <a:cubicBezTo>
                  <a:pt x="98" y="66"/>
                  <a:pt x="98" y="66"/>
                  <a:pt x="98" y="66"/>
                </a:cubicBezTo>
                <a:cubicBezTo>
                  <a:pt x="87" y="84"/>
                  <a:pt x="87" y="84"/>
                  <a:pt x="87" y="84"/>
                </a:cubicBezTo>
                <a:cubicBezTo>
                  <a:pt x="98" y="84"/>
                  <a:pt x="98" y="84"/>
                  <a:pt x="98" y="8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50" name="PA_任意多边形 46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6453607" y="3514699"/>
            <a:ext cx="338563" cy="342795"/>
          </a:xfrm>
          <a:custGeom>
            <a:avLst/>
            <a:gdLst>
              <a:gd name="T0" fmla="*/ 14 w 150"/>
              <a:gd name="T1" fmla="*/ 75 h 151"/>
              <a:gd name="T2" fmla="*/ 28 w 150"/>
              <a:gd name="T3" fmla="*/ 72 h 151"/>
              <a:gd name="T4" fmla="*/ 28 w 150"/>
              <a:gd name="T5" fmla="*/ 79 h 151"/>
              <a:gd name="T6" fmla="*/ 75 w 150"/>
              <a:gd name="T7" fmla="*/ 0 h 151"/>
              <a:gd name="T8" fmla="*/ 128 w 150"/>
              <a:gd name="T9" fmla="*/ 22 h 151"/>
              <a:gd name="T10" fmla="*/ 128 w 150"/>
              <a:gd name="T11" fmla="*/ 22 h 151"/>
              <a:gd name="T12" fmla="*/ 128 w 150"/>
              <a:gd name="T13" fmla="*/ 129 h 151"/>
              <a:gd name="T14" fmla="*/ 128 w 150"/>
              <a:gd name="T15" fmla="*/ 129 h 151"/>
              <a:gd name="T16" fmla="*/ 22 w 150"/>
              <a:gd name="T17" fmla="*/ 129 h 151"/>
              <a:gd name="T18" fmla="*/ 22 w 150"/>
              <a:gd name="T19" fmla="*/ 129 h 151"/>
              <a:gd name="T20" fmla="*/ 22 w 150"/>
              <a:gd name="T21" fmla="*/ 22 h 151"/>
              <a:gd name="T22" fmla="*/ 22 w 150"/>
              <a:gd name="T23" fmla="*/ 22 h 151"/>
              <a:gd name="T24" fmla="*/ 120 w 150"/>
              <a:gd name="T25" fmla="*/ 30 h 151"/>
              <a:gd name="T26" fmla="*/ 75 w 150"/>
              <a:gd name="T27" fmla="*/ 11 h 151"/>
              <a:gd name="T28" fmla="*/ 11 w 150"/>
              <a:gd name="T29" fmla="*/ 75 h 151"/>
              <a:gd name="T30" fmla="*/ 75 w 150"/>
              <a:gd name="T31" fmla="*/ 139 h 151"/>
              <a:gd name="T32" fmla="*/ 139 w 150"/>
              <a:gd name="T33" fmla="*/ 75 h 151"/>
              <a:gd name="T34" fmla="*/ 75 w 150"/>
              <a:gd name="T35" fmla="*/ 60 h 151"/>
              <a:gd name="T36" fmla="*/ 86 w 150"/>
              <a:gd name="T37" fmla="*/ 65 h 151"/>
              <a:gd name="T38" fmla="*/ 90 w 150"/>
              <a:gd name="T39" fmla="*/ 75 h 151"/>
              <a:gd name="T40" fmla="*/ 86 w 150"/>
              <a:gd name="T41" fmla="*/ 86 h 151"/>
              <a:gd name="T42" fmla="*/ 64 w 150"/>
              <a:gd name="T43" fmla="*/ 86 h 151"/>
              <a:gd name="T44" fmla="*/ 60 w 150"/>
              <a:gd name="T45" fmla="*/ 75 h 151"/>
              <a:gd name="T46" fmla="*/ 64 w 150"/>
              <a:gd name="T47" fmla="*/ 65 h 151"/>
              <a:gd name="T48" fmla="*/ 81 w 150"/>
              <a:gd name="T49" fmla="*/ 69 h 151"/>
              <a:gd name="T50" fmla="*/ 75 w 150"/>
              <a:gd name="T51" fmla="*/ 67 h 151"/>
              <a:gd name="T52" fmla="*/ 69 w 150"/>
              <a:gd name="T53" fmla="*/ 69 h 151"/>
              <a:gd name="T54" fmla="*/ 69 w 150"/>
              <a:gd name="T55" fmla="*/ 81 h 151"/>
              <a:gd name="T56" fmla="*/ 75 w 150"/>
              <a:gd name="T57" fmla="*/ 84 h 151"/>
              <a:gd name="T58" fmla="*/ 83 w 150"/>
              <a:gd name="T59" fmla="*/ 75 h 151"/>
              <a:gd name="T60" fmla="*/ 81 w 150"/>
              <a:gd name="T61" fmla="*/ 69 h 151"/>
              <a:gd name="T62" fmla="*/ 56 w 150"/>
              <a:gd name="T63" fmla="*/ 54 h 151"/>
              <a:gd name="T64" fmla="*/ 114 w 150"/>
              <a:gd name="T65" fmla="*/ 39 h 151"/>
              <a:gd name="T66" fmla="*/ 96 w 150"/>
              <a:gd name="T67" fmla="*/ 94 h 151"/>
              <a:gd name="T68" fmla="*/ 41 w 150"/>
              <a:gd name="T69" fmla="*/ 114 h 151"/>
              <a:gd name="T70" fmla="*/ 36 w 150"/>
              <a:gd name="T71" fmla="*/ 110 h 151"/>
              <a:gd name="T72" fmla="*/ 54 w 150"/>
              <a:gd name="T73" fmla="*/ 57 h 151"/>
              <a:gd name="T74" fmla="*/ 105 w 150"/>
              <a:gd name="T75" fmla="*/ 45 h 151"/>
              <a:gd name="T76" fmla="*/ 60 w 150"/>
              <a:gd name="T77" fmla="*/ 60 h 151"/>
              <a:gd name="T78" fmla="*/ 90 w 150"/>
              <a:gd name="T79" fmla="*/ 90 h 151"/>
              <a:gd name="T80" fmla="*/ 72 w 150"/>
              <a:gd name="T81" fmla="*/ 18 h 151"/>
              <a:gd name="T82" fmla="*/ 75 w 150"/>
              <a:gd name="T83" fmla="*/ 14 h 151"/>
              <a:gd name="T84" fmla="*/ 79 w 150"/>
              <a:gd name="T85" fmla="*/ 28 h 151"/>
              <a:gd name="T86" fmla="*/ 72 w 150"/>
              <a:gd name="T87" fmla="*/ 28 h 151"/>
              <a:gd name="T88" fmla="*/ 132 w 150"/>
              <a:gd name="T89" fmla="*/ 72 h 151"/>
              <a:gd name="T90" fmla="*/ 136 w 150"/>
              <a:gd name="T91" fmla="*/ 75 h 151"/>
              <a:gd name="T92" fmla="*/ 122 w 150"/>
              <a:gd name="T93" fmla="*/ 79 h 151"/>
              <a:gd name="T94" fmla="*/ 122 w 150"/>
              <a:gd name="T95" fmla="*/ 72 h 151"/>
              <a:gd name="T96" fmla="*/ 79 w 150"/>
              <a:gd name="T97" fmla="*/ 133 h 151"/>
              <a:gd name="T98" fmla="*/ 75 w 150"/>
              <a:gd name="T99" fmla="*/ 136 h 151"/>
              <a:gd name="T100" fmla="*/ 72 w 150"/>
              <a:gd name="T101" fmla="*/ 122 h 151"/>
              <a:gd name="T102" fmla="*/ 79 w 150"/>
              <a:gd name="T103" fmla="*/ 12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50" h="151">
                <a:moveTo>
                  <a:pt x="18" y="79"/>
                </a:moveTo>
                <a:cubicBezTo>
                  <a:pt x="16" y="79"/>
                  <a:pt x="14" y="77"/>
                  <a:pt x="14" y="75"/>
                </a:cubicBezTo>
                <a:cubicBezTo>
                  <a:pt x="14" y="73"/>
                  <a:pt x="16" y="72"/>
                  <a:pt x="18" y="72"/>
                </a:cubicBezTo>
                <a:cubicBezTo>
                  <a:pt x="28" y="72"/>
                  <a:pt x="28" y="72"/>
                  <a:pt x="28" y="72"/>
                </a:cubicBezTo>
                <a:cubicBezTo>
                  <a:pt x="30" y="72"/>
                  <a:pt x="32" y="73"/>
                  <a:pt x="32" y="75"/>
                </a:cubicBezTo>
                <a:cubicBezTo>
                  <a:pt x="32" y="77"/>
                  <a:pt x="30" y="79"/>
                  <a:pt x="28" y="79"/>
                </a:cubicBezTo>
                <a:cubicBezTo>
                  <a:pt x="18" y="79"/>
                  <a:pt x="18" y="79"/>
                  <a:pt x="18" y="79"/>
                </a:cubicBezTo>
                <a:close/>
                <a:moveTo>
                  <a:pt x="75" y="0"/>
                </a:moveTo>
                <a:cubicBezTo>
                  <a:pt x="75" y="0"/>
                  <a:pt x="75" y="0"/>
                  <a:pt x="75" y="0"/>
                </a:cubicBezTo>
                <a:cubicBezTo>
                  <a:pt x="96" y="0"/>
                  <a:pt x="115" y="8"/>
                  <a:pt x="128" y="22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28" y="22"/>
                  <a:pt x="128" y="22"/>
                  <a:pt x="128" y="22"/>
                </a:cubicBezTo>
                <a:cubicBezTo>
                  <a:pt x="142" y="36"/>
                  <a:pt x="150" y="55"/>
                  <a:pt x="150" y="75"/>
                </a:cubicBezTo>
                <a:cubicBezTo>
                  <a:pt x="150" y="96"/>
                  <a:pt x="142" y="115"/>
                  <a:pt x="128" y="129"/>
                </a:cubicBezTo>
                <a:cubicBezTo>
                  <a:pt x="128" y="129"/>
                  <a:pt x="128" y="129"/>
                  <a:pt x="128" y="129"/>
                </a:cubicBezTo>
                <a:cubicBezTo>
                  <a:pt x="128" y="129"/>
                  <a:pt x="128" y="129"/>
                  <a:pt x="128" y="129"/>
                </a:cubicBezTo>
                <a:cubicBezTo>
                  <a:pt x="115" y="142"/>
                  <a:pt x="96" y="151"/>
                  <a:pt x="75" y="151"/>
                </a:cubicBezTo>
                <a:cubicBezTo>
                  <a:pt x="54" y="151"/>
                  <a:pt x="35" y="142"/>
                  <a:pt x="22" y="129"/>
                </a:cubicBezTo>
                <a:cubicBezTo>
                  <a:pt x="22" y="129"/>
                  <a:pt x="22" y="129"/>
                  <a:pt x="22" y="129"/>
                </a:cubicBezTo>
                <a:cubicBezTo>
                  <a:pt x="22" y="129"/>
                  <a:pt x="22" y="129"/>
                  <a:pt x="22" y="129"/>
                </a:cubicBezTo>
                <a:cubicBezTo>
                  <a:pt x="8" y="115"/>
                  <a:pt x="0" y="96"/>
                  <a:pt x="0" y="75"/>
                </a:cubicBezTo>
                <a:cubicBezTo>
                  <a:pt x="0" y="55"/>
                  <a:pt x="8" y="36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35" y="8"/>
                  <a:pt x="54" y="0"/>
                  <a:pt x="75" y="0"/>
                </a:cubicBezTo>
                <a:close/>
                <a:moveTo>
                  <a:pt x="120" y="30"/>
                </a:moveTo>
                <a:cubicBezTo>
                  <a:pt x="120" y="30"/>
                  <a:pt x="120" y="30"/>
                  <a:pt x="120" y="30"/>
                </a:cubicBezTo>
                <a:cubicBezTo>
                  <a:pt x="109" y="19"/>
                  <a:pt x="93" y="11"/>
                  <a:pt x="75" y="11"/>
                </a:cubicBezTo>
                <a:cubicBezTo>
                  <a:pt x="57" y="11"/>
                  <a:pt x="41" y="19"/>
                  <a:pt x="30" y="30"/>
                </a:cubicBezTo>
                <a:cubicBezTo>
                  <a:pt x="18" y="42"/>
                  <a:pt x="11" y="58"/>
                  <a:pt x="11" y="75"/>
                </a:cubicBezTo>
                <a:cubicBezTo>
                  <a:pt x="11" y="93"/>
                  <a:pt x="18" y="109"/>
                  <a:pt x="30" y="120"/>
                </a:cubicBezTo>
                <a:cubicBezTo>
                  <a:pt x="41" y="132"/>
                  <a:pt x="57" y="139"/>
                  <a:pt x="75" y="139"/>
                </a:cubicBezTo>
                <a:cubicBezTo>
                  <a:pt x="93" y="139"/>
                  <a:pt x="109" y="132"/>
                  <a:pt x="120" y="120"/>
                </a:cubicBezTo>
                <a:cubicBezTo>
                  <a:pt x="132" y="109"/>
                  <a:pt x="139" y="93"/>
                  <a:pt x="139" y="75"/>
                </a:cubicBezTo>
                <a:cubicBezTo>
                  <a:pt x="139" y="58"/>
                  <a:pt x="132" y="42"/>
                  <a:pt x="120" y="30"/>
                </a:cubicBezTo>
                <a:close/>
                <a:moveTo>
                  <a:pt x="75" y="60"/>
                </a:moveTo>
                <a:cubicBezTo>
                  <a:pt x="75" y="60"/>
                  <a:pt x="75" y="60"/>
                  <a:pt x="75" y="60"/>
                </a:cubicBezTo>
                <a:cubicBezTo>
                  <a:pt x="79" y="60"/>
                  <a:pt x="83" y="62"/>
                  <a:pt x="86" y="65"/>
                </a:cubicBezTo>
                <a:cubicBezTo>
                  <a:pt x="86" y="65"/>
                  <a:pt x="86" y="65"/>
                  <a:pt x="86" y="65"/>
                </a:cubicBezTo>
                <a:cubicBezTo>
                  <a:pt x="89" y="67"/>
                  <a:pt x="90" y="71"/>
                  <a:pt x="90" y="75"/>
                </a:cubicBezTo>
                <a:cubicBezTo>
                  <a:pt x="90" y="79"/>
                  <a:pt x="89" y="83"/>
                  <a:pt x="86" y="86"/>
                </a:cubicBezTo>
                <a:cubicBezTo>
                  <a:pt x="86" y="86"/>
                  <a:pt x="86" y="86"/>
                  <a:pt x="86" y="86"/>
                </a:cubicBezTo>
                <a:cubicBezTo>
                  <a:pt x="83" y="89"/>
                  <a:pt x="79" y="90"/>
                  <a:pt x="75" y="90"/>
                </a:cubicBezTo>
                <a:cubicBezTo>
                  <a:pt x="71" y="90"/>
                  <a:pt x="67" y="89"/>
                  <a:pt x="64" y="86"/>
                </a:cubicBezTo>
                <a:cubicBezTo>
                  <a:pt x="64" y="86"/>
                  <a:pt x="64" y="86"/>
                  <a:pt x="64" y="86"/>
                </a:cubicBezTo>
                <a:cubicBezTo>
                  <a:pt x="62" y="83"/>
                  <a:pt x="60" y="79"/>
                  <a:pt x="60" y="75"/>
                </a:cubicBezTo>
                <a:cubicBezTo>
                  <a:pt x="60" y="71"/>
                  <a:pt x="62" y="67"/>
                  <a:pt x="64" y="65"/>
                </a:cubicBezTo>
                <a:cubicBezTo>
                  <a:pt x="64" y="65"/>
                  <a:pt x="64" y="65"/>
                  <a:pt x="64" y="65"/>
                </a:cubicBezTo>
                <a:cubicBezTo>
                  <a:pt x="67" y="62"/>
                  <a:pt x="71" y="60"/>
                  <a:pt x="75" y="60"/>
                </a:cubicBezTo>
                <a:close/>
                <a:moveTo>
                  <a:pt x="81" y="69"/>
                </a:moveTo>
                <a:cubicBezTo>
                  <a:pt x="81" y="69"/>
                  <a:pt x="81" y="69"/>
                  <a:pt x="81" y="69"/>
                </a:cubicBezTo>
                <a:cubicBezTo>
                  <a:pt x="79" y="68"/>
                  <a:pt x="77" y="67"/>
                  <a:pt x="75" y="67"/>
                </a:cubicBezTo>
                <a:cubicBezTo>
                  <a:pt x="73" y="67"/>
                  <a:pt x="71" y="68"/>
                  <a:pt x="69" y="69"/>
                </a:cubicBezTo>
                <a:cubicBezTo>
                  <a:pt x="69" y="69"/>
                  <a:pt x="69" y="69"/>
                  <a:pt x="69" y="69"/>
                </a:cubicBezTo>
                <a:cubicBezTo>
                  <a:pt x="68" y="71"/>
                  <a:pt x="67" y="73"/>
                  <a:pt x="67" y="75"/>
                </a:cubicBezTo>
                <a:cubicBezTo>
                  <a:pt x="67" y="78"/>
                  <a:pt x="68" y="80"/>
                  <a:pt x="69" y="81"/>
                </a:cubicBezTo>
                <a:cubicBezTo>
                  <a:pt x="69" y="81"/>
                  <a:pt x="69" y="81"/>
                  <a:pt x="69" y="81"/>
                </a:cubicBezTo>
                <a:cubicBezTo>
                  <a:pt x="71" y="83"/>
                  <a:pt x="73" y="84"/>
                  <a:pt x="75" y="84"/>
                </a:cubicBezTo>
                <a:cubicBezTo>
                  <a:pt x="77" y="84"/>
                  <a:pt x="79" y="83"/>
                  <a:pt x="81" y="81"/>
                </a:cubicBezTo>
                <a:cubicBezTo>
                  <a:pt x="82" y="80"/>
                  <a:pt x="83" y="78"/>
                  <a:pt x="83" y="75"/>
                </a:cubicBezTo>
                <a:cubicBezTo>
                  <a:pt x="83" y="73"/>
                  <a:pt x="82" y="71"/>
                  <a:pt x="81" y="69"/>
                </a:cubicBezTo>
                <a:cubicBezTo>
                  <a:pt x="81" y="69"/>
                  <a:pt x="81" y="69"/>
                  <a:pt x="81" y="69"/>
                </a:cubicBezTo>
                <a:close/>
                <a:moveTo>
                  <a:pt x="56" y="54"/>
                </a:moveTo>
                <a:cubicBezTo>
                  <a:pt x="56" y="54"/>
                  <a:pt x="56" y="54"/>
                  <a:pt x="56" y="54"/>
                </a:cubicBezTo>
                <a:cubicBezTo>
                  <a:pt x="109" y="37"/>
                  <a:pt x="109" y="37"/>
                  <a:pt x="109" y="37"/>
                </a:cubicBezTo>
                <a:cubicBezTo>
                  <a:pt x="111" y="36"/>
                  <a:pt x="113" y="37"/>
                  <a:pt x="114" y="39"/>
                </a:cubicBezTo>
                <a:cubicBezTo>
                  <a:pt x="114" y="39"/>
                  <a:pt x="114" y="40"/>
                  <a:pt x="114" y="41"/>
                </a:cubicBezTo>
                <a:cubicBezTo>
                  <a:pt x="96" y="94"/>
                  <a:pt x="96" y="94"/>
                  <a:pt x="96" y="94"/>
                </a:cubicBezTo>
                <a:cubicBezTo>
                  <a:pt x="96" y="95"/>
                  <a:pt x="95" y="96"/>
                  <a:pt x="94" y="96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39" y="115"/>
                  <a:pt x="37" y="114"/>
                  <a:pt x="36" y="112"/>
                </a:cubicBezTo>
                <a:cubicBezTo>
                  <a:pt x="36" y="111"/>
                  <a:pt x="36" y="110"/>
                  <a:pt x="36" y="110"/>
                </a:cubicBezTo>
                <a:cubicBezTo>
                  <a:pt x="36" y="110"/>
                  <a:pt x="36" y="110"/>
                  <a:pt x="36" y="110"/>
                </a:cubicBezTo>
                <a:cubicBezTo>
                  <a:pt x="54" y="57"/>
                  <a:pt x="54" y="57"/>
                  <a:pt x="54" y="57"/>
                </a:cubicBezTo>
                <a:cubicBezTo>
                  <a:pt x="54" y="55"/>
                  <a:pt x="55" y="55"/>
                  <a:pt x="56" y="54"/>
                </a:cubicBezTo>
                <a:close/>
                <a:moveTo>
                  <a:pt x="105" y="45"/>
                </a:moveTo>
                <a:cubicBezTo>
                  <a:pt x="105" y="45"/>
                  <a:pt x="105" y="45"/>
                  <a:pt x="105" y="45"/>
                </a:cubicBezTo>
                <a:cubicBezTo>
                  <a:pt x="60" y="60"/>
                  <a:pt x="60" y="60"/>
                  <a:pt x="60" y="60"/>
                </a:cubicBezTo>
                <a:cubicBezTo>
                  <a:pt x="45" y="105"/>
                  <a:pt x="45" y="105"/>
                  <a:pt x="45" y="105"/>
                </a:cubicBezTo>
                <a:cubicBezTo>
                  <a:pt x="90" y="90"/>
                  <a:pt x="90" y="90"/>
                  <a:pt x="90" y="90"/>
                </a:cubicBezTo>
                <a:cubicBezTo>
                  <a:pt x="105" y="45"/>
                  <a:pt x="105" y="45"/>
                  <a:pt x="105" y="45"/>
                </a:cubicBezTo>
                <a:close/>
                <a:moveTo>
                  <a:pt x="72" y="18"/>
                </a:moveTo>
                <a:cubicBezTo>
                  <a:pt x="72" y="18"/>
                  <a:pt x="72" y="18"/>
                  <a:pt x="72" y="18"/>
                </a:cubicBezTo>
                <a:cubicBezTo>
                  <a:pt x="72" y="16"/>
                  <a:pt x="73" y="14"/>
                  <a:pt x="75" y="14"/>
                </a:cubicBezTo>
                <a:cubicBezTo>
                  <a:pt x="77" y="14"/>
                  <a:pt x="79" y="16"/>
                  <a:pt x="79" y="18"/>
                </a:cubicBezTo>
                <a:cubicBezTo>
                  <a:pt x="79" y="28"/>
                  <a:pt x="79" y="28"/>
                  <a:pt x="79" y="28"/>
                </a:cubicBezTo>
                <a:cubicBezTo>
                  <a:pt x="79" y="30"/>
                  <a:pt x="77" y="32"/>
                  <a:pt x="75" y="32"/>
                </a:cubicBezTo>
                <a:cubicBezTo>
                  <a:pt x="73" y="32"/>
                  <a:pt x="72" y="30"/>
                  <a:pt x="72" y="28"/>
                </a:cubicBezTo>
                <a:cubicBezTo>
                  <a:pt x="72" y="18"/>
                  <a:pt x="72" y="18"/>
                  <a:pt x="72" y="18"/>
                </a:cubicBezTo>
                <a:close/>
                <a:moveTo>
                  <a:pt x="132" y="72"/>
                </a:moveTo>
                <a:cubicBezTo>
                  <a:pt x="132" y="72"/>
                  <a:pt x="132" y="72"/>
                  <a:pt x="132" y="72"/>
                </a:cubicBezTo>
                <a:cubicBezTo>
                  <a:pt x="134" y="72"/>
                  <a:pt x="136" y="73"/>
                  <a:pt x="136" y="75"/>
                </a:cubicBezTo>
                <a:cubicBezTo>
                  <a:pt x="136" y="77"/>
                  <a:pt x="134" y="79"/>
                  <a:pt x="132" y="79"/>
                </a:cubicBezTo>
                <a:cubicBezTo>
                  <a:pt x="122" y="79"/>
                  <a:pt x="122" y="79"/>
                  <a:pt x="122" y="79"/>
                </a:cubicBezTo>
                <a:cubicBezTo>
                  <a:pt x="120" y="79"/>
                  <a:pt x="119" y="77"/>
                  <a:pt x="119" y="75"/>
                </a:cubicBezTo>
                <a:cubicBezTo>
                  <a:pt x="119" y="73"/>
                  <a:pt x="120" y="72"/>
                  <a:pt x="122" y="72"/>
                </a:cubicBezTo>
                <a:cubicBezTo>
                  <a:pt x="132" y="72"/>
                  <a:pt x="132" y="72"/>
                  <a:pt x="132" y="72"/>
                </a:cubicBezTo>
                <a:close/>
                <a:moveTo>
                  <a:pt x="79" y="133"/>
                </a:moveTo>
                <a:cubicBezTo>
                  <a:pt x="79" y="133"/>
                  <a:pt x="79" y="133"/>
                  <a:pt x="79" y="133"/>
                </a:cubicBezTo>
                <a:cubicBezTo>
                  <a:pt x="79" y="135"/>
                  <a:pt x="77" y="136"/>
                  <a:pt x="75" y="136"/>
                </a:cubicBezTo>
                <a:cubicBezTo>
                  <a:pt x="73" y="136"/>
                  <a:pt x="72" y="135"/>
                  <a:pt x="72" y="133"/>
                </a:cubicBezTo>
                <a:cubicBezTo>
                  <a:pt x="72" y="122"/>
                  <a:pt x="72" y="122"/>
                  <a:pt x="72" y="122"/>
                </a:cubicBezTo>
                <a:cubicBezTo>
                  <a:pt x="72" y="120"/>
                  <a:pt x="73" y="119"/>
                  <a:pt x="75" y="119"/>
                </a:cubicBezTo>
                <a:cubicBezTo>
                  <a:pt x="77" y="119"/>
                  <a:pt x="79" y="120"/>
                  <a:pt x="79" y="122"/>
                </a:cubicBezTo>
                <a:cubicBezTo>
                  <a:pt x="79" y="133"/>
                  <a:pt x="79" y="133"/>
                  <a:pt x="79" y="1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51" name="PA_文本框 4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768014" y="5065738"/>
            <a:ext cx="546946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3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01</a:t>
            </a:r>
          </a:p>
        </p:txBody>
      </p:sp>
      <p:sp>
        <p:nvSpPr>
          <p:cNvPr id="47152" name="PA_文本框 4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844649" y="3980222"/>
            <a:ext cx="546945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3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02</a:t>
            </a:r>
          </a:p>
        </p:txBody>
      </p:sp>
      <p:sp>
        <p:nvSpPr>
          <p:cNvPr id="47153" name="PA_文本框 4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944464" y="2894709"/>
            <a:ext cx="546946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3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03</a:t>
            </a:r>
          </a:p>
        </p:txBody>
      </p:sp>
      <p:sp>
        <p:nvSpPr>
          <p:cNvPr id="47154" name="PA_矩形 5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303003" y="2740239"/>
            <a:ext cx="3262892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TOPIC HEADER </a:t>
            </a:r>
            <a:r>
              <a:rPr lang="en-US" altLang="zh-CN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HERE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55" name="PA_矩形 51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249230" y="3813057"/>
            <a:ext cx="3262892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TOPIC HEADER </a:t>
            </a:r>
            <a:r>
              <a:rPr lang="en-US" altLang="zh-CN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HERE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56" name="PA_矩形 52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193338" y="4902804"/>
            <a:ext cx="3262892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TOPIC HEADER </a:t>
            </a:r>
            <a:r>
              <a:rPr lang="en-US" altLang="zh-CN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HERE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57" name="PA_矩形 53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16549" y="1606056"/>
            <a:ext cx="4126225" cy="68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 MAKES US</a:t>
            </a:r>
            <a:endParaRPr lang="en-US" altLang="zh-CN" sz="1333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399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DIFFERENT</a:t>
            </a:r>
            <a:r>
              <a:rPr lang="zh-CN" altLang="en-US" sz="2399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?</a:t>
            </a:r>
          </a:p>
        </p:txBody>
      </p:sp>
      <p:sp>
        <p:nvSpPr>
          <p:cNvPr id="47158" name="PA_矩形 54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16549" y="2374169"/>
            <a:ext cx="4126225" cy="11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zh-CN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59" name="PA_矩形 55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16549" y="3446988"/>
            <a:ext cx="4126225" cy="11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zh-CN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62" name="PA_任意多边形 58"/>
          <p:cNvSpPr>
            <a:spLocks noEditPoints="1"/>
          </p:cNvSpPr>
          <p:nvPr>
            <p:custDataLst>
              <p:tags r:id="rId22"/>
            </p:custDataLst>
          </p:nvPr>
        </p:nvSpPr>
        <p:spPr bwMode="auto">
          <a:xfrm>
            <a:off x="882145" y="5450853"/>
            <a:ext cx="236993" cy="177745"/>
          </a:xfrm>
          <a:custGeom>
            <a:avLst/>
            <a:gdLst>
              <a:gd name="T0" fmla="*/ 80 w 128"/>
              <a:gd name="T1" fmla="*/ 8 h 96"/>
              <a:gd name="T2" fmla="*/ 104 w 128"/>
              <a:gd name="T3" fmla="*/ 32 h 96"/>
              <a:gd name="T4" fmla="*/ 103 w 128"/>
              <a:gd name="T5" fmla="*/ 41 h 96"/>
              <a:gd name="T6" fmla="*/ 120 w 128"/>
              <a:gd name="T7" fmla="*/ 64 h 96"/>
              <a:gd name="T8" fmla="*/ 96 w 128"/>
              <a:gd name="T9" fmla="*/ 88 h 96"/>
              <a:gd name="T10" fmla="*/ 28 w 128"/>
              <a:gd name="T11" fmla="*/ 88 h 96"/>
              <a:gd name="T12" fmla="*/ 8 w 128"/>
              <a:gd name="T13" fmla="*/ 68 h 96"/>
              <a:gd name="T14" fmla="*/ 28 w 128"/>
              <a:gd name="T15" fmla="*/ 48 h 96"/>
              <a:gd name="T16" fmla="*/ 30 w 128"/>
              <a:gd name="T17" fmla="*/ 48 h 96"/>
              <a:gd name="T18" fmla="*/ 28 w 128"/>
              <a:gd name="T19" fmla="*/ 40 h 96"/>
              <a:gd name="T20" fmla="*/ 48 w 128"/>
              <a:gd name="T21" fmla="*/ 20 h 96"/>
              <a:gd name="T22" fmla="*/ 58 w 128"/>
              <a:gd name="T23" fmla="*/ 23 h 96"/>
              <a:gd name="T24" fmla="*/ 80 w 128"/>
              <a:gd name="T25" fmla="*/ 8 h 96"/>
              <a:gd name="T26" fmla="*/ 80 w 128"/>
              <a:gd name="T27" fmla="*/ 0 h 96"/>
              <a:gd name="T28" fmla="*/ 55 w 128"/>
              <a:gd name="T29" fmla="*/ 13 h 96"/>
              <a:gd name="T30" fmla="*/ 48 w 128"/>
              <a:gd name="T31" fmla="*/ 12 h 96"/>
              <a:gd name="T32" fmla="*/ 20 w 128"/>
              <a:gd name="T33" fmla="*/ 40 h 96"/>
              <a:gd name="T34" fmla="*/ 20 w 128"/>
              <a:gd name="T35" fmla="*/ 41 h 96"/>
              <a:gd name="T36" fmla="*/ 0 w 128"/>
              <a:gd name="T37" fmla="*/ 68 h 96"/>
              <a:gd name="T38" fmla="*/ 28 w 128"/>
              <a:gd name="T39" fmla="*/ 96 h 96"/>
              <a:gd name="T40" fmla="*/ 96 w 128"/>
              <a:gd name="T41" fmla="*/ 96 h 96"/>
              <a:gd name="T42" fmla="*/ 128 w 128"/>
              <a:gd name="T43" fmla="*/ 64 h 96"/>
              <a:gd name="T44" fmla="*/ 112 w 128"/>
              <a:gd name="T45" fmla="*/ 36 h 96"/>
              <a:gd name="T46" fmla="*/ 112 w 128"/>
              <a:gd name="T47" fmla="*/ 32 h 96"/>
              <a:gd name="T48" fmla="*/ 80 w 128"/>
              <a:gd name="T4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8" h="96">
                <a:moveTo>
                  <a:pt x="80" y="8"/>
                </a:moveTo>
                <a:cubicBezTo>
                  <a:pt x="94" y="8"/>
                  <a:pt x="104" y="19"/>
                  <a:pt x="104" y="32"/>
                </a:cubicBezTo>
                <a:cubicBezTo>
                  <a:pt x="104" y="35"/>
                  <a:pt x="104" y="38"/>
                  <a:pt x="103" y="41"/>
                </a:cubicBezTo>
                <a:cubicBezTo>
                  <a:pt x="113" y="44"/>
                  <a:pt x="120" y="53"/>
                  <a:pt x="120" y="64"/>
                </a:cubicBezTo>
                <a:cubicBezTo>
                  <a:pt x="120" y="77"/>
                  <a:pt x="110" y="88"/>
                  <a:pt x="96" y="88"/>
                </a:cubicBezTo>
                <a:cubicBezTo>
                  <a:pt x="28" y="88"/>
                  <a:pt x="28" y="88"/>
                  <a:pt x="28" y="88"/>
                </a:cubicBezTo>
                <a:cubicBezTo>
                  <a:pt x="17" y="88"/>
                  <a:pt x="8" y="79"/>
                  <a:pt x="8" y="68"/>
                </a:cubicBezTo>
                <a:cubicBezTo>
                  <a:pt x="8" y="57"/>
                  <a:pt x="17" y="48"/>
                  <a:pt x="28" y="48"/>
                </a:cubicBezTo>
                <a:cubicBezTo>
                  <a:pt x="29" y="48"/>
                  <a:pt x="30" y="48"/>
                  <a:pt x="30" y="48"/>
                </a:cubicBezTo>
                <a:cubicBezTo>
                  <a:pt x="29" y="46"/>
                  <a:pt x="28" y="43"/>
                  <a:pt x="28" y="40"/>
                </a:cubicBezTo>
                <a:cubicBezTo>
                  <a:pt x="28" y="29"/>
                  <a:pt x="37" y="20"/>
                  <a:pt x="48" y="20"/>
                </a:cubicBezTo>
                <a:cubicBezTo>
                  <a:pt x="52" y="20"/>
                  <a:pt x="55" y="21"/>
                  <a:pt x="58" y="23"/>
                </a:cubicBezTo>
                <a:cubicBezTo>
                  <a:pt x="62" y="14"/>
                  <a:pt x="70" y="8"/>
                  <a:pt x="80" y="8"/>
                </a:cubicBezTo>
                <a:close/>
                <a:moveTo>
                  <a:pt x="80" y="0"/>
                </a:moveTo>
                <a:cubicBezTo>
                  <a:pt x="70" y="0"/>
                  <a:pt x="61" y="5"/>
                  <a:pt x="55" y="13"/>
                </a:cubicBezTo>
                <a:cubicBezTo>
                  <a:pt x="53" y="12"/>
                  <a:pt x="51" y="12"/>
                  <a:pt x="48" y="12"/>
                </a:cubicBezTo>
                <a:cubicBezTo>
                  <a:pt x="33" y="12"/>
                  <a:pt x="20" y="25"/>
                  <a:pt x="20" y="40"/>
                </a:cubicBezTo>
                <a:cubicBezTo>
                  <a:pt x="20" y="40"/>
                  <a:pt x="20" y="41"/>
                  <a:pt x="20" y="41"/>
                </a:cubicBezTo>
                <a:cubicBezTo>
                  <a:pt x="9" y="45"/>
                  <a:pt x="0" y="55"/>
                  <a:pt x="0" y="68"/>
                </a:cubicBezTo>
                <a:cubicBezTo>
                  <a:pt x="0" y="83"/>
                  <a:pt x="13" y="96"/>
                  <a:pt x="28" y="96"/>
                </a:cubicBezTo>
                <a:cubicBezTo>
                  <a:pt x="96" y="96"/>
                  <a:pt x="96" y="96"/>
                  <a:pt x="96" y="96"/>
                </a:cubicBezTo>
                <a:cubicBezTo>
                  <a:pt x="114" y="96"/>
                  <a:pt x="128" y="82"/>
                  <a:pt x="128" y="64"/>
                </a:cubicBezTo>
                <a:cubicBezTo>
                  <a:pt x="128" y="52"/>
                  <a:pt x="122" y="42"/>
                  <a:pt x="112" y="36"/>
                </a:cubicBezTo>
                <a:cubicBezTo>
                  <a:pt x="112" y="35"/>
                  <a:pt x="112" y="33"/>
                  <a:pt x="112" y="32"/>
                </a:cubicBezTo>
                <a:cubicBezTo>
                  <a:pt x="112" y="14"/>
                  <a:pt x="98" y="0"/>
                  <a:pt x="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65" name="PA_任意多边形 61"/>
          <p:cNvSpPr>
            <a:spLocks noEditPoints="1"/>
          </p:cNvSpPr>
          <p:nvPr>
            <p:custDataLst>
              <p:tags r:id="rId23"/>
            </p:custDataLst>
          </p:nvPr>
        </p:nvSpPr>
        <p:spPr bwMode="auto">
          <a:xfrm>
            <a:off x="922350" y="4849905"/>
            <a:ext cx="156585" cy="249689"/>
          </a:xfrm>
          <a:custGeom>
            <a:avLst/>
            <a:gdLst>
              <a:gd name="T0" fmla="*/ 56 w 80"/>
              <a:gd name="T1" fmla="*/ 104 h 128"/>
              <a:gd name="T2" fmla="*/ 52 w 80"/>
              <a:gd name="T3" fmla="*/ 108 h 128"/>
              <a:gd name="T4" fmla="*/ 28 w 80"/>
              <a:gd name="T5" fmla="*/ 108 h 128"/>
              <a:gd name="T6" fmla="*/ 24 w 80"/>
              <a:gd name="T7" fmla="*/ 104 h 128"/>
              <a:gd name="T8" fmla="*/ 28 w 80"/>
              <a:gd name="T9" fmla="*/ 100 h 128"/>
              <a:gd name="T10" fmla="*/ 52 w 80"/>
              <a:gd name="T11" fmla="*/ 100 h 128"/>
              <a:gd name="T12" fmla="*/ 56 w 80"/>
              <a:gd name="T13" fmla="*/ 104 h 128"/>
              <a:gd name="T14" fmla="*/ 52 w 80"/>
              <a:gd name="T15" fmla="*/ 112 h 128"/>
              <a:gd name="T16" fmla="*/ 28 w 80"/>
              <a:gd name="T17" fmla="*/ 112 h 128"/>
              <a:gd name="T18" fmla="*/ 24 w 80"/>
              <a:gd name="T19" fmla="*/ 116 h 128"/>
              <a:gd name="T20" fmla="*/ 28 w 80"/>
              <a:gd name="T21" fmla="*/ 120 h 128"/>
              <a:gd name="T22" fmla="*/ 36 w 80"/>
              <a:gd name="T23" fmla="*/ 128 h 128"/>
              <a:gd name="T24" fmla="*/ 44 w 80"/>
              <a:gd name="T25" fmla="*/ 128 h 128"/>
              <a:gd name="T26" fmla="*/ 52 w 80"/>
              <a:gd name="T27" fmla="*/ 120 h 128"/>
              <a:gd name="T28" fmla="*/ 56 w 80"/>
              <a:gd name="T29" fmla="*/ 116 h 128"/>
              <a:gd name="T30" fmla="*/ 52 w 80"/>
              <a:gd name="T31" fmla="*/ 112 h 128"/>
              <a:gd name="T32" fmla="*/ 40 w 80"/>
              <a:gd name="T33" fmla="*/ 8 h 128"/>
              <a:gd name="T34" fmla="*/ 72 w 80"/>
              <a:gd name="T35" fmla="*/ 40 h 128"/>
              <a:gd name="T36" fmla="*/ 56 w 80"/>
              <a:gd name="T37" fmla="*/ 68 h 128"/>
              <a:gd name="T38" fmla="*/ 52 w 80"/>
              <a:gd name="T39" fmla="*/ 70 h 128"/>
              <a:gd name="T40" fmla="*/ 52 w 80"/>
              <a:gd name="T41" fmla="*/ 88 h 128"/>
              <a:gd name="T42" fmla="*/ 28 w 80"/>
              <a:gd name="T43" fmla="*/ 88 h 128"/>
              <a:gd name="T44" fmla="*/ 28 w 80"/>
              <a:gd name="T45" fmla="*/ 70 h 128"/>
              <a:gd name="T46" fmla="*/ 24 w 80"/>
              <a:gd name="T47" fmla="*/ 68 h 128"/>
              <a:gd name="T48" fmla="*/ 8 w 80"/>
              <a:gd name="T49" fmla="*/ 40 h 128"/>
              <a:gd name="T50" fmla="*/ 40 w 80"/>
              <a:gd name="T51" fmla="*/ 8 h 128"/>
              <a:gd name="T52" fmla="*/ 40 w 80"/>
              <a:gd name="T53" fmla="*/ 0 h 128"/>
              <a:gd name="T54" fmla="*/ 0 w 80"/>
              <a:gd name="T55" fmla="*/ 40 h 128"/>
              <a:gd name="T56" fmla="*/ 20 w 80"/>
              <a:gd name="T57" fmla="*/ 75 h 128"/>
              <a:gd name="T58" fmla="*/ 20 w 80"/>
              <a:gd name="T59" fmla="*/ 88 h 128"/>
              <a:gd name="T60" fmla="*/ 28 w 80"/>
              <a:gd name="T61" fmla="*/ 96 h 128"/>
              <a:gd name="T62" fmla="*/ 52 w 80"/>
              <a:gd name="T63" fmla="*/ 96 h 128"/>
              <a:gd name="T64" fmla="*/ 60 w 80"/>
              <a:gd name="T65" fmla="*/ 88 h 128"/>
              <a:gd name="T66" fmla="*/ 60 w 80"/>
              <a:gd name="T67" fmla="*/ 75 h 128"/>
              <a:gd name="T68" fmla="*/ 80 w 80"/>
              <a:gd name="T69" fmla="*/ 40 h 128"/>
              <a:gd name="T70" fmla="*/ 40 w 80"/>
              <a:gd name="T71" fmla="*/ 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0" h="128">
                <a:moveTo>
                  <a:pt x="56" y="104"/>
                </a:moveTo>
                <a:cubicBezTo>
                  <a:pt x="56" y="106"/>
                  <a:pt x="54" y="108"/>
                  <a:pt x="52" y="108"/>
                </a:cubicBezTo>
                <a:cubicBezTo>
                  <a:pt x="28" y="108"/>
                  <a:pt x="28" y="108"/>
                  <a:pt x="28" y="108"/>
                </a:cubicBezTo>
                <a:cubicBezTo>
                  <a:pt x="26" y="108"/>
                  <a:pt x="24" y="106"/>
                  <a:pt x="24" y="104"/>
                </a:cubicBezTo>
                <a:cubicBezTo>
                  <a:pt x="24" y="102"/>
                  <a:pt x="26" y="100"/>
                  <a:pt x="28" y="100"/>
                </a:cubicBezTo>
                <a:cubicBezTo>
                  <a:pt x="52" y="100"/>
                  <a:pt x="52" y="100"/>
                  <a:pt x="52" y="100"/>
                </a:cubicBezTo>
                <a:cubicBezTo>
                  <a:pt x="54" y="100"/>
                  <a:pt x="56" y="102"/>
                  <a:pt x="56" y="104"/>
                </a:cubicBezTo>
                <a:close/>
                <a:moveTo>
                  <a:pt x="52" y="112"/>
                </a:moveTo>
                <a:cubicBezTo>
                  <a:pt x="28" y="112"/>
                  <a:pt x="28" y="112"/>
                  <a:pt x="28" y="112"/>
                </a:cubicBezTo>
                <a:cubicBezTo>
                  <a:pt x="26" y="112"/>
                  <a:pt x="24" y="114"/>
                  <a:pt x="24" y="116"/>
                </a:cubicBezTo>
                <a:cubicBezTo>
                  <a:pt x="24" y="118"/>
                  <a:pt x="26" y="120"/>
                  <a:pt x="28" y="120"/>
                </a:cubicBezTo>
                <a:cubicBezTo>
                  <a:pt x="28" y="125"/>
                  <a:pt x="31" y="128"/>
                  <a:pt x="36" y="128"/>
                </a:cubicBezTo>
                <a:cubicBezTo>
                  <a:pt x="44" y="128"/>
                  <a:pt x="44" y="128"/>
                  <a:pt x="44" y="128"/>
                </a:cubicBezTo>
                <a:cubicBezTo>
                  <a:pt x="48" y="128"/>
                  <a:pt x="52" y="125"/>
                  <a:pt x="52" y="120"/>
                </a:cubicBezTo>
                <a:cubicBezTo>
                  <a:pt x="54" y="120"/>
                  <a:pt x="56" y="118"/>
                  <a:pt x="56" y="116"/>
                </a:cubicBezTo>
                <a:cubicBezTo>
                  <a:pt x="56" y="114"/>
                  <a:pt x="54" y="112"/>
                  <a:pt x="52" y="112"/>
                </a:cubicBezTo>
                <a:close/>
                <a:moveTo>
                  <a:pt x="40" y="8"/>
                </a:moveTo>
                <a:cubicBezTo>
                  <a:pt x="57" y="8"/>
                  <a:pt x="72" y="23"/>
                  <a:pt x="72" y="40"/>
                </a:cubicBezTo>
                <a:cubicBezTo>
                  <a:pt x="72" y="52"/>
                  <a:pt x="66" y="62"/>
                  <a:pt x="56" y="68"/>
                </a:cubicBezTo>
                <a:cubicBezTo>
                  <a:pt x="52" y="70"/>
                  <a:pt x="52" y="70"/>
                  <a:pt x="52" y="70"/>
                </a:cubicBezTo>
                <a:cubicBezTo>
                  <a:pt x="52" y="88"/>
                  <a:pt x="52" y="88"/>
                  <a:pt x="52" y="88"/>
                </a:cubicBezTo>
                <a:cubicBezTo>
                  <a:pt x="28" y="88"/>
                  <a:pt x="28" y="88"/>
                  <a:pt x="28" y="88"/>
                </a:cubicBezTo>
                <a:cubicBezTo>
                  <a:pt x="28" y="70"/>
                  <a:pt x="28" y="70"/>
                  <a:pt x="28" y="70"/>
                </a:cubicBezTo>
                <a:cubicBezTo>
                  <a:pt x="24" y="68"/>
                  <a:pt x="24" y="68"/>
                  <a:pt x="24" y="68"/>
                </a:cubicBezTo>
                <a:cubicBezTo>
                  <a:pt x="14" y="62"/>
                  <a:pt x="8" y="52"/>
                  <a:pt x="8" y="40"/>
                </a:cubicBezTo>
                <a:cubicBezTo>
                  <a:pt x="8" y="23"/>
                  <a:pt x="22" y="8"/>
                  <a:pt x="40" y="8"/>
                </a:cubicBezTo>
                <a:close/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55"/>
                  <a:pt x="8" y="68"/>
                  <a:pt x="20" y="75"/>
                </a:cubicBezTo>
                <a:cubicBezTo>
                  <a:pt x="20" y="88"/>
                  <a:pt x="20" y="88"/>
                  <a:pt x="20" y="88"/>
                </a:cubicBezTo>
                <a:cubicBezTo>
                  <a:pt x="20" y="93"/>
                  <a:pt x="23" y="96"/>
                  <a:pt x="28" y="96"/>
                </a:cubicBezTo>
                <a:cubicBezTo>
                  <a:pt x="52" y="96"/>
                  <a:pt x="52" y="96"/>
                  <a:pt x="52" y="96"/>
                </a:cubicBezTo>
                <a:cubicBezTo>
                  <a:pt x="56" y="96"/>
                  <a:pt x="60" y="93"/>
                  <a:pt x="60" y="88"/>
                </a:cubicBezTo>
                <a:cubicBezTo>
                  <a:pt x="60" y="75"/>
                  <a:pt x="60" y="75"/>
                  <a:pt x="60" y="75"/>
                </a:cubicBezTo>
                <a:cubicBezTo>
                  <a:pt x="72" y="68"/>
                  <a:pt x="80" y="55"/>
                  <a:pt x="80" y="40"/>
                </a:cubicBezTo>
                <a:cubicBezTo>
                  <a:pt x="80" y="18"/>
                  <a:pt x="62" y="0"/>
                  <a:pt x="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7166" name="PA_矩形 62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201663" y="4832977"/>
            <a:ext cx="266451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Templates.</a:t>
            </a:r>
          </a:p>
        </p:txBody>
      </p:sp>
      <p:sp>
        <p:nvSpPr>
          <p:cNvPr id="47167" name="PA_矩形 63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201663" y="5408531"/>
            <a:ext cx="2664512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Templates.</a:t>
            </a:r>
          </a:p>
        </p:txBody>
      </p:sp>
      <p:sp>
        <p:nvSpPr>
          <p:cNvPr id="30" name="PA_文本框 5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31" name="PA_文本框 6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30873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7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68" grpId="0" animBg="1"/>
      <p:bldP spid="47169" grpId="0" animBg="1"/>
      <p:bldP spid="47141" grpId="0" animBg="1" autoUpdateAnimBg="0"/>
      <p:bldP spid="47142" grpId="0" animBg="1" autoUpdateAnimBg="0"/>
      <p:bldP spid="47143" grpId="0" animBg="1" autoUpdateAnimBg="0"/>
      <p:bldP spid="47144" grpId="0" animBg="1" autoUpdateAnimBg="0"/>
      <p:bldP spid="47145" grpId="0" animBg="1" autoUpdateAnimBg="0"/>
      <p:bldP spid="47146" grpId="0" animBg="1" autoUpdateAnimBg="0"/>
      <p:bldP spid="47147" grpId="0" animBg="1" autoUpdateAnimBg="0"/>
      <p:bldP spid="47148" grpId="0" animBg="1" autoUpdateAnimBg="0"/>
      <p:bldP spid="47149" grpId="0" animBg="1" autoUpdateAnimBg="0"/>
      <p:bldP spid="47150" grpId="0" animBg="1" autoUpdateAnimBg="0"/>
      <p:bldP spid="47151" grpId="0" animBg="1" autoUpdateAnimBg="0"/>
      <p:bldP spid="47152" grpId="0" animBg="1" autoUpdateAnimBg="0"/>
      <p:bldP spid="47153" grpId="0" animBg="1" autoUpdateAnimBg="0"/>
      <p:bldP spid="47154" grpId="0" animBg="1" autoUpdateAnimBg="0"/>
      <p:bldP spid="47155" grpId="0" animBg="1" autoUpdateAnimBg="0"/>
      <p:bldP spid="47156" grpId="0" animBg="1" autoUpdateAnimBg="0"/>
      <p:bldP spid="47157" grpId="0" animBg="1" autoUpdateAnimBg="0"/>
      <p:bldP spid="47158" grpId="0" animBg="1" autoUpdateAnimBg="0"/>
      <p:bldP spid="47159" grpId="0" animBg="1" autoUpdateAnimBg="0"/>
      <p:bldP spid="47162" grpId="0" animBg="1" autoUpdateAnimBg="0"/>
      <p:bldP spid="47165" grpId="0" animBg="1" autoUpdateAnimBg="0"/>
      <p:bldP spid="47166" grpId="0" animBg="1" autoUpdateAnimBg="0"/>
      <p:bldP spid="47167" grpId="0" animBg="1" autoUpdateAnimBg="0"/>
      <p:bldP spid="30" grpId="0" animBg="1" autoUpdateAnimBg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A_矩形 2" descr="headphones-405880_128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1368" y="1786467"/>
            <a:ext cx="5090849" cy="4478867"/>
          </a:xfrm>
          <a:prstGeom prst="rect">
            <a:avLst/>
          </a:prstGeom>
          <a:blipFill dpi="0" rotWithShape="1">
            <a:blip r:embed="rId14"/>
            <a:srcRect/>
            <a:stretch>
              <a:fillRect l="-32262" t="-5728" r="-109578" b="-35736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7916" name="PA_矩形 2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784440" y="1786468"/>
            <a:ext cx="2877777" cy="44788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7917" name="PA_矩形 2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16101" y="3786673"/>
            <a:ext cx="2422920" cy="14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3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 MAKES US</a:t>
            </a: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DIFFERENT</a:t>
            </a:r>
            <a:r>
              <a:rPr lang="zh-CN" altLang="en-US" sz="13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？</a:t>
            </a: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7918" name="PA_椭圆 3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67292" y="3105316"/>
            <a:ext cx="520539" cy="51630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37919" name="PA_组合 31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102717" y="3236510"/>
            <a:ext cx="253921" cy="258153"/>
            <a:chOff x="0" y="0"/>
            <a:chExt cx="276" cy="281"/>
          </a:xfrm>
        </p:grpSpPr>
        <p:sp>
          <p:nvSpPr>
            <p:cNvPr id="37920" name="Freeform 32"/>
            <p:cNvSpPr>
              <a:spLocks/>
            </p:cNvSpPr>
            <p:nvPr/>
          </p:nvSpPr>
          <p:spPr bwMode="auto">
            <a:xfrm>
              <a:off x="0" y="0"/>
              <a:ext cx="276" cy="203"/>
            </a:xfrm>
            <a:custGeom>
              <a:avLst/>
              <a:gdLst>
                <a:gd name="T0" fmla="*/ 106 w 138"/>
                <a:gd name="T1" fmla="*/ 37 h 101"/>
                <a:gd name="T2" fmla="*/ 100 w 138"/>
                <a:gd name="T3" fmla="*/ 38 h 101"/>
                <a:gd name="T4" fmla="*/ 100 w 138"/>
                <a:gd name="T5" fmla="*/ 35 h 101"/>
                <a:gd name="T6" fmla="*/ 66 w 138"/>
                <a:gd name="T7" fmla="*/ 0 h 101"/>
                <a:gd name="T8" fmla="*/ 32 w 138"/>
                <a:gd name="T9" fmla="*/ 29 h 101"/>
                <a:gd name="T10" fmla="*/ 22 w 138"/>
                <a:gd name="T11" fmla="*/ 30 h 101"/>
                <a:gd name="T12" fmla="*/ 22 w 138"/>
                <a:gd name="T13" fmla="*/ 30 h 101"/>
                <a:gd name="T14" fmla="*/ 8 w 138"/>
                <a:gd name="T15" fmla="*/ 51 h 101"/>
                <a:gd name="T16" fmla="*/ 10 w 138"/>
                <a:gd name="T17" fmla="*/ 60 h 101"/>
                <a:gd name="T18" fmla="*/ 0 w 138"/>
                <a:gd name="T19" fmla="*/ 79 h 101"/>
                <a:gd name="T20" fmla="*/ 22 w 138"/>
                <a:gd name="T21" fmla="*/ 101 h 101"/>
                <a:gd name="T22" fmla="*/ 45 w 138"/>
                <a:gd name="T23" fmla="*/ 101 h 101"/>
                <a:gd name="T24" fmla="*/ 51 w 138"/>
                <a:gd name="T25" fmla="*/ 95 h 101"/>
                <a:gd name="T26" fmla="*/ 45 w 138"/>
                <a:gd name="T27" fmla="*/ 89 h 101"/>
                <a:gd name="T28" fmla="*/ 22 w 138"/>
                <a:gd name="T29" fmla="*/ 89 h 101"/>
                <a:gd name="T30" fmla="*/ 12 w 138"/>
                <a:gd name="T31" fmla="*/ 79 h 101"/>
                <a:gd name="T32" fmla="*/ 20 w 138"/>
                <a:gd name="T33" fmla="*/ 69 h 101"/>
                <a:gd name="T34" fmla="*/ 25 w 138"/>
                <a:gd name="T35" fmla="*/ 65 h 101"/>
                <a:gd name="T36" fmla="*/ 23 w 138"/>
                <a:gd name="T37" fmla="*/ 58 h 101"/>
                <a:gd name="T38" fmla="*/ 20 w 138"/>
                <a:gd name="T39" fmla="*/ 51 h 101"/>
                <a:gd name="T40" fmla="*/ 26 w 138"/>
                <a:gd name="T41" fmla="*/ 41 h 101"/>
                <a:gd name="T42" fmla="*/ 26 w 138"/>
                <a:gd name="T43" fmla="*/ 41 h 101"/>
                <a:gd name="T44" fmla="*/ 35 w 138"/>
                <a:gd name="T45" fmla="*/ 42 h 101"/>
                <a:gd name="T46" fmla="*/ 41 w 138"/>
                <a:gd name="T47" fmla="*/ 42 h 101"/>
                <a:gd name="T48" fmla="*/ 43 w 138"/>
                <a:gd name="T49" fmla="*/ 36 h 101"/>
                <a:gd name="T50" fmla="*/ 43 w 138"/>
                <a:gd name="T51" fmla="*/ 35 h 101"/>
                <a:gd name="T52" fmla="*/ 43 w 138"/>
                <a:gd name="T53" fmla="*/ 35 h 101"/>
                <a:gd name="T54" fmla="*/ 66 w 138"/>
                <a:gd name="T55" fmla="*/ 12 h 101"/>
                <a:gd name="T56" fmla="*/ 88 w 138"/>
                <a:gd name="T57" fmla="*/ 35 h 101"/>
                <a:gd name="T58" fmla="*/ 84 w 138"/>
                <a:gd name="T59" fmla="*/ 46 h 101"/>
                <a:gd name="T60" fmla="*/ 86 w 138"/>
                <a:gd name="T61" fmla="*/ 54 h 101"/>
                <a:gd name="T62" fmla="*/ 93 w 138"/>
                <a:gd name="T63" fmla="*/ 54 h 101"/>
                <a:gd name="T64" fmla="*/ 106 w 138"/>
                <a:gd name="T65" fmla="*/ 49 h 101"/>
                <a:gd name="T66" fmla="*/ 126 w 138"/>
                <a:gd name="T67" fmla="*/ 69 h 101"/>
                <a:gd name="T68" fmla="*/ 106 w 138"/>
                <a:gd name="T69" fmla="*/ 89 h 101"/>
                <a:gd name="T70" fmla="*/ 93 w 138"/>
                <a:gd name="T71" fmla="*/ 89 h 101"/>
                <a:gd name="T72" fmla="*/ 87 w 138"/>
                <a:gd name="T73" fmla="*/ 95 h 101"/>
                <a:gd name="T74" fmla="*/ 93 w 138"/>
                <a:gd name="T75" fmla="*/ 101 h 101"/>
                <a:gd name="T76" fmla="*/ 106 w 138"/>
                <a:gd name="T77" fmla="*/ 101 h 101"/>
                <a:gd name="T78" fmla="*/ 138 w 138"/>
                <a:gd name="T79" fmla="*/ 69 h 101"/>
                <a:gd name="T80" fmla="*/ 106 w 138"/>
                <a:gd name="T81" fmla="*/ 3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8" h="101">
                  <a:moveTo>
                    <a:pt x="106" y="37"/>
                  </a:moveTo>
                  <a:cubicBezTo>
                    <a:pt x="104" y="37"/>
                    <a:pt x="102" y="37"/>
                    <a:pt x="100" y="38"/>
                  </a:cubicBezTo>
                  <a:cubicBezTo>
                    <a:pt x="100" y="37"/>
                    <a:pt x="100" y="36"/>
                    <a:pt x="100" y="35"/>
                  </a:cubicBezTo>
                  <a:cubicBezTo>
                    <a:pt x="100" y="16"/>
                    <a:pt x="84" y="0"/>
                    <a:pt x="66" y="0"/>
                  </a:cubicBezTo>
                  <a:cubicBezTo>
                    <a:pt x="49" y="0"/>
                    <a:pt x="35" y="13"/>
                    <a:pt x="32" y="29"/>
                  </a:cubicBezTo>
                  <a:cubicBezTo>
                    <a:pt x="28" y="28"/>
                    <a:pt x="25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13" y="33"/>
                    <a:pt x="8" y="42"/>
                    <a:pt x="8" y="51"/>
                  </a:cubicBezTo>
                  <a:cubicBezTo>
                    <a:pt x="8" y="54"/>
                    <a:pt x="8" y="57"/>
                    <a:pt x="10" y="60"/>
                  </a:cubicBezTo>
                  <a:cubicBezTo>
                    <a:pt x="4" y="64"/>
                    <a:pt x="0" y="71"/>
                    <a:pt x="0" y="79"/>
                  </a:cubicBezTo>
                  <a:cubicBezTo>
                    <a:pt x="0" y="91"/>
                    <a:pt x="10" y="101"/>
                    <a:pt x="22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8" y="101"/>
                    <a:pt x="51" y="98"/>
                    <a:pt x="51" y="95"/>
                  </a:cubicBezTo>
                  <a:cubicBezTo>
                    <a:pt x="51" y="92"/>
                    <a:pt x="48" y="89"/>
                    <a:pt x="45" y="89"/>
                  </a:cubicBezTo>
                  <a:cubicBezTo>
                    <a:pt x="22" y="89"/>
                    <a:pt x="22" y="89"/>
                    <a:pt x="22" y="89"/>
                  </a:cubicBezTo>
                  <a:cubicBezTo>
                    <a:pt x="16" y="89"/>
                    <a:pt x="12" y="84"/>
                    <a:pt x="12" y="79"/>
                  </a:cubicBezTo>
                  <a:cubicBezTo>
                    <a:pt x="12" y="74"/>
                    <a:pt x="16" y="70"/>
                    <a:pt x="20" y="69"/>
                  </a:cubicBezTo>
                  <a:cubicBezTo>
                    <a:pt x="23" y="69"/>
                    <a:pt x="25" y="67"/>
                    <a:pt x="25" y="65"/>
                  </a:cubicBezTo>
                  <a:cubicBezTo>
                    <a:pt x="26" y="62"/>
                    <a:pt x="25" y="60"/>
                    <a:pt x="23" y="58"/>
                  </a:cubicBezTo>
                  <a:cubicBezTo>
                    <a:pt x="21" y="57"/>
                    <a:pt x="20" y="54"/>
                    <a:pt x="20" y="51"/>
                  </a:cubicBezTo>
                  <a:cubicBezTo>
                    <a:pt x="20" y="47"/>
                    <a:pt x="22" y="43"/>
                    <a:pt x="26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9" y="40"/>
                    <a:pt x="32" y="40"/>
                    <a:pt x="35" y="42"/>
                  </a:cubicBezTo>
                  <a:cubicBezTo>
                    <a:pt x="36" y="43"/>
                    <a:pt x="39" y="43"/>
                    <a:pt x="41" y="42"/>
                  </a:cubicBezTo>
                  <a:cubicBezTo>
                    <a:pt x="43" y="41"/>
                    <a:pt x="44" y="39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22"/>
                    <a:pt x="53" y="12"/>
                    <a:pt x="66" y="12"/>
                  </a:cubicBezTo>
                  <a:cubicBezTo>
                    <a:pt x="78" y="12"/>
                    <a:pt x="88" y="22"/>
                    <a:pt x="88" y="35"/>
                  </a:cubicBezTo>
                  <a:cubicBezTo>
                    <a:pt x="88" y="39"/>
                    <a:pt x="87" y="43"/>
                    <a:pt x="84" y="46"/>
                  </a:cubicBezTo>
                  <a:cubicBezTo>
                    <a:pt x="83" y="49"/>
                    <a:pt x="83" y="52"/>
                    <a:pt x="86" y="54"/>
                  </a:cubicBezTo>
                  <a:cubicBezTo>
                    <a:pt x="88" y="56"/>
                    <a:pt x="91" y="56"/>
                    <a:pt x="93" y="54"/>
                  </a:cubicBezTo>
                  <a:cubicBezTo>
                    <a:pt x="96" y="52"/>
                    <a:pt x="100" y="49"/>
                    <a:pt x="106" y="49"/>
                  </a:cubicBezTo>
                  <a:cubicBezTo>
                    <a:pt x="117" y="49"/>
                    <a:pt x="126" y="58"/>
                    <a:pt x="126" y="69"/>
                  </a:cubicBezTo>
                  <a:cubicBezTo>
                    <a:pt x="126" y="80"/>
                    <a:pt x="117" y="89"/>
                    <a:pt x="106" y="89"/>
                  </a:cubicBezTo>
                  <a:cubicBezTo>
                    <a:pt x="93" y="89"/>
                    <a:pt x="93" y="89"/>
                    <a:pt x="93" y="89"/>
                  </a:cubicBezTo>
                  <a:cubicBezTo>
                    <a:pt x="90" y="89"/>
                    <a:pt x="87" y="92"/>
                    <a:pt x="87" y="95"/>
                  </a:cubicBezTo>
                  <a:cubicBezTo>
                    <a:pt x="87" y="98"/>
                    <a:pt x="90" y="101"/>
                    <a:pt x="93" y="101"/>
                  </a:cubicBezTo>
                  <a:cubicBezTo>
                    <a:pt x="106" y="101"/>
                    <a:pt x="106" y="101"/>
                    <a:pt x="106" y="101"/>
                  </a:cubicBezTo>
                  <a:cubicBezTo>
                    <a:pt x="124" y="101"/>
                    <a:pt x="138" y="87"/>
                    <a:pt x="138" y="69"/>
                  </a:cubicBezTo>
                  <a:cubicBezTo>
                    <a:pt x="138" y="51"/>
                    <a:pt x="124" y="37"/>
                    <a:pt x="106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7921" name="Freeform 33"/>
            <p:cNvSpPr>
              <a:spLocks/>
            </p:cNvSpPr>
            <p:nvPr/>
          </p:nvSpPr>
          <p:spPr bwMode="auto">
            <a:xfrm>
              <a:off x="84" y="115"/>
              <a:ext cx="108" cy="166"/>
            </a:xfrm>
            <a:custGeom>
              <a:avLst/>
              <a:gdLst>
                <a:gd name="T0" fmla="*/ 43 w 54"/>
                <a:gd name="T1" fmla="*/ 53 h 83"/>
                <a:gd name="T2" fmla="*/ 33 w 54"/>
                <a:gd name="T3" fmla="*/ 63 h 83"/>
                <a:gd name="T4" fmla="*/ 33 w 54"/>
                <a:gd name="T5" fmla="*/ 6 h 83"/>
                <a:gd name="T6" fmla="*/ 27 w 54"/>
                <a:gd name="T7" fmla="*/ 0 h 83"/>
                <a:gd name="T8" fmla="*/ 21 w 54"/>
                <a:gd name="T9" fmla="*/ 6 h 83"/>
                <a:gd name="T10" fmla="*/ 21 w 54"/>
                <a:gd name="T11" fmla="*/ 63 h 83"/>
                <a:gd name="T12" fmla="*/ 11 w 54"/>
                <a:gd name="T13" fmla="*/ 53 h 83"/>
                <a:gd name="T14" fmla="*/ 2 w 54"/>
                <a:gd name="T15" fmla="*/ 53 h 83"/>
                <a:gd name="T16" fmla="*/ 2 w 54"/>
                <a:gd name="T17" fmla="*/ 61 h 83"/>
                <a:gd name="T18" fmla="*/ 23 w 54"/>
                <a:gd name="T19" fmla="*/ 82 h 83"/>
                <a:gd name="T20" fmla="*/ 27 w 54"/>
                <a:gd name="T21" fmla="*/ 83 h 83"/>
                <a:gd name="T22" fmla="*/ 31 w 54"/>
                <a:gd name="T23" fmla="*/ 82 h 83"/>
                <a:gd name="T24" fmla="*/ 52 w 54"/>
                <a:gd name="T25" fmla="*/ 61 h 83"/>
                <a:gd name="T26" fmla="*/ 52 w 54"/>
                <a:gd name="T27" fmla="*/ 53 h 83"/>
                <a:gd name="T28" fmla="*/ 43 w 54"/>
                <a:gd name="T29" fmla="*/ 5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83">
                  <a:moveTo>
                    <a:pt x="43" y="53"/>
                  </a:moveTo>
                  <a:cubicBezTo>
                    <a:pt x="33" y="63"/>
                    <a:pt x="33" y="63"/>
                    <a:pt x="33" y="63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2"/>
                    <a:pt x="30" y="0"/>
                    <a:pt x="27" y="0"/>
                  </a:cubicBezTo>
                  <a:cubicBezTo>
                    <a:pt x="24" y="0"/>
                    <a:pt x="21" y="2"/>
                    <a:pt x="21" y="6"/>
                  </a:cubicBezTo>
                  <a:cubicBezTo>
                    <a:pt x="21" y="63"/>
                    <a:pt x="21" y="63"/>
                    <a:pt x="21" y="63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8" y="50"/>
                    <a:pt x="5" y="50"/>
                    <a:pt x="2" y="53"/>
                  </a:cubicBezTo>
                  <a:cubicBezTo>
                    <a:pt x="0" y="55"/>
                    <a:pt x="0" y="59"/>
                    <a:pt x="2" y="61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4" y="83"/>
                    <a:pt x="25" y="83"/>
                    <a:pt x="27" y="83"/>
                  </a:cubicBezTo>
                  <a:cubicBezTo>
                    <a:pt x="28" y="83"/>
                    <a:pt x="30" y="83"/>
                    <a:pt x="31" y="82"/>
                  </a:cubicBezTo>
                  <a:cubicBezTo>
                    <a:pt x="52" y="61"/>
                    <a:pt x="52" y="61"/>
                    <a:pt x="52" y="61"/>
                  </a:cubicBezTo>
                  <a:cubicBezTo>
                    <a:pt x="54" y="59"/>
                    <a:pt x="54" y="55"/>
                    <a:pt x="52" y="53"/>
                  </a:cubicBezTo>
                  <a:cubicBezTo>
                    <a:pt x="49" y="50"/>
                    <a:pt x="45" y="50"/>
                    <a:pt x="43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grpSp>
        <p:nvGrpSpPr>
          <p:cNvPr id="37922" name="PA_组合 3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6396473" y="2721251"/>
            <a:ext cx="448595" cy="368187"/>
            <a:chOff x="0" y="0"/>
            <a:chExt cx="212" cy="174"/>
          </a:xfrm>
          <a:solidFill>
            <a:schemeClr val="accent1"/>
          </a:solidFill>
        </p:grpSpPr>
        <p:sp>
          <p:nvSpPr>
            <p:cNvPr id="37923" name="Freeform 35"/>
            <p:cNvSpPr>
              <a:spLocks noEditPoints="1"/>
            </p:cNvSpPr>
            <p:nvPr/>
          </p:nvSpPr>
          <p:spPr bwMode="auto">
            <a:xfrm>
              <a:off x="0" y="0"/>
              <a:ext cx="212" cy="174"/>
            </a:xfrm>
            <a:custGeom>
              <a:avLst/>
              <a:gdLst>
                <a:gd name="T0" fmla="*/ 0 w 212"/>
                <a:gd name="T1" fmla="*/ 0 h 174"/>
                <a:gd name="T2" fmla="*/ 0 w 212"/>
                <a:gd name="T3" fmla="*/ 174 h 174"/>
                <a:gd name="T4" fmla="*/ 212 w 212"/>
                <a:gd name="T5" fmla="*/ 174 h 174"/>
                <a:gd name="T6" fmla="*/ 212 w 212"/>
                <a:gd name="T7" fmla="*/ 0 h 174"/>
                <a:gd name="T8" fmla="*/ 0 w 212"/>
                <a:gd name="T9" fmla="*/ 0 h 174"/>
                <a:gd name="T10" fmla="*/ 194 w 212"/>
                <a:gd name="T11" fmla="*/ 19 h 174"/>
                <a:gd name="T12" fmla="*/ 194 w 212"/>
                <a:gd name="T13" fmla="*/ 56 h 174"/>
                <a:gd name="T14" fmla="*/ 129 w 212"/>
                <a:gd name="T15" fmla="*/ 105 h 174"/>
                <a:gd name="T16" fmla="*/ 111 w 212"/>
                <a:gd name="T17" fmla="*/ 91 h 174"/>
                <a:gd name="T18" fmla="*/ 111 w 212"/>
                <a:gd name="T19" fmla="*/ 91 h 174"/>
                <a:gd name="T20" fmla="*/ 86 w 212"/>
                <a:gd name="T21" fmla="*/ 71 h 174"/>
                <a:gd name="T22" fmla="*/ 18 w 212"/>
                <a:gd name="T23" fmla="*/ 108 h 174"/>
                <a:gd name="T24" fmla="*/ 18 w 212"/>
                <a:gd name="T25" fmla="*/ 19 h 174"/>
                <a:gd name="T26" fmla="*/ 194 w 212"/>
                <a:gd name="T27" fmla="*/ 19 h 174"/>
                <a:gd name="T28" fmla="*/ 18 w 212"/>
                <a:gd name="T29" fmla="*/ 154 h 174"/>
                <a:gd name="T30" fmla="*/ 18 w 212"/>
                <a:gd name="T31" fmla="*/ 128 h 174"/>
                <a:gd name="T32" fmla="*/ 84 w 212"/>
                <a:gd name="T33" fmla="*/ 92 h 174"/>
                <a:gd name="T34" fmla="*/ 128 w 212"/>
                <a:gd name="T35" fmla="*/ 128 h 174"/>
                <a:gd name="T36" fmla="*/ 128 w 212"/>
                <a:gd name="T37" fmla="*/ 128 h 174"/>
                <a:gd name="T38" fmla="*/ 142 w 212"/>
                <a:gd name="T39" fmla="*/ 140 h 174"/>
                <a:gd name="T40" fmla="*/ 154 w 212"/>
                <a:gd name="T41" fmla="*/ 126 h 174"/>
                <a:gd name="T42" fmla="*/ 143 w 212"/>
                <a:gd name="T43" fmla="*/ 117 h 174"/>
                <a:gd name="T44" fmla="*/ 194 w 212"/>
                <a:gd name="T45" fmla="*/ 79 h 174"/>
                <a:gd name="T46" fmla="*/ 194 w 212"/>
                <a:gd name="T47" fmla="*/ 154 h 174"/>
                <a:gd name="T48" fmla="*/ 18 w 212"/>
                <a:gd name="T49" fmla="*/ 15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2" h="174">
                  <a:moveTo>
                    <a:pt x="0" y="0"/>
                  </a:moveTo>
                  <a:lnTo>
                    <a:pt x="0" y="174"/>
                  </a:lnTo>
                  <a:lnTo>
                    <a:pt x="212" y="174"/>
                  </a:lnTo>
                  <a:lnTo>
                    <a:pt x="212" y="0"/>
                  </a:lnTo>
                  <a:lnTo>
                    <a:pt x="0" y="0"/>
                  </a:lnTo>
                  <a:close/>
                  <a:moveTo>
                    <a:pt x="194" y="19"/>
                  </a:moveTo>
                  <a:lnTo>
                    <a:pt x="194" y="56"/>
                  </a:lnTo>
                  <a:lnTo>
                    <a:pt x="129" y="105"/>
                  </a:lnTo>
                  <a:lnTo>
                    <a:pt x="111" y="91"/>
                  </a:lnTo>
                  <a:lnTo>
                    <a:pt x="111" y="91"/>
                  </a:lnTo>
                  <a:lnTo>
                    <a:pt x="86" y="71"/>
                  </a:lnTo>
                  <a:lnTo>
                    <a:pt x="18" y="108"/>
                  </a:lnTo>
                  <a:lnTo>
                    <a:pt x="18" y="19"/>
                  </a:lnTo>
                  <a:lnTo>
                    <a:pt x="194" y="19"/>
                  </a:lnTo>
                  <a:close/>
                  <a:moveTo>
                    <a:pt x="18" y="154"/>
                  </a:moveTo>
                  <a:lnTo>
                    <a:pt x="18" y="128"/>
                  </a:lnTo>
                  <a:lnTo>
                    <a:pt x="84" y="92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42" y="140"/>
                  </a:lnTo>
                  <a:lnTo>
                    <a:pt x="154" y="126"/>
                  </a:lnTo>
                  <a:lnTo>
                    <a:pt x="143" y="117"/>
                  </a:lnTo>
                  <a:lnTo>
                    <a:pt x="194" y="79"/>
                  </a:lnTo>
                  <a:lnTo>
                    <a:pt x="194" y="154"/>
                  </a:lnTo>
                  <a:lnTo>
                    <a:pt x="18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7924" name="Oval 36"/>
            <p:cNvSpPr>
              <a:spLocks noChangeArrowheads="1"/>
            </p:cNvSpPr>
            <p:nvPr/>
          </p:nvSpPr>
          <p:spPr bwMode="auto">
            <a:xfrm>
              <a:off x="123" y="36"/>
              <a:ext cx="34" cy="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37925" name="PA_矩形 3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56670" y="2748760"/>
            <a:ext cx="2218749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Insert Header Topic here</a:t>
            </a:r>
          </a:p>
        </p:txBody>
      </p:sp>
      <p:sp>
        <p:nvSpPr>
          <p:cNvPr id="37926" name="PA_矩形 3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396475" y="3281995"/>
            <a:ext cx="5023415" cy="14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 MAKES US</a:t>
            </a: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DIFFERENT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?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zh-CN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7927" name="PA_Line 3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7027045" y="2731831"/>
            <a:ext cx="0" cy="347027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7928" name="PA_矩形 4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396475" y="4818221"/>
            <a:ext cx="5023415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zh-CN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" name="PA_文本框 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19" name="PA_文本框 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81218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/>
      <p:bldP spid="37916" grpId="0" animBg="1"/>
      <p:bldP spid="37917" grpId="0" animBg="1" autoUpdateAnimBg="0"/>
      <p:bldP spid="37918" grpId="0" animBg="1" autoUpdateAnimBg="0"/>
      <p:bldP spid="37925" grpId="0" animBg="1" autoUpdateAnimBg="0"/>
      <p:bldP spid="37926" grpId="0" animBg="1" autoUpdateAnimBg="0"/>
      <p:bldP spid="37927" grpId="0" animBg="1" autoUpdateAnimBg="0"/>
      <p:bldP spid="37928" grpId="0" animBg="1" autoUpdateAnimBg="0"/>
      <p:bldP spid="18" grpId="0" animBg="1" autoUpdateAnimBg="0"/>
      <p:bldP spid="19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"/>
          <p:cNvSpPr/>
          <p:nvPr>
            <p:custDataLst>
              <p:tags r:id="rId1"/>
            </p:custDataLst>
          </p:nvPr>
        </p:nvSpPr>
        <p:spPr>
          <a:xfrm>
            <a:off x="1793306" y="2049781"/>
            <a:ext cx="2770860" cy="27584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2" name="1"/>
          <p:cNvGrpSpPr/>
          <p:nvPr>
            <p:custDataLst>
              <p:tags r:id="rId2"/>
            </p:custDataLst>
          </p:nvPr>
        </p:nvGrpSpPr>
        <p:grpSpPr>
          <a:xfrm>
            <a:off x="1942306" y="2201331"/>
            <a:ext cx="2472859" cy="2455341"/>
            <a:chOff x="2189049" y="2201331"/>
            <a:chExt cx="2472859" cy="2455341"/>
          </a:xfrm>
        </p:grpSpPr>
        <p:sp>
          <p:nvSpPr>
            <p:cNvPr id="9" name="淘宝店chenying0907出品 8"/>
            <p:cNvSpPr/>
            <p:nvPr/>
          </p:nvSpPr>
          <p:spPr>
            <a:xfrm>
              <a:off x="2189049" y="2201331"/>
              <a:ext cx="2472859" cy="2455341"/>
            </a:xfrm>
            <a:prstGeom prst="rect">
              <a:avLst/>
            </a:prstGeom>
            <a:solidFill>
              <a:srgbClr val="FFFAF8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pic>
          <p:nvPicPr>
            <p:cNvPr id="10" name="淘宝店chenying0907出品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9" r="9164"/>
            <a:stretch/>
          </p:blipFill>
          <p:spPr>
            <a:xfrm rot="5400000">
              <a:off x="2442759" y="2438075"/>
              <a:ext cx="2024179" cy="2404594"/>
            </a:xfrm>
            <a:prstGeom prst="rect">
              <a:avLst/>
            </a:prstGeom>
          </p:spPr>
        </p:pic>
      </p:grpSp>
      <p:sp>
        <p:nvSpPr>
          <p:cNvPr id="12" name="PA_文本框 6"/>
          <p:cNvSpPr txBox="1"/>
          <p:nvPr>
            <p:custDataLst>
              <p:tags r:id="rId3"/>
            </p:custDataLst>
          </p:nvPr>
        </p:nvSpPr>
        <p:spPr>
          <a:xfrm>
            <a:off x="2439768" y="2570711"/>
            <a:ext cx="1197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6400">
                <a:ln w="12700">
                  <a:solidFill>
                    <a:schemeClr val="accent1"/>
                  </a:solidFill>
                </a:ln>
                <a:noFill/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latin typeface="微软雅黑" pitchFamily="34" charset="-122"/>
                <a:sym typeface="方正清刻本悦宋简体" panose="02000000000000000000" pitchFamily="2" charset="-122"/>
              </a:rPr>
              <a:t>03</a:t>
            </a:r>
            <a:endParaRPr lang="zh-CN" altLang="en-US" dirty="0">
              <a:latin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3" name="1"/>
          <p:cNvSpPr/>
          <p:nvPr>
            <p:custDataLst>
              <p:tags r:id="rId4"/>
            </p:custDataLst>
          </p:nvPr>
        </p:nvSpPr>
        <p:spPr>
          <a:xfrm>
            <a:off x="2357768" y="3630848"/>
            <a:ext cx="1365984" cy="2974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itchFamily="34" charset="0"/>
              <a:buNone/>
            </a:pPr>
            <a:r>
              <a:rPr lang="en-US" altLang="zh-CN" sz="1333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PART THREE</a:t>
            </a:r>
            <a:endParaRPr lang="zh-CN" altLang="en-US" sz="1333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cxnSp>
        <p:nvCxnSpPr>
          <p:cNvPr id="14" name="1"/>
          <p:cNvCxnSpPr/>
          <p:nvPr>
            <p:custDataLst>
              <p:tags r:id="rId5"/>
            </p:custDataLst>
          </p:nvPr>
        </p:nvCxnSpPr>
        <p:spPr>
          <a:xfrm>
            <a:off x="2444530" y="3580198"/>
            <a:ext cx="119246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A_文本框 14"/>
          <p:cNvSpPr txBox="1"/>
          <p:nvPr>
            <p:custDataLst>
              <p:tags r:id="rId6"/>
            </p:custDataLst>
          </p:nvPr>
        </p:nvSpPr>
        <p:spPr>
          <a:xfrm>
            <a:off x="5038450" y="2628282"/>
            <a:ext cx="561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Title bar Enter text</a:t>
            </a:r>
          </a:p>
        </p:txBody>
      </p:sp>
      <p:sp>
        <p:nvSpPr>
          <p:cNvPr id="19" name="PA_文本框 14"/>
          <p:cNvSpPr txBox="1"/>
          <p:nvPr>
            <p:custDataLst>
              <p:tags r:id="rId7"/>
            </p:custDataLst>
          </p:nvPr>
        </p:nvSpPr>
        <p:spPr>
          <a:xfrm>
            <a:off x="5038451" y="3429002"/>
            <a:ext cx="5310236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7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templates-has been specifically designed to help anyone s is stepping into the world of Po WerPoint for the very.</a:t>
            </a:r>
          </a:p>
        </p:txBody>
      </p:sp>
    </p:spTree>
    <p:extLst>
      <p:ext uri="{BB962C8B-B14F-4D97-AF65-F5344CB8AC3E}">
        <p14:creationId xmlns:p14="http://schemas.microsoft.com/office/powerpoint/2010/main" val="410114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 autoUpdateAnimBg="0"/>
      <p:bldP spid="13" grpId="0" animBg="1" autoUpdateAnimBg="0"/>
      <p:bldP spid="18" grpId="0" animBg="1" autoUpdateAnimBg="0"/>
      <p:bldP spid="19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0" name="PA_任意多边形 38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375683" y="3502004"/>
            <a:ext cx="897189" cy="2333963"/>
          </a:xfrm>
          <a:custGeom>
            <a:avLst/>
            <a:gdLst>
              <a:gd name="T0" fmla="*/ 130 w 260"/>
              <a:gd name="T1" fmla="*/ 0 h 676"/>
              <a:gd name="T2" fmla="*/ 0 w 260"/>
              <a:gd name="T3" fmla="*/ 130 h 676"/>
              <a:gd name="T4" fmla="*/ 0 w 260"/>
              <a:gd name="T5" fmla="*/ 546 h 676"/>
              <a:gd name="T6" fmla="*/ 130 w 260"/>
              <a:gd name="T7" fmla="*/ 676 h 676"/>
              <a:gd name="T8" fmla="*/ 260 w 260"/>
              <a:gd name="T9" fmla="*/ 546 h 676"/>
              <a:gd name="T10" fmla="*/ 260 w 260"/>
              <a:gd name="T11" fmla="*/ 130 h 676"/>
              <a:gd name="T12" fmla="*/ 130 w 260"/>
              <a:gd name="T13" fmla="*/ 0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0" h="676">
                <a:moveTo>
                  <a:pt x="130" y="0"/>
                </a:moveTo>
                <a:cubicBezTo>
                  <a:pt x="58" y="0"/>
                  <a:pt x="0" y="58"/>
                  <a:pt x="0" y="130"/>
                </a:cubicBezTo>
                <a:cubicBezTo>
                  <a:pt x="0" y="546"/>
                  <a:pt x="0" y="546"/>
                  <a:pt x="0" y="546"/>
                </a:cubicBezTo>
                <a:cubicBezTo>
                  <a:pt x="0" y="618"/>
                  <a:pt x="58" y="676"/>
                  <a:pt x="130" y="676"/>
                </a:cubicBezTo>
                <a:cubicBezTo>
                  <a:pt x="202" y="676"/>
                  <a:pt x="260" y="618"/>
                  <a:pt x="260" y="546"/>
                </a:cubicBezTo>
                <a:cubicBezTo>
                  <a:pt x="260" y="130"/>
                  <a:pt x="260" y="130"/>
                  <a:pt x="260" y="130"/>
                </a:cubicBezTo>
                <a:cubicBezTo>
                  <a:pt x="260" y="58"/>
                  <a:pt x="202" y="0"/>
                  <a:pt x="13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71" name="PA_任意多边形 39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375683" y="3502003"/>
            <a:ext cx="3444869" cy="897189"/>
          </a:xfrm>
          <a:custGeom>
            <a:avLst/>
            <a:gdLst>
              <a:gd name="T0" fmla="*/ 868 w 998"/>
              <a:gd name="T1" fmla="*/ 0 h 260"/>
              <a:gd name="T2" fmla="*/ 130 w 998"/>
              <a:gd name="T3" fmla="*/ 0 h 260"/>
              <a:gd name="T4" fmla="*/ 0 w 998"/>
              <a:gd name="T5" fmla="*/ 130 h 260"/>
              <a:gd name="T6" fmla="*/ 130 w 998"/>
              <a:gd name="T7" fmla="*/ 260 h 260"/>
              <a:gd name="T8" fmla="*/ 868 w 998"/>
              <a:gd name="T9" fmla="*/ 260 h 260"/>
              <a:gd name="T10" fmla="*/ 998 w 998"/>
              <a:gd name="T11" fmla="*/ 130 h 260"/>
              <a:gd name="T12" fmla="*/ 868 w 998"/>
              <a:gd name="T13" fmla="*/ 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8" h="260">
                <a:moveTo>
                  <a:pt x="868" y="0"/>
                </a:moveTo>
                <a:cubicBezTo>
                  <a:pt x="130" y="0"/>
                  <a:pt x="130" y="0"/>
                  <a:pt x="130" y="0"/>
                </a:cubicBezTo>
                <a:cubicBezTo>
                  <a:pt x="58" y="0"/>
                  <a:pt x="0" y="58"/>
                  <a:pt x="0" y="130"/>
                </a:cubicBezTo>
                <a:cubicBezTo>
                  <a:pt x="0" y="202"/>
                  <a:pt x="58" y="260"/>
                  <a:pt x="130" y="260"/>
                </a:cubicBezTo>
                <a:cubicBezTo>
                  <a:pt x="868" y="260"/>
                  <a:pt x="868" y="260"/>
                  <a:pt x="868" y="260"/>
                </a:cubicBezTo>
                <a:cubicBezTo>
                  <a:pt x="940" y="260"/>
                  <a:pt x="998" y="202"/>
                  <a:pt x="998" y="130"/>
                </a:cubicBezTo>
                <a:cubicBezTo>
                  <a:pt x="998" y="58"/>
                  <a:pt x="940" y="0"/>
                  <a:pt x="86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72" name="PA_任意多边形 40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6923362" y="2065232"/>
            <a:ext cx="897189" cy="2333961"/>
          </a:xfrm>
          <a:custGeom>
            <a:avLst/>
            <a:gdLst>
              <a:gd name="T0" fmla="*/ 130 w 260"/>
              <a:gd name="T1" fmla="*/ 0 h 676"/>
              <a:gd name="T2" fmla="*/ 0 w 260"/>
              <a:gd name="T3" fmla="*/ 130 h 676"/>
              <a:gd name="T4" fmla="*/ 0 w 260"/>
              <a:gd name="T5" fmla="*/ 546 h 676"/>
              <a:gd name="T6" fmla="*/ 130 w 260"/>
              <a:gd name="T7" fmla="*/ 676 h 676"/>
              <a:gd name="T8" fmla="*/ 260 w 260"/>
              <a:gd name="T9" fmla="*/ 546 h 676"/>
              <a:gd name="T10" fmla="*/ 260 w 260"/>
              <a:gd name="T11" fmla="*/ 130 h 676"/>
              <a:gd name="T12" fmla="*/ 130 w 260"/>
              <a:gd name="T13" fmla="*/ 0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60" h="676">
                <a:moveTo>
                  <a:pt x="130" y="0"/>
                </a:moveTo>
                <a:cubicBezTo>
                  <a:pt x="58" y="0"/>
                  <a:pt x="0" y="58"/>
                  <a:pt x="0" y="130"/>
                </a:cubicBezTo>
                <a:cubicBezTo>
                  <a:pt x="0" y="546"/>
                  <a:pt x="0" y="546"/>
                  <a:pt x="0" y="546"/>
                </a:cubicBezTo>
                <a:cubicBezTo>
                  <a:pt x="0" y="618"/>
                  <a:pt x="58" y="676"/>
                  <a:pt x="130" y="676"/>
                </a:cubicBezTo>
                <a:cubicBezTo>
                  <a:pt x="202" y="676"/>
                  <a:pt x="260" y="618"/>
                  <a:pt x="260" y="546"/>
                </a:cubicBezTo>
                <a:cubicBezTo>
                  <a:pt x="260" y="130"/>
                  <a:pt x="260" y="130"/>
                  <a:pt x="260" y="130"/>
                </a:cubicBezTo>
                <a:cubicBezTo>
                  <a:pt x="260" y="58"/>
                  <a:pt x="202" y="0"/>
                  <a:pt x="13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73" name="PA_任意多边形 41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4375683" y="2065231"/>
            <a:ext cx="3444869" cy="897189"/>
          </a:xfrm>
          <a:custGeom>
            <a:avLst/>
            <a:gdLst>
              <a:gd name="T0" fmla="*/ 868 w 998"/>
              <a:gd name="T1" fmla="*/ 0 h 260"/>
              <a:gd name="T2" fmla="*/ 130 w 998"/>
              <a:gd name="T3" fmla="*/ 0 h 260"/>
              <a:gd name="T4" fmla="*/ 0 w 998"/>
              <a:gd name="T5" fmla="*/ 130 h 260"/>
              <a:gd name="T6" fmla="*/ 130 w 998"/>
              <a:gd name="T7" fmla="*/ 260 h 260"/>
              <a:gd name="T8" fmla="*/ 868 w 998"/>
              <a:gd name="T9" fmla="*/ 260 h 260"/>
              <a:gd name="T10" fmla="*/ 998 w 998"/>
              <a:gd name="T11" fmla="*/ 130 h 260"/>
              <a:gd name="T12" fmla="*/ 868 w 998"/>
              <a:gd name="T13" fmla="*/ 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8" h="260">
                <a:moveTo>
                  <a:pt x="868" y="0"/>
                </a:moveTo>
                <a:cubicBezTo>
                  <a:pt x="130" y="0"/>
                  <a:pt x="130" y="0"/>
                  <a:pt x="130" y="0"/>
                </a:cubicBezTo>
                <a:cubicBezTo>
                  <a:pt x="58" y="0"/>
                  <a:pt x="0" y="58"/>
                  <a:pt x="0" y="130"/>
                </a:cubicBezTo>
                <a:cubicBezTo>
                  <a:pt x="0" y="202"/>
                  <a:pt x="58" y="260"/>
                  <a:pt x="130" y="260"/>
                </a:cubicBezTo>
                <a:cubicBezTo>
                  <a:pt x="868" y="260"/>
                  <a:pt x="868" y="260"/>
                  <a:pt x="868" y="260"/>
                </a:cubicBezTo>
                <a:cubicBezTo>
                  <a:pt x="940" y="260"/>
                  <a:pt x="998" y="202"/>
                  <a:pt x="998" y="130"/>
                </a:cubicBezTo>
                <a:cubicBezTo>
                  <a:pt x="998" y="58"/>
                  <a:pt x="940" y="0"/>
                  <a:pt x="86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74" name="PA_椭圆 42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64555" y="2156220"/>
            <a:ext cx="717328" cy="7173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75" name="PA_椭圆 43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464555" y="3592992"/>
            <a:ext cx="717328" cy="7173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76" name="PA_椭圆 4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12235" y="2156220"/>
            <a:ext cx="717328" cy="71732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77" name="PA_椭圆 4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012235" y="3592992"/>
            <a:ext cx="717328" cy="7173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78" name="PA_椭圆 4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012235" y="5027649"/>
            <a:ext cx="717328" cy="71732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79" name="PA_任意多边形 47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4375683" y="4938776"/>
            <a:ext cx="3444869" cy="897189"/>
          </a:xfrm>
          <a:custGeom>
            <a:avLst/>
            <a:gdLst>
              <a:gd name="T0" fmla="*/ 868 w 998"/>
              <a:gd name="T1" fmla="*/ 0 h 260"/>
              <a:gd name="T2" fmla="*/ 130 w 998"/>
              <a:gd name="T3" fmla="*/ 0 h 260"/>
              <a:gd name="T4" fmla="*/ 0 w 998"/>
              <a:gd name="T5" fmla="*/ 130 h 260"/>
              <a:gd name="T6" fmla="*/ 130 w 998"/>
              <a:gd name="T7" fmla="*/ 260 h 260"/>
              <a:gd name="T8" fmla="*/ 868 w 998"/>
              <a:gd name="T9" fmla="*/ 260 h 260"/>
              <a:gd name="T10" fmla="*/ 998 w 998"/>
              <a:gd name="T11" fmla="*/ 130 h 260"/>
              <a:gd name="T12" fmla="*/ 868 w 998"/>
              <a:gd name="T13" fmla="*/ 0 h 2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98" h="260">
                <a:moveTo>
                  <a:pt x="868" y="0"/>
                </a:moveTo>
                <a:cubicBezTo>
                  <a:pt x="130" y="0"/>
                  <a:pt x="130" y="0"/>
                  <a:pt x="130" y="0"/>
                </a:cubicBezTo>
                <a:cubicBezTo>
                  <a:pt x="58" y="0"/>
                  <a:pt x="0" y="58"/>
                  <a:pt x="0" y="130"/>
                </a:cubicBezTo>
                <a:cubicBezTo>
                  <a:pt x="0" y="202"/>
                  <a:pt x="58" y="260"/>
                  <a:pt x="130" y="260"/>
                </a:cubicBezTo>
                <a:cubicBezTo>
                  <a:pt x="868" y="260"/>
                  <a:pt x="868" y="260"/>
                  <a:pt x="868" y="260"/>
                </a:cubicBezTo>
                <a:cubicBezTo>
                  <a:pt x="940" y="260"/>
                  <a:pt x="998" y="202"/>
                  <a:pt x="998" y="130"/>
                </a:cubicBezTo>
                <a:cubicBezTo>
                  <a:pt x="998" y="58"/>
                  <a:pt x="940" y="0"/>
                  <a:pt x="86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80" name="PA_椭圆 48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64555" y="5027649"/>
            <a:ext cx="717328" cy="7173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81" name="PA_椭圆 4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012235" y="5027649"/>
            <a:ext cx="717328" cy="71732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82" name="PA_任意多边形 50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7217487" y="3783433"/>
            <a:ext cx="323751" cy="334331"/>
          </a:xfrm>
          <a:custGeom>
            <a:avLst/>
            <a:gdLst>
              <a:gd name="T0" fmla="*/ 93 w 94"/>
              <a:gd name="T1" fmla="*/ 75 h 96"/>
              <a:gd name="T2" fmla="*/ 66 w 94"/>
              <a:gd name="T3" fmla="*/ 48 h 96"/>
              <a:gd name="T4" fmla="*/ 69 w 94"/>
              <a:gd name="T5" fmla="*/ 34 h 96"/>
              <a:gd name="T6" fmla="*/ 59 w 94"/>
              <a:gd name="T7" fmla="*/ 10 h 96"/>
              <a:gd name="T8" fmla="*/ 34 w 94"/>
              <a:gd name="T9" fmla="*/ 0 h 96"/>
              <a:gd name="T10" fmla="*/ 10 w 94"/>
              <a:gd name="T11" fmla="*/ 10 h 96"/>
              <a:gd name="T12" fmla="*/ 0 w 94"/>
              <a:gd name="T13" fmla="*/ 34 h 96"/>
              <a:gd name="T14" fmla="*/ 10 w 94"/>
              <a:gd name="T15" fmla="*/ 59 h 96"/>
              <a:gd name="T16" fmla="*/ 34 w 94"/>
              <a:gd name="T17" fmla="*/ 69 h 96"/>
              <a:gd name="T18" fmla="*/ 45 w 94"/>
              <a:gd name="T19" fmla="*/ 68 h 96"/>
              <a:gd name="T20" fmla="*/ 72 w 94"/>
              <a:gd name="T21" fmla="*/ 95 h 96"/>
              <a:gd name="T22" fmla="*/ 75 w 94"/>
              <a:gd name="T23" fmla="*/ 96 h 96"/>
              <a:gd name="T24" fmla="*/ 90 w 94"/>
              <a:gd name="T25" fmla="*/ 96 h 96"/>
              <a:gd name="T26" fmla="*/ 94 w 94"/>
              <a:gd name="T27" fmla="*/ 93 h 96"/>
              <a:gd name="T28" fmla="*/ 94 w 94"/>
              <a:gd name="T29" fmla="*/ 77 h 96"/>
              <a:gd name="T30" fmla="*/ 93 w 94"/>
              <a:gd name="T31" fmla="*/ 75 h 96"/>
              <a:gd name="T32" fmla="*/ 44 w 94"/>
              <a:gd name="T33" fmla="*/ 60 h 96"/>
              <a:gd name="T34" fmla="*/ 44 w 94"/>
              <a:gd name="T35" fmla="*/ 60 h 96"/>
              <a:gd name="T36" fmla="*/ 44 w 94"/>
              <a:gd name="T37" fmla="*/ 60 h 96"/>
              <a:gd name="T38" fmla="*/ 34 w 94"/>
              <a:gd name="T39" fmla="*/ 62 h 96"/>
              <a:gd name="T40" fmla="*/ 15 w 94"/>
              <a:gd name="T41" fmla="*/ 54 h 96"/>
              <a:gd name="T42" fmla="*/ 7 w 94"/>
              <a:gd name="T43" fmla="*/ 34 h 96"/>
              <a:gd name="T44" fmla="*/ 15 w 94"/>
              <a:gd name="T45" fmla="*/ 15 h 96"/>
              <a:gd name="T46" fmla="*/ 34 w 94"/>
              <a:gd name="T47" fmla="*/ 7 h 96"/>
              <a:gd name="T48" fmla="*/ 54 w 94"/>
              <a:gd name="T49" fmla="*/ 15 h 96"/>
              <a:gd name="T50" fmla="*/ 62 w 94"/>
              <a:gd name="T51" fmla="*/ 34 h 96"/>
              <a:gd name="T52" fmla="*/ 44 w 94"/>
              <a:gd name="T53" fmla="*/ 60 h 96"/>
              <a:gd name="T54" fmla="*/ 76 w 94"/>
              <a:gd name="T55" fmla="*/ 89 h 96"/>
              <a:gd name="T56" fmla="*/ 76 w 94"/>
              <a:gd name="T57" fmla="*/ 89 h 96"/>
              <a:gd name="T58" fmla="*/ 52 w 94"/>
              <a:gd name="T59" fmla="*/ 65 h 96"/>
              <a:gd name="T60" fmla="*/ 56 w 94"/>
              <a:gd name="T61" fmla="*/ 62 h 96"/>
              <a:gd name="T62" fmla="*/ 83 w 94"/>
              <a:gd name="T63" fmla="*/ 89 h 96"/>
              <a:gd name="T64" fmla="*/ 76 w 94"/>
              <a:gd name="T65" fmla="*/ 89 h 96"/>
              <a:gd name="T66" fmla="*/ 86 w 94"/>
              <a:gd name="T67" fmla="*/ 86 h 96"/>
              <a:gd name="T68" fmla="*/ 86 w 94"/>
              <a:gd name="T69" fmla="*/ 86 h 96"/>
              <a:gd name="T70" fmla="*/ 59 w 94"/>
              <a:gd name="T71" fmla="*/ 59 h 96"/>
              <a:gd name="T72" fmla="*/ 60 w 94"/>
              <a:gd name="T73" fmla="*/ 59 h 96"/>
              <a:gd name="T74" fmla="*/ 60 w 94"/>
              <a:gd name="T75" fmla="*/ 59 h 96"/>
              <a:gd name="T76" fmla="*/ 63 w 94"/>
              <a:gd name="T77" fmla="*/ 55 h 96"/>
              <a:gd name="T78" fmla="*/ 86 w 94"/>
              <a:gd name="T79" fmla="*/ 79 h 96"/>
              <a:gd name="T80" fmla="*/ 86 w 94"/>
              <a:gd name="T81" fmla="*/ 86 h 96"/>
              <a:gd name="T82" fmla="*/ 34 w 94"/>
              <a:gd name="T83" fmla="*/ 22 h 96"/>
              <a:gd name="T84" fmla="*/ 34 w 94"/>
              <a:gd name="T85" fmla="*/ 22 h 96"/>
              <a:gd name="T86" fmla="*/ 22 w 94"/>
              <a:gd name="T87" fmla="*/ 34 h 96"/>
              <a:gd name="T88" fmla="*/ 34 w 94"/>
              <a:gd name="T89" fmla="*/ 47 h 96"/>
              <a:gd name="T90" fmla="*/ 47 w 94"/>
              <a:gd name="T91" fmla="*/ 34 h 96"/>
              <a:gd name="T92" fmla="*/ 34 w 94"/>
              <a:gd name="T93" fmla="*/ 22 h 96"/>
              <a:gd name="T94" fmla="*/ 34 w 94"/>
              <a:gd name="T95" fmla="*/ 43 h 96"/>
              <a:gd name="T96" fmla="*/ 34 w 94"/>
              <a:gd name="T97" fmla="*/ 43 h 96"/>
              <a:gd name="T98" fmla="*/ 26 w 94"/>
              <a:gd name="T99" fmla="*/ 34 h 96"/>
              <a:gd name="T100" fmla="*/ 34 w 94"/>
              <a:gd name="T101" fmla="*/ 26 h 96"/>
              <a:gd name="T102" fmla="*/ 43 w 94"/>
              <a:gd name="T103" fmla="*/ 34 h 96"/>
              <a:gd name="T104" fmla="*/ 34 w 94"/>
              <a:gd name="T105" fmla="*/ 43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94" h="96">
                <a:moveTo>
                  <a:pt x="93" y="75"/>
                </a:moveTo>
                <a:cubicBezTo>
                  <a:pt x="66" y="48"/>
                  <a:pt x="66" y="48"/>
                  <a:pt x="66" y="48"/>
                </a:cubicBezTo>
                <a:cubicBezTo>
                  <a:pt x="68" y="44"/>
                  <a:pt x="69" y="39"/>
                  <a:pt x="69" y="34"/>
                </a:cubicBezTo>
                <a:cubicBezTo>
                  <a:pt x="69" y="26"/>
                  <a:pt x="66" y="17"/>
                  <a:pt x="59" y="10"/>
                </a:cubicBezTo>
                <a:cubicBezTo>
                  <a:pt x="52" y="3"/>
                  <a:pt x="43" y="0"/>
                  <a:pt x="34" y="0"/>
                </a:cubicBezTo>
                <a:cubicBezTo>
                  <a:pt x="26" y="0"/>
                  <a:pt x="17" y="3"/>
                  <a:pt x="10" y="10"/>
                </a:cubicBezTo>
                <a:cubicBezTo>
                  <a:pt x="3" y="17"/>
                  <a:pt x="0" y="26"/>
                  <a:pt x="0" y="34"/>
                </a:cubicBezTo>
                <a:cubicBezTo>
                  <a:pt x="0" y="43"/>
                  <a:pt x="3" y="52"/>
                  <a:pt x="10" y="59"/>
                </a:cubicBezTo>
                <a:cubicBezTo>
                  <a:pt x="17" y="66"/>
                  <a:pt x="26" y="69"/>
                  <a:pt x="34" y="69"/>
                </a:cubicBezTo>
                <a:cubicBezTo>
                  <a:pt x="38" y="69"/>
                  <a:pt x="41" y="69"/>
                  <a:pt x="45" y="68"/>
                </a:cubicBezTo>
                <a:cubicBezTo>
                  <a:pt x="72" y="95"/>
                  <a:pt x="72" y="95"/>
                  <a:pt x="72" y="95"/>
                </a:cubicBezTo>
                <a:cubicBezTo>
                  <a:pt x="73" y="96"/>
                  <a:pt x="74" y="96"/>
                  <a:pt x="75" y="96"/>
                </a:cubicBezTo>
                <a:cubicBezTo>
                  <a:pt x="90" y="96"/>
                  <a:pt x="90" y="96"/>
                  <a:pt x="90" y="96"/>
                </a:cubicBezTo>
                <a:cubicBezTo>
                  <a:pt x="92" y="96"/>
                  <a:pt x="94" y="95"/>
                  <a:pt x="94" y="93"/>
                </a:cubicBezTo>
                <a:cubicBezTo>
                  <a:pt x="94" y="77"/>
                  <a:pt x="94" y="77"/>
                  <a:pt x="94" y="77"/>
                </a:cubicBezTo>
                <a:cubicBezTo>
                  <a:pt x="94" y="76"/>
                  <a:pt x="93" y="75"/>
                  <a:pt x="93" y="75"/>
                </a:cubicBezTo>
                <a:close/>
                <a:moveTo>
                  <a:pt x="44" y="60"/>
                </a:moveTo>
                <a:cubicBezTo>
                  <a:pt x="44" y="60"/>
                  <a:pt x="44" y="60"/>
                  <a:pt x="44" y="60"/>
                </a:cubicBezTo>
                <a:cubicBezTo>
                  <a:pt x="44" y="60"/>
                  <a:pt x="44" y="60"/>
                  <a:pt x="44" y="60"/>
                </a:cubicBezTo>
                <a:cubicBezTo>
                  <a:pt x="41" y="61"/>
                  <a:pt x="38" y="62"/>
                  <a:pt x="34" y="62"/>
                </a:cubicBezTo>
                <a:cubicBezTo>
                  <a:pt x="27" y="62"/>
                  <a:pt x="20" y="59"/>
                  <a:pt x="15" y="54"/>
                </a:cubicBezTo>
                <a:cubicBezTo>
                  <a:pt x="10" y="49"/>
                  <a:pt x="7" y="42"/>
                  <a:pt x="7" y="34"/>
                </a:cubicBezTo>
                <a:cubicBezTo>
                  <a:pt x="7" y="27"/>
                  <a:pt x="10" y="20"/>
                  <a:pt x="15" y="15"/>
                </a:cubicBezTo>
                <a:cubicBezTo>
                  <a:pt x="20" y="10"/>
                  <a:pt x="27" y="7"/>
                  <a:pt x="34" y="7"/>
                </a:cubicBezTo>
                <a:cubicBezTo>
                  <a:pt x="41" y="7"/>
                  <a:pt x="49" y="10"/>
                  <a:pt x="54" y="15"/>
                </a:cubicBezTo>
                <a:cubicBezTo>
                  <a:pt x="59" y="20"/>
                  <a:pt x="62" y="27"/>
                  <a:pt x="62" y="34"/>
                </a:cubicBezTo>
                <a:cubicBezTo>
                  <a:pt x="62" y="46"/>
                  <a:pt x="55" y="56"/>
                  <a:pt x="44" y="60"/>
                </a:cubicBezTo>
                <a:close/>
                <a:moveTo>
                  <a:pt x="76" y="89"/>
                </a:moveTo>
                <a:cubicBezTo>
                  <a:pt x="76" y="89"/>
                  <a:pt x="76" y="89"/>
                  <a:pt x="76" y="89"/>
                </a:cubicBezTo>
                <a:cubicBezTo>
                  <a:pt x="52" y="65"/>
                  <a:pt x="52" y="65"/>
                  <a:pt x="52" y="65"/>
                </a:cubicBezTo>
                <a:cubicBezTo>
                  <a:pt x="53" y="64"/>
                  <a:pt x="55" y="63"/>
                  <a:pt x="56" y="62"/>
                </a:cubicBezTo>
                <a:cubicBezTo>
                  <a:pt x="83" y="89"/>
                  <a:pt x="83" y="89"/>
                  <a:pt x="83" y="89"/>
                </a:cubicBezTo>
                <a:cubicBezTo>
                  <a:pt x="76" y="89"/>
                  <a:pt x="76" y="89"/>
                  <a:pt x="76" y="89"/>
                </a:cubicBezTo>
                <a:close/>
                <a:moveTo>
                  <a:pt x="86" y="86"/>
                </a:moveTo>
                <a:cubicBezTo>
                  <a:pt x="86" y="86"/>
                  <a:pt x="86" y="86"/>
                  <a:pt x="86" y="86"/>
                </a:cubicBezTo>
                <a:cubicBezTo>
                  <a:pt x="59" y="59"/>
                  <a:pt x="59" y="59"/>
                  <a:pt x="59" y="59"/>
                </a:cubicBezTo>
                <a:cubicBezTo>
                  <a:pt x="60" y="59"/>
                  <a:pt x="60" y="59"/>
                  <a:pt x="60" y="59"/>
                </a:cubicBezTo>
                <a:cubicBezTo>
                  <a:pt x="60" y="59"/>
                  <a:pt x="60" y="59"/>
                  <a:pt x="60" y="59"/>
                </a:cubicBezTo>
                <a:cubicBezTo>
                  <a:pt x="61" y="57"/>
                  <a:pt x="62" y="56"/>
                  <a:pt x="63" y="55"/>
                </a:cubicBezTo>
                <a:cubicBezTo>
                  <a:pt x="86" y="79"/>
                  <a:pt x="86" y="79"/>
                  <a:pt x="86" y="79"/>
                </a:cubicBezTo>
                <a:cubicBezTo>
                  <a:pt x="86" y="86"/>
                  <a:pt x="86" y="86"/>
                  <a:pt x="86" y="86"/>
                </a:cubicBezTo>
                <a:close/>
                <a:moveTo>
                  <a:pt x="34" y="22"/>
                </a:moveTo>
                <a:cubicBezTo>
                  <a:pt x="34" y="22"/>
                  <a:pt x="34" y="22"/>
                  <a:pt x="34" y="22"/>
                </a:cubicBezTo>
                <a:cubicBezTo>
                  <a:pt x="27" y="22"/>
                  <a:pt x="22" y="28"/>
                  <a:pt x="22" y="34"/>
                </a:cubicBezTo>
                <a:cubicBezTo>
                  <a:pt x="22" y="41"/>
                  <a:pt x="27" y="47"/>
                  <a:pt x="34" y="47"/>
                </a:cubicBezTo>
                <a:cubicBezTo>
                  <a:pt x="41" y="47"/>
                  <a:pt x="47" y="41"/>
                  <a:pt x="47" y="34"/>
                </a:cubicBezTo>
                <a:cubicBezTo>
                  <a:pt x="47" y="28"/>
                  <a:pt x="41" y="22"/>
                  <a:pt x="34" y="22"/>
                </a:cubicBezTo>
                <a:close/>
                <a:moveTo>
                  <a:pt x="34" y="43"/>
                </a:moveTo>
                <a:cubicBezTo>
                  <a:pt x="34" y="43"/>
                  <a:pt x="34" y="43"/>
                  <a:pt x="34" y="43"/>
                </a:cubicBezTo>
                <a:cubicBezTo>
                  <a:pt x="30" y="43"/>
                  <a:pt x="26" y="39"/>
                  <a:pt x="26" y="34"/>
                </a:cubicBezTo>
                <a:cubicBezTo>
                  <a:pt x="26" y="30"/>
                  <a:pt x="30" y="26"/>
                  <a:pt x="34" y="26"/>
                </a:cubicBezTo>
                <a:cubicBezTo>
                  <a:pt x="39" y="26"/>
                  <a:pt x="43" y="30"/>
                  <a:pt x="43" y="34"/>
                </a:cubicBezTo>
                <a:cubicBezTo>
                  <a:pt x="43" y="39"/>
                  <a:pt x="39" y="43"/>
                  <a:pt x="34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83" name="PA_任意多边形 51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4665575" y="3779202"/>
            <a:ext cx="321635" cy="285661"/>
          </a:xfrm>
          <a:custGeom>
            <a:avLst/>
            <a:gdLst>
              <a:gd name="T0" fmla="*/ 8 w 93"/>
              <a:gd name="T1" fmla="*/ 73 h 83"/>
              <a:gd name="T2" fmla="*/ 5 w 93"/>
              <a:gd name="T3" fmla="*/ 71 h 83"/>
              <a:gd name="T4" fmla="*/ 8 w 93"/>
              <a:gd name="T5" fmla="*/ 69 h 83"/>
              <a:gd name="T6" fmla="*/ 11 w 93"/>
              <a:gd name="T7" fmla="*/ 69 h 83"/>
              <a:gd name="T8" fmla="*/ 11 w 93"/>
              <a:gd name="T9" fmla="*/ 29 h 83"/>
              <a:gd name="T10" fmla="*/ 4 w 93"/>
              <a:gd name="T11" fmla="*/ 29 h 83"/>
              <a:gd name="T12" fmla="*/ 0 w 93"/>
              <a:gd name="T13" fmla="*/ 25 h 83"/>
              <a:gd name="T14" fmla="*/ 2 w 93"/>
              <a:gd name="T15" fmla="*/ 21 h 83"/>
              <a:gd name="T16" fmla="*/ 44 w 93"/>
              <a:gd name="T17" fmla="*/ 0 h 83"/>
              <a:gd name="T18" fmla="*/ 48 w 93"/>
              <a:gd name="T19" fmla="*/ 0 h 83"/>
              <a:gd name="T20" fmla="*/ 90 w 93"/>
              <a:gd name="T21" fmla="*/ 22 h 83"/>
              <a:gd name="T22" fmla="*/ 92 w 93"/>
              <a:gd name="T23" fmla="*/ 27 h 83"/>
              <a:gd name="T24" fmla="*/ 88 w 93"/>
              <a:gd name="T25" fmla="*/ 29 h 83"/>
              <a:gd name="T26" fmla="*/ 88 w 93"/>
              <a:gd name="T27" fmla="*/ 29 h 83"/>
              <a:gd name="T28" fmla="*/ 81 w 93"/>
              <a:gd name="T29" fmla="*/ 29 h 83"/>
              <a:gd name="T30" fmla="*/ 81 w 93"/>
              <a:gd name="T31" fmla="*/ 69 h 83"/>
              <a:gd name="T32" fmla="*/ 84 w 93"/>
              <a:gd name="T33" fmla="*/ 69 h 83"/>
              <a:gd name="T34" fmla="*/ 87 w 93"/>
              <a:gd name="T35" fmla="*/ 71 h 83"/>
              <a:gd name="T36" fmla="*/ 84 w 93"/>
              <a:gd name="T37" fmla="*/ 73 h 83"/>
              <a:gd name="T38" fmla="*/ 8 w 93"/>
              <a:gd name="T39" fmla="*/ 73 h 83"/>
              <a:gd name="T40" fmla="*/ 19 w 93"/>
              <a:gd name="T41" fmla="*/ 29 h 83"/>
              <a:gd name="T42" fmla="*/ 19 w 93"/>
              <a:gd name="T43" fmla="*/ 29 h 83"/>
              <a:gd name="T44" fmla="*/ 19 w 93"/>
              <a:gd name="T45" fmla="*/ 69 h 83"/>
              <a:gd name="T46" fmla="*/ 32 w 93"/>
              <a:gd name="T47" fmla="*/ 69 h 83"/>
              <a:gd name="T48" fmla="*/ 32 w 93"/>
              <a:gd name="T49" fmla="*/ 29 h 83"/>
              <a:gd name="T50" fmla="*/ 19 w 93"/>
              <a:gd name="T51" fmla="*/ 29 h 83"/>
              <a:gd name="T52" fmla="*/ 39 w 93"/>
              <a:gd name="T53" fmla="*/ 29 h 83"/>
              <a:gd name="T54" fmla="*/ 39 w 93"/>
              <a:gd name="T55" fmla="*/ 29 h 83"/>
              <a:gd name="T56" fmla="*/ 39 w 93"/>
              <a:gd name="T57" fmla="*/ 69 h 83"/>
              <a:gd name="T58" fmla="*/ 53 w 93"/>
              <a:gd name="T59" fmla="*/ 69 h 83"/>
              <a:gd name="T60" fmla="*/ 53 w 93"/>
              <a:gd name="T61" fmla="*/ 29 h 83"/>
              <a:gd name="T62" fmla="*/ 39 w 93"/>
              <a:gd name="T63" fmla="*/ 29 h 83"/>
              <a:gd name="T64" fmla="*/ 60 w 93"/>
              <a:gd name="T65" fmla="*/ 29 h 83"/>
              <a:gd name="T66" fmla="*/ 60 w 93"/>
              <a:gd name="T67" fmla="*/ 29 h 83"/>
              <a:gd name="T68" fmla="*/ 60 w 93"/>
              <a:gd name="T69" fmla="*/ 69 h 83"/>
              <a:gd name="T70" fmla="*/ 73 w 93"/>
              <a:gd name="T71" fmla="*/ 69 h 83"/>
              <a:gd name="T72" fmla="*/ 73 w 93"/>
              <a:gd name="T73" fmla="*/ 29 h 83"/>
              <a:gd name="T74" fmla="*/ 60 w 93"/>
              <a:gd name="T75" fmla="*/ 29 h 83"/>
              <a:gd name="T76" fmla="*/ 73 w 93"/>
              <a:gd name="T77" fmla="*/ 21 h 83"/>
              <a:gd name="T78" fmla="*/ 73 w 93"/>
              <a:gd name="T79" fmla="*/ 21 h 83"/>
              <a:gd name="T80" fmla="*/ 46 w 93"/>
              <a:gd name="T81" fmla="*/ 8 h 83"/>
              <a:gd name="T82" fmla="*/ 19 w 93"/>
              <a:gd name="T83" fmla="*/ 21 h 83"/>
              <a:gd name="T84" fmla="*/ 73 w 93"/>
              <a:gd name="T85" fmla="*/ 21 h 83"/>
              <a:gd name="T86" fmla="*/ 4 w 93"/>
              <a:gd name="T87" fmla="*/ 83 h 83"/>
              <a:gd name="T88" fmla="*/ 4 w 93"/>
              <a:gd name="T89" fmla="*/ 83 h 83"/>
              <a:gd name="T90" fmla="*/ 0 w 93"/>
              <a:gd name="T91" fmla="*/ 79 h 83"/>
              <a:gd name="T92" fmla="*/ 4 w 93"/>
              <a:gd name="T93" fmla="*/ 76 h 83"/>
              <a:gd name="T94" fmla="*/ 88 w 93"/>
              <a:gd name="T95" fmla="*/ 76 h 83"/>
              <a:gd name="T96" fmla="*/ 92 w 93"/>
              <a:gd name="T97" fmla="*/ 79 h 83"/>
              <a:gd name="T98" fmla="*/ 88 w 93"/>
              <a:gd name="T99" fmla="*/ 83 h 83"/>
              <a:gd name="T100" fmla="*/ 4 w 93"/>
              <a:gd name="T101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3" h="83">
                <a:moveTo>
                  <a:pt x="8" y="73"/>
                </a:moveTo>
                <a:cubicBezTo>
                  <a:pt x="6" y="73"/>
                  <a:pt x="5" y="72"/>
                  <a:pt x="5" y="71"/>
                </a:cubicBezTo>
                <a:cubicBezTo>
                  <a:pt x="5" y="70"/>
                  <a:pt x="6" y="69"/>
                  <a:pt x="8" y="69"/>
                </a:cubicBezTo>
                <a:cubicBezTo>
                  <a:pt x="11" y="69"/>
                  <a:pt x="11" y="69"/>
                  <a:pt x="11" y="69"/>
                </a:cubicBezTo>
                <a:cubicBezTo>
                  <a:pt x="11" y="29"/>
                  <a:pt x="11" y="29"/>
                  <a:pt x="11" y="29"/>
                </a:cubicBezTo>
                <a:cubicBezTo>
                  <a:pt x="4" y="29"/>
                  <a:pt x="4" y="29"/>
                  <a:pt x="4" y="29"/>
                </a:cubicBezTo>
                <a:cubicBezTo>
                  <a:pt x="2" y="29"/>
                  <a:pt x="0" y="27"/>
                  <a:pt x="0" y="25"/>
                </a:cubicBezTo>
                <a:cubicBezTo>
                  <a:pt x="0" y="23"/>
                  <a:pt x="1" y="22"/>
                  <a:pt x="2" y="21"/>
                </a:cubicBezTo>
                <a:cubicBezTo>
                  <a:pt x="44" y="0"/>
                  <a:pt x="44" y="0"/>
                  <a:pt x="44" y="0"/>
                </a:cubicBezTo>
                <a:cubicBezTo>
                  <a:pt x="45" y="0"/>
                  <a:pt x="47" y="0"/>
                  <a:pt x="48" y="0"/>
                </a:cubicBezTo>
                <a:cubicBezTo>
                  <a:pt x="90" y="22"/>
                  <a:pt x="90" y="22"/>
                  <a:pt x="90" y="22"/>
                </a:cubicBezTo>
                <a:cubicBezTo>
                  <a:pt x="92" y="23"/>
                  <a:pt x="93" y="25"/>
                  <a:pt x="92" y="27"/>
                </a:cubicBezTo>
                <a:cubicBezTo>
                  <a:pt x="91" y="28"/>
                  <a:pt x="90" y="29"/>
                  <a:pt x="88" y="29"/>
                </a:cubicBezTo>
                <a:cubicBezTo>
                  <a:pt x="88" y="29"/>
                  <a:pt x="88" y="29"/>
                  <a:pt x="88" y="29"/>
                </a:cubicBezTo>
                <a:cubicBezTo>
                  <a:pt x="81" y="29"/>
                  <a:pt x="81" y="29"/>
                  <a:pt x="81" y="29"/>
                </a:cubicBezTo>
                <a:cubicBezTo>
                  <a:pt x="81" y="69"/>
                  <a:pt x="81" y="69"/>
                  <a:pt x="81" y="69"/>
                </a:cubicBezTo>
                <a:cubicBezTo>
                  <a:pt x="84" y="69"/>
                  <a:pt x="84" y="69"/>
                  <a:pt x="84" y="69"/>
                </a:cubicBezTo>
                <a:cubicBezTo>
                  <a:pt x="86" y="69"/>
                  <a:pt x="87" y="70"/>
                  <a:pt x="87" y="71"/>
                </a:cubicBezTo>
                <a:cubicBezTo>
                  <a:pt x="87" y="72"/>
                  <a:pt x="86" y="73"/>
                  <a:pt x="84" y="73"/>
                </a:cubicBezTo>
                <a:cubicBezTo>
                  <a:pt x="8" y="73"/>
                  <a:pt x="8" y="73"/>
                  <a:pt x="8" y="73"/>
                </a:cubicBezTo>
                <a:close/>
                <a:moveTo>
                  <a:pt x="19" y="29"/>
                </a:moveTo>
                <a:cubicBezTo>
                  <a:pt x="19" y="29"/>
                  <a:pt x="19" y="29"/>
                  <a:pt x="19" y="29"/>
                </a:cubicBezTo>
                <a:cubicBezTo>
                  <a:pt x="19" y="69"/>
                  <a:pt x="19" y="69"/>
                  <a:pt x="19" y="69"/>
                </a:cubicBezTo>
                <a:cubicBezTo>
                  <a:pt x="32" y="69"/>
                  <a:pt x="32" y="69"/>
                  <a:pt x="32" y="69"/>
                </a:cubicBezTo>
                <a:cubicBezTo>
                  <a:pt x="32" y="29"/>
                  <a:pt x="32" y="29"/>
                  <a:pt x="32" y="29"/>
                </a:cubicBezTo>
                <a:cubicBezTo>
                  <a:pt x="19" y="29"/>
                  <a:pt x="19" y="29"/>
                  <a:pt x="19" y="29"/>
                </a:cubicBezTo>
                <a:close/>
                <a:moveTo>
                  <a:pt x="39" y="29"/>
                </a:moveTo>
                <a:cubicBezTo>
                  <a:pt x="39" y="29"/>
                  <a:pt x="39" y="29"/>
                  <a:pt x="39" y="29"/>
                </a:cubicBezTo>
                <a:cubicBezTo>
                  <a:pt x="39" y="69"/>
                  <a:pt x="39" y="69"/>
                  <a:pt x="39" y="69"/>
                </a:cubicBezTo>
                <a:cubicBezTo>
                  <a:pt x="53" y="69"/>
                  <a:pt x="53" y="69"/>
                  <a:pt x="53" y="69"/>
                </a:cubicBezTo>
                <a:cubicBezTo>
                  <a:pt x="53" y="29"/>
                  <a:pt x="53" y="29"/>
                  <a:pt x="53" y="29"/>
                </a:cubicBezTo>
                <a:cubicBezTo>
                  <a:pt x="39" y="29"/>
                  <a:pt x="39" y="29"/>
                  <a:pt x="39" y="29"/>
                </a:cubicBezTo>
                <a:close/>
                <a:moveTo>
                  <a:pt x="60" y="29"/>
                </a:moveTo>
                <a:cubicBezTo>
                  <a:pt x="60" y="29"/>
                  <a:pt x="60" y="29"/>
                  <a:pt x="60" y="29"/>
                </a:cubicBezTo>
                <a:cubicBezTo>
                  <a:pt x="60" y="69"/>
                  <a:pt x="60" y="69"/>
                  <a:pt x="60" y="69"/>
                </a:cubicBezTo>
                <a:cubicBezTo>
                  <a:pt x="73" y="69"/>
                  <a:pt x="73" y="69"/>
                  <a:pt x="73" y="69"/>
                </a:cubicBezTo>
                <a:cubicBezTo>
                  <a:pt x="73" y="29"/>
                  <a:pt x="73" y="29"/>
                  <a:pt x="73" y="29"/>
                </a:cubicBezTo>
                <a:cubicBezTo>
                  <a:pt x="60" y="29"/>
                  <a:pt x="60" y="29"/>
                  <a:pt x="60" y="29"/>
                </a:cubicBezTo>
                <a:close/>
                <a:moveTo>
                  <a:pt x="73" y="21"/>
                </a:moveTo>
                <a:cubicBezTo>
                  <a:pt x="73" y="21"/>
                  <a:pt x="73" y="21"/>
                  <a:pt x="73" y="21"/>
                </a:cubicBezTo>
                <a:cubicBezTo>
                  <a:pt x="46" y="8"/>
                  <a:pt x="46" y="8"/>
                  <a:pt x="46" y="8"/>
                </a:cubicBezTo>
                <a:cubicBezTo>
                  <a:pt x="19" y="21"/>
                  <a:pt x="19" y="21"/>
                  <a:pt x="19" y="21"/>
                </a:cubicBezTo>
                <a:cubicBezTo>
                  <a:pt x="73" y="21"/>
                  <a:pt x="73" y="21"/>
                  <a:pt x="73" y="21"/>
                </a:cubicBezTo>
                <a:close/>
                <a:moveTo>
                  <a:pt x="4" y="83"/>
                </a:moveTo>
                <a:cubicBezTo>
                  <a:pt x="4" y="83"/>
                  <a:pt x="4" y="83"/>
                  <a:pt x="4" y="83"/>
                </a:cubicBezTo>
                <a:cubicBezTo>
                  <a:pt x="2" y="83"/>
                  <a:pt x="0" y="81"/>
                  <a:pt x="0" y="79"/>
                </a:cubicBezTo>
                <a:cubicBezTo>
                  <a:pt x="0" y="77"/>
                  <a:pt x="2" y="76"/>
                  <a:pt x="4" y="76"/>
                </a:cubicBezTo>
                <a:cubicBezTo>
                  <a:pt x="88" y="76"/>
                  <a:pt x="88" y="76"/>
                  <a:pt x="88" y="76"/>
                </a:cubicBezTo>
                <a:cubicBezTo>
                  <a:pt x="90" y="76"/>
                  <a:pt x="92" y="77"/>
                  <a:pt x="92" y="79"/>
                </a:cubicBezTo>
                <a:cubicBezTo>
                  <a:pt x="92" y="81"/>
                  <a:pt x="90" y="83"/>
                  <a:pt x="88" y="83"/>
                </a:cubicBezTo>
                <a:cubicBezTo>
                  <a:pt x="4" y="83"/>
                  <a:pt x="4" y="83"/>
                  <a:pt x="4" y="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84" name="PA_任意多边形 52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4657113" y="2359357"/>
            <a:ext cx="336447" cy="306823"/>
          </a:xfrm>
          <a:custGeom>
            <a:avLst/>
            <a:gdLst>
              <a:gd name="T0" fmla="*/ 7 w 97"/>
              <a:gd name="T1" fmla="*/ 55 h 89"/>
              <a:gd name="T2" fmla="*/ 52 w 97"/>
              <a:gd name="T3" fmla="*/ 55 h 89"/>
              <a:gd name="T4" fmla="*/ 56 w 97"/>
              <a:gd name="T5" fmla="*/ 59 h 89"/>
              <a:gd name="T6" fmla="*/ 56 w 97"/>
              <a:gd name="T7" fmla="*/ 59 h 89"/>
              <a:gd name="T8" fmla="*/ 56 w 97"/>
              <a:gd name="T9" fmla="*/ 77 h 89"/>
              <a:gd name="T10" fmla="*/ 87 w 97"/>
              <a:gd name="T11" fmla="*/ 45 h 89"/>
              <a:gd name="T12" fmla="*/ 56 w 97"/>
              <a:gd name="T13" fmla="*/ 13 h 89"/>
              <a:gd name="T14" fmla="*/ 56 w 97"/>
              <a:gd name="T15" fmla="*/ 31 h 89"/>
              <a:gd name="T16" fmla="*/ 52 w 97"/>
              <a:gd name="T17" fmla="*/ 35 h 89"/>
              <a:gd name="T18" fmla="*/ 52 w 97"/>
              <a:gd name="T19" fmla="*/ 35 h 89"/>
              <a:gd name="T20" fmla="*/ 7 w 97"/>
              <a:gd name="T21" fmla="*/ 35 h 89"/>
              <a:gd name="T22" fmla="*/ 7 w 97"/>
              <a:gd name="T23" fmla="*/ 55 h 89"/>
              <a:gd name="T24" fmla="*/ 48 w 97"/>
              <a:gd name="T25" fmla="*/ 63 h 89"/>
              <a:gd name="T26" fmla="*/ 48 w 97"/>
              <a:gd name="T27" fmla="*/ 63 h 89"/>
              <a:gd name="T28" fmla="*/ 3 w 97"/>
              <a:gd name="T29" fmla="*/ 63 h 89"/>
              <a:gd name="T30" fmla="*/ 0 w 97"/>
              <a:gd name="T31" fmla="*/ 59 h 89"/>
              <a:gd name="T32" fmla="*/ 0 w 97"/>
              <a:gd name="T33" fmla="*/ 31 h 89"/>
              <a:gd name="T34" fmla="*/ 0 w 97"/>
              <a:gd name="T35" fmla="*/ 31 h 89"/>
              <a:gd name="T36" fmla="*/ 3 w 97"/>
              <a:gd name="T37" fmla="*/ 27 h 89"/>
              <a:gd name="T38" fmla="*/ 48 w 97"/>
              <a:gd name="T39" fmla="*/ 27 h 89"/>
              <a:gd name="T40" fmla="*/ 48 w 97"/>
              <a:gd name="T41" fmla="*/ 4 h 89"/>
              <a:gd name="T42" fmla="*/ 49 w 97"/>
              <a:gd name="T43" fmla="*/ 2 h 89"/>
              <a:gd name="T44" fmla="*/ 55 w 97"/>
              <a:gd name="T45" fmla="*/ 2 h 89"/>
              <a:gd name="T46" fmla="*/ 95 w 97"/>
              <a:gd name="T47" fmla="*/ 42 h 89"/>
              <a:gd name="T48" fmla="*/ 95 w 97"/>
              <a:gd name="T49" fmla="*/ 42 h 89"/>
              <a:gd name="T50" fmla="*/ 95 w 97"/>
              <a:gd name="T51" fmla="*/ 42 h 89"/>
              <a:gd name="T52" fmla="*/ 95 w 97"/>
              <a:gd name="T53" fmla="*/ 48 h 89"/>
              <a:gd name="T54" fmla="*/ 55 w 97"/>
              <a:gd name="T55" fmla="*/ 88 h 89"/>
              <a:gd name="T56" fmla="*/ 52 w 97"/>
              <a:gd name="T57" fmla="*/ 89 h 89"/>
              <a:gd name="T58" fmla="*/ 48 w 97"/>
              <a:gd name="T59" fmla="*/ 86 h 89"/>
              <a:gd name="T60" fmla="*/ 48 w 97"/>
              <a:gd name="T61" fmla="*/ 63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7" h="89">
                <a:moveTo>
                  <a:pt x="7" y="55"/>
                </a:moveTo>
                <a:cubicBezTo>
                  <a:pt x="52" y="55"/>
                  <a:pt x="52" y="55"/>
                  <a:pt x="52" y="55"/>
                </a:cubicBezTo>
                <a:cubicBezTo>
                  <a:pt x="54" y="55"/>
                  <a:pt x="56" y="57"/>
                  <a:pt x="56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6" y="77"/>
                  <a:pt x="56" y="77"/>
                  <a:pt x="56" y="77"/>
                </a:cubicBezTo>
                <a:cubicBezTo>
                  <a:pt x="87" y="45"/>
                  <a:pt x="87" y="45"/>
                  <a:pt x="87" y="45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3"/>
                  <a:pt x="54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55"/>
                  <a:pt x="7" y="55"/>
                  <a:pt x="7" y="55"/>
                </a:cubicBezTo>
                <a:close/>
                <a:moveTo>
                  <a:pt x="48" y="63"/>
                </a:moveTo>
                <a:cubicBezTo>
                  <a:pt x="48" y="63"/>
                  <a:pt x="48" y="63"/>
                  <a:pt x="48" y="63"/>
                </a:cubicBezTo>
                <a:cubicBezTo>
                  <a:pt x="3" y="63"/>
                  <a:pt x="3" y="63"/>
                  <a:pt x="3" y="63"/>
                </a:cubicBezTo>
                <a:cubicBezTo>
                  <a:pt x="1" y="63"/>
                  <a:pt x="0" y="61"/>
                  <a:pt x="0" y="59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1" y="27"/>
                  <a:pt x="3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3"/>
                  <a:pt x="49" y="2"/>
                  <a:pt x="49" y="2"/>
                </a:cubicBezTo>
                <a:cubicBezTo>
                  <a:pt x="51" y="0"/>
                  <a:pt x="53" y="0"/>
                  <a:pt x="55" y="2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2"/>
                  <a:pt x="95" y="42"/>
                  <a:pt x="95" y="42"/>
                </a:cubicBezTo>
                <a:cubicBezTo>
                  <a:pt x="97" y="44"/>
                  <a:pt x="97" y="46"/>
                  <a:pt x="95" y="48"/>
                </a:cubicBezTo>
                <a:cubicBezTo>
                  <a:pt x="55" y="88"/>
                  <a:pt x="55" y="88"/>
                  <a:pt x="55" y="88"/>
                </a:cubicBezTo>
                <a:cubicBezTo>
                  <a:pt x="54" y="89"/>
                  <a:pt x="53" y="89"/>
                  <a:pt x="52" y="89"/>
                </a:cubicBezTo>
                <a:cubicBezTo>
                  <a:pt x="50" y="89"/>
                  <a:pt x="48" y="88"/>
                  <a:pt x="48" y="86"/>
                </a:cubicBezTo>
                <a:cubicBezTo>
                  <a:pt x="48" y="63"/>
                  <a:pt x="48" y="63"/>
                  <a:pt x="48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85" name="PA_任意多边形 53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>
            <a:off x="7204793" y="5232902"/>
            <a:ext cx="336447" cy="304705"/>
          </a:xfrm>
          <a:custGeom>
            <a:avLst/>
            <a:gdLst>
              <a:gd name="T0" fmla="*/ 7 w 97"/>
              <a:gd name="T1" fmla="*/ 55 h 89"/>
              <a:gd name="T2" fmla="*/ 52 w 97"/>
              <a:gd name="T3" fmla="*/ 55 h 89"/>
              <a:gd name="T4" fmla="*/ 56 w 97"/>
              <a:gd name="T5" fmla="*/ 59 h 89"/>
              <a:gd name="T6" fmla="*/ 56 w 97"/>
              <a:gd name="T7" fmla="*/ 59 h 89"/>
              <a:gd name="T8" fmla="*/ 56 w 97"/>
              <a:gd name="T9" fmla="*/ 77 h 89"/>
              <a:gd name="T10" fmla="*/ 87 w 97"/>
              <a:gd name="T11" fmla="*/ 45 h 89"/>
              <a:gd name="T12" fmla="*/ 56 w 97"/>
              <a:gd name="T13" fmla="*/ 13 h 89"/>
              <a:gd name="T14" fmla="*/ 56 w 97"/>
              <a:gd name="T15" fmla="*/ 31 h 89"/>
              <a:gd name="T16" fmla="*/ 52 w 97"/>
              <a:gd name="T17" fmla="*/ 35 h 89"/>
              <a:gd name="T18" fmla="*/ 52 w 97"/>
              <a:gd name="T19" fmla="*/ 35 h 89"/>
              <a:gd name="T20" fmla="*/ 7 w 97"/>
              <a:gd name="T21" fmla="*/ 35 h 89"/>
              <a:gd name="T22" fmla="*/ 7 w 97"/>
              <a:gd name="T23" fmla="*/ 55 h 89"/>
              <a:gd name="T24" fmla="*/ 48 w 97"/>
              <a:gd name="T25" fmla="*/ 63 h 89"/>
              <a:gd name="T26" fmla="*/ 48 w 97"/>
              <a:gd name="T27" fmla="*/ 63 h 89"/>
              <a:gd name="T28" fmla="*/ 3 w 97"/>
              <a:gd name="T29" fmla="*/ 63 h 89"/>
              <a:gd name="T30" fmla="*/ 0 w 97"/>
              <a:gd name="T31" fmla="*/ 59 h 89"/>
              <a:gd name="T32" fmla="*/ 0 w 97"/>
              <a:gd name="T33" fmla="*/ 31 h 89"/>
              <a:gd name="T34" fmla="*/ 0 w 97"/>
              <a:gd name="T35" fmla="*/ 31 h 89"/>
              <a:gd name="T36" fmla="*/ 3 w 97"/>
              <a:gd name="T37" fmla="*/ 27 h 89"/>
              <a:gd name="T38" fmla="*/ 48 w 97"/>
              <a:gd name="T39" fmla="*/ 27 h 89"/>
              <a:gd name="T40" fmla="*/ 48 w 97"/>
              <a:gd name="T41" fmla="*/ 4 h 89"/>
              <a:gd name="T42" fmla="*/ 49 w 97"/>
              <a:gd name="T43" fmla="*/ 2 h 89"/>
              <a:gd name="T44" fmla="*/ 55 w 97"/>
              <a:gd name="T45" fmla="*/ 2 h 89"/>
              <a:gd name="T46" fmla="*/ 95 w 97"/>
              <a:gd name="T47" fmla="*/ 42 h 89"/>
              <a:gd name="T48" fmla="*/ 95 w 97"/>
              <a:gd name="T49" fmla="*/ 42 h 89"/>
              <a:gd name="T50" fmla="*/ 95 w 97"/>
              <a:gd name="T51" fmla="*/ 42 h 89"/>
              <a:gd name="T52" fmla="*/ 95 w 97"/>
              <a:gd name="T53" fmla="*/ 48 h 89"/>
              <a:gd name="T54" fmla="*/ 55 w 97"/>
              <a:gd name="T55" fmla="*/ 88 h 89"/>
              <a:gd name="T56" fmla="*/ 52 w 97"/>
              <a:gd name="T57" fmla="*/ 89 h 89"/>
              <a:gd name="T58" fmla="*/ 48 w 97"/>
              <a:gd name="T59" fmla="*/ 86 h 89"/>
              <a:gd name="T60" fmla="*/ 48 w 97"/>
              <a:gd name="T61" fmla="*/ 63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97" h="89">
                <a:moveTo>
                  <a:pt x="7" y="55"/>
                </a:moveTo>
                <a:cubicBezTo>
                  <a:pt x="52" y="55"/>
                  <a:pt x="52" y="55"/>
                  <a:pt x="52" y="55"/>
                </a:cubicBezTo>
                <a:cubicBezTo>
                  <a:pt x="54" y="55"/>
                  <a:pt x="56" y="57"/>
                  <a:pt x="56" y="59"/>
                </a:cubicBezTo>
                <a:cubicBezTo>
                  <a:pt x="56" y="59"/>
                  <a:pt x="56" y="59"/>
                  <a:pt x="56" y="59"/>
                </a:cubicBezTo>
                <a:cubicBezTo>
                  <a:pt x="56" y="77"/>
                  <a:pt x="56" y="77"/>
                  <a:pt x="56" y="77"/>
                </a:cubicBezTo>
                <a:cubicBezTo>
                  <a:pt x="87" y="45"/>
                  <a:pt x="87" y="45"/>
                  <a:pt x="87" y="45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3"/>
                  <a:pt x="54" y="35"/>
                  <a:pt x="52" y="35"/>
                </a:cubicBezTo>
                <a:cubicBezTo>
                  <a:pt x="52" y="35"/>
                  <a:pt x="52" y="35"/>
                  <a:pt x="52" y="35"/>
                </a:cubicBezTo>
                <a:cubicBezTo>
                  <a:pt x="7" y="35"/>
                  <a:pt x="7" y="35"/>
                  <a:pt x="7" y="35"/>
                </a:cubicBezTo>
                <a:cubicBezTo>
                  <a:pt x="7" y="55"/>
                  <a:pt x="7" y="55"/>
                  <a:pt x="7" y="55"/>
                </a:cubicBezTo>
                <a:close/>
                <a:moveTo>
                  <a:pt x="48" y="63"/>
                </a:moveTo>
                <a:cubicBezTo>
                  <a:pt x="48" y="63"/>
                  <a:pt x="48" y="63"/>
                  <a:pt x="48" y="63"/>
                </a:cubicBezTo>
                <a:cubicBezTo>
                  <a:pt x="3" y="63"/>
                  <a:pt x="3" y="63"/>
                  <a:pt x="3" y="63"/>
                </a:cubicBezTo>
                <a:cubicBezTo>
                  <a:pt x="1" y="63"/>
                  <a:pt x="0" y="61"/>
                  <a:pt x="0" y="59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cubicBezTo>
                  <a:pt x="0" y="29"/>
                  <a:pt x="1" y="27"/>
                  <a:pt x="3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3"/>
                  <a:pt x="49" y="3"/>
                  <a:pt x="49" y="2"/>
                </a:cubicBezTo>
                <a:cubicBezTo>
                  <a:pt x="51" y="0"/>
                  <a:pt x="53" y="0"/>
                  <a:pt x="55" y="2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2"/>
                  <a:pt x="95" y="42"/>
                  <a:pt x="95" y="42"/>
                </a:cubicBezTo>
                <a:cubicBezTo>
                  <a:pt x="95" y="42"/>
                  <a:pt x="95" y="42"/>
                  <a:pt x="95" y="42"/>
                </a:cubicBezTo>
                <a:cubicBezTo>
                  <a:pt x="97" y="44"/>
                  <a:pt x="97" y="46"/>
                  <a:pt x="95" y="48"/>
                </a:cubicBezTo>
                <a:cubicBezTo>
                  <a:pt x="55" y="88"/>
                  <a:pt x="55" y="88"/>
                  <a:pt x="55" y="88"/>
                </a:cubicBezTo>
                <a:cubicBezTo>
                  <a:pt x="54" y="89"/>
                  <a:pt x="53" y="89"/>
                  <a:pt x="52" y="89"/>
                </a:cubicBezTo>
                <a:cubicBezTo>
                  <a:pt x="50" y="89"/>
                  <a:pt x="48" y="88"/>
                  <a:pt x="48" y="86"/>
                </a:cubicBezTo>
                <a:cubicBezTo>
                  <a:pt x="48" y="63"/>
                  <a:pt x="48" y="63"/>
                  <a:pt x="48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86" name="PA_任意多边形 54"/>
          <p:cNvSpPr>
            <a:spLocks noEditPoints="1"/>
          </p:cNvSpPr>
          <p:nvPr>
            <p:custDataLst>
              <p:tags r:id="rId17"/>
            </p:custDataLst>
          </p:nvPr>
        </p:nvSpPr>
        <p:spPr bwMode="auto">
          <a:xfrm>
            <a:off x="7217489" y="2348778"/>
            <a:ext cx="308937" cy="332213"/>
          </a:xfrm>
          <a:custGeom>
            <a:avLst/>
            <a:gdLst>
              <a:gd name="T0" fmla="*/ 74 w 90"/>
              <a:gd name="T1" fmla="*/ 63 h 96"/>
              <a:gd name="T2" fmla="*/ 85 w 90"/>
              <a:gd name="T3" fmla="*/ 68 h 96"/>
              <a:gd name="T4" fmla="*/ 85 w 90"/>
              <a:gd name="T5" fmla="*/ 68 h 96"/>
              <a:gd name="T6" fmla="*/ 90 w 90"/>
              <a:gd name="T7" fmla="*/ 80 h 96"/>
              <a:gd name="T8" fmla="*/ 74 w 90"/>
              <a:gd name="T9" fmla="*/ 96 h 96"/>
              <a:gd name="T10" fmla="*/ 57 w 90"/>
              <a:gd name="T11" fmla="*/ 80 h 96"/>
              <a:gd name="T12" fmla="*/ 58 w 90"/>
              <a:gd name="T13" fmla="*/ 74 h 96"/>
              <a:gd name="T14" fmla="*/ 40 w 90"/>
              <a:gd name="T15" fmla="*/ 63 h 96"/>
              <a:gd name="T16" fmla="*/ 39 w 90"/>
              <a:gd name="T17" fmla="*/ 64 h 96"/>
              <a:gd name="T18" fmla="*/ 39 w 90"/>
              <a:gd name="T19" fmla="*/ 64 h 96"/>
              <a:gd name="T20" fmla="*/ 23 w 90"/>
              <a:gd name="T21" fmla="*/ 71 h 96"/>
              <a:gd name="T22" fmla="*/ 0 w 90"/>
              <a:gd name="T23" fmla="*/ 48 h 96"/>
              <a:gd name="T24" fmla="*/ 23 w 90"/>
              <a:gd name="T25" fmla="*/ 25 h 96"/>
              <a:gd name="T26" fmla="*/ 39 w 90"/>
              <a:gd name="T27" fmla="*/ 32 h 96"/>
              <a:gd name="T28" fmla="*/ 39 w 90"/>
              <a:gd name="T29" fmla="*/ 32 h 96"/>
              <a:gd name="T30" fmla="*/ 39 w 90"/>
              <a:gd name="T31" fmla="*/ 32 h 96"/>
              <a:gd name="T32" fmla="*/ 40 w 90"/>
              <a:gd name="T33" fmla="*/ 33 h 96"/>
              <a:gd name="T34" fmla="*/ 58 w 90"/>
              <a:gd name="T35" fmla="*/ 22 h 96"/>
              <a:gd name="T36" fmla="*/ 57 w 90"/>
              <a:gd name="T37" fmla="*/ 16 h 96"/>
              <a:gd name="T38" fmla="*/ 74 w 90"/>
              <a:gd name="T39" fmla="*/ 0 h 96"/>
              <a:gd name="T40" fmla="*/ 90 w 90"/>
              <a:gd name="T41" fmla="*/ 16 h 96"/>
              <a:gd name="T42" fmla="*/ 74 w 90"/>
              <a:gd name="T43" fmla="*/ 33 h 96"/>
              <a:gd name="T44" fmla="*/ 62 w 90"/>
              <a:gd name="T45" fmla="*/ 28 h 96"/>
              <a:gd name="T46" fmla="*/ 62 w 90"/>
              <a:gd name="T47" fmla="*/ 28 h 96"/>
              <a:gd name="T48" fmla="*/ 44 w 90"/>
              <a:gd name="T49" fmla="*/ 39 h 96"/>
              <a:gd name="T50" fmla="*/ 46 w 90"/>
              <a:gd name="T51" fmla="*/ 48 h 96"/>
              <a:gd name="T52" fmla="*/ 44 w 90"/>
              <a:gd name="T53" fmla="*/ 57 h 96"/>
              <a:gd name="T54" fmla="*/ 62 w 90"/>
              <a:gd name="T55" fmla="*/ 68 h 96"/>
              <a:gd name="T56" fmla="*/ 62 w 90"/>
              <a:gd name="T57" fmla="*/ 68 h 96"/>
              <a:gd name="T58" fmla="*/ 62 w 90"/>
              <a:gd name="T59" fmla="*/ 68 h 96"/>
              <a:gd name="T60" fmla="*/ 62 w 90"/>
              <a:gd name="T61" fmla="*/ 68 h 96"/>
              <a:gd name="T62" fmla="*/ 74 w 90"/>
              <a:gd name="T63" fmla="*/ 63 h 96"/>
              <a:gd name="T64" fmla="*/ 80 w 90"/>
              <a:gd name="T65" fmla="*/ 73 h 96"/>
              <a:gd name="T66" fmla="*/ 80 w 90"/>
              <a:gd name="T67" fmla="*/ 73 h 96"/>
              <a:gd name="T68" fmla="*/ 74 w 90"/>
              <a:gd name="T69" fmla="*/ 70 h 96"/>
              <a:gd name="T70" fmla="*/ 67 w 90"/>
              <a:gd name="T71" fmla="*/ 73 h 96"/>
              <a:gd name="T72" fmla="*/ 67 w 90"/>
              <a:gd name="T73" fmla="*/ 73 h 96"/>
              <a:gd name="T74" fmla="*/ 64 w 90"/>
              <a:gd name="T75" fmla="*/ 80 h 96"/>
              <a:gd name="T76" fmla="*/ 74 w 90"/>
              <a:gd name="T77" fmla="*/ 89 h 96"/>
              <a:gd name="T78" fmla="*/ 83 w 90"/>
              <a:gd name="T79" fmla="*/ 80 h 96"/>
              <a:gd name="T80" fmla="*/ 80 w 90"/>
              <a:gd name="T81" fmla="*/ 73 h 96"/>
              <a:gd name="T82" fmla="*/ 80 w 90"/>
              <a:gd name="T83" fmla="*/ 73 h 96"/>
              <a:gd name="T84" fmla="*/ 34 w 90"/>
              <a:gd name="T85" fmla="*/ 37 h 96"/>
              <a:gd name="T86" fmla="*/ 34 w 90"/>
              <a:gd name="T87" fmla="*/ 37 h 96"/>
              <a:gd name="T88" fmla="*/ 23 w 90"/>
              <a:gd name="T89" fmla="*/ 32 h 96"/>
              <a:gd name="T90" fmla="*/ 7 w 90"/>
              <a:gd name="T91" fmla="*/ 48 h 96"/>
              <a:gd name="T92" fmla="*/ 23 w 90"/>
              <a:gd name="T93" fmla="*/ 64 h 96"/>
              <a:gd name="T94" fmla="*/ 33 w 90"/>
              <a:gd name="T95" fmla="*/ 59 h 96"/>
              <a:gd name="T96" fmla="*/ 34 w 90"/>
              <a:gd name="T97" fmla="*/ 59 h 96"/>
              <a:gd name="T98" fmla="*/ 38 w 90"/>
              <a:gd name="T99" fmla="*/ 48 h 96"/>
              <a:gd name="T100" fmla="*/ 34 w 90"/>
              <a:gd name="T101" fmla="*/ 37 h 96"/>
              <a:gd name="T102" fmla="*/ 34 w 90"/>
              <a:gd name="T103" fmla="*/ 37 h 96"/>
              <a:gd name="T104" fmla="*/ 74 w 90"/>
              <a:gd name="T105" fmla="*/ 7 h 96"/>
              <a:gd name="T106" fmla="*/ 74 w 90"/>
              <a:gd name="T107" fmla="*/ 7 h 96"/>
              <a:gd name="T108" fmla="*/ 64 w 90"/>
              <a:gd name="T109" fmla="*/ 16 h 96"/>
              <a:gd name="T110" fmla="*/ 66 w 90"/>
              <a:gd name="T111" fmla="*/ 21 h 96"/>
              <a:gd name="T112" fmla="*/ 66 w 90"/>
              <a:gd name="T113" fmla="*/ 21 h 96"/>
              <a:gd name="T114" fmla="*/ 66 w 90"/>
              <a:gd name="T115" fmla="*/ 21 h 96"/>
              <a:gd name="T116" fmla="*/ 67 w 90"/>
              <a:gd name="T117" fmla="*/ 23 h 96"/>
              <a:gd name="T118" fmla="*/ 67 w 90"/>
              <a:gd name="T119" fmla="*/ 23 h 96"/>
              <a:gd name="T120" fmla="*/ 74 w 90"/>
              <a:gd name="T121" fmla="*/ 26 h 96"/>
              <a:gd name="T122" fmla="*/ 83 w 90"/>
              <a:gd name="T123" fmla="*/ 16 h 96"/>
              <a:gd name="T124" fmla="*/ 74 w 90"/>
              <a:gd name="T125" fmla="*/ 7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90" h="96">
                <a:moveTo>
                  <a:pt x="74" y="63"/>
                </a:moveTo>
                <a:cubicBezTo>
                  <a:pt x="78" y="63"/>
                  <a:pt x="82" y="65"/>
                  <a:pt x="85" y="68"/>
                </a:cubicBezTo>
                <a:cubicBezTo>
                  <a:pt x="85" y="68"/>
                  <a:pt x="85" y="68"/>
                  <a:pt x="85" y="68"/>
                </a:cubicBezTo>
                <a:cubicBezTo>
                  <a:pt x="88" y="71"/>
                  <a:pt x="90" y="75"/>
                  <a:pt x="90" y="80"/>
                </a:cubicBezTo>
                <a:cubicBezTo>
                  <a:pt x="90" y="89"/>
                  <a:pt x="83" y="96"/>
                  <a:pt x="74" y="96"/>
                </a:cubicBezTo>
                <a:cubicBezTo>
                  <a:pt x="64" y="96"/>
                  <a:pt x="57" y="89"/>
                  <a:pt x="57" y="80"/>
                </a:cubicBezTo>
                <a:cubicBezTo>
                  <a:pt x="57" y="78"/>
                  <a:pt x="57" y="76"/>
                  <a:pt x="58" y="74"/>
                </a:cubicBezTo>
                <a:cubicBezTo>
                  <a:pt x="40" y="63"/>
                  <a:pt x="40" y="63"/>
                  <a:pt x="40" y="63"/>
                </a:cubicBezTo>
                <a:cubicBezTo>
                  <a:pt x="39" y="64"/>
                  <a:pt x="39" y="64"/>
                  <a:pt x="39" y="64"/>
                </a:cubicBezTo>
                <a:cubicBezTo>
                  <a:pt x="39" y="64"/>
                  <a:pt x="39" y="64"/>
                  <a:pt x="39" y="64"/>
                </a:cubicBezTo>
                <a:cubicBezTo>
                  <a:pt x="34" y="69"/>
                  <a:pt x="29" y="71"/>
                  <a:pt x="23" y="71"/>
                </a:cubicBezTo>
                <a:cubicBezTo>
                  <a:pt x="10" y="71"/>
                  <a:pt x="0" y="61"/>
                  <a:pt x="0" y="48"/>
                </a:cubicBezTo>
                <a:cubicBezTo>
                  <a:pt x="0" y="35"/>
                  <a:pt x="10" y="25"/>
                  <a:pt x="23" y="25"/>
                </a:cubicBezTo>
                <a:cubicBezTo>
                  <a:pt x="29" y="25"/>
                  <a:pt x="35" y="28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32"/>
                  <a:pt x="39" y="32"/>
                  <a:pt x="39" y="32"/>
                </a:cubicBezTo>
                <a:cubicBezTo>
                  <a:pt x="39" y="32"/>
                  <a:pt x="39" y="32"/>
                  <a:pt x="40" y="33"/>
                </a:cubicBezTo>
                <a:cubicBezTo>
                  <a:pt x="58" y="22"/>
                  <a:pt x="58" y="22"/>
                  <a:pt x="58" y="22"/>
                </a:cubicBezTo>
                <a:cubicBezTo>
                  <a:pt x="57" y="20"/>
                  <a:pt x="57" y="18"/>
                  <a:pt x="57" y="16"/>
                </a:cubicBezTo>
                <a:cubicBezTo>
                  <a:pt x="57" y="7"/>
                  <a:pt x="64" y="0"/>
                  <a:pt x="74" y="0"/>
                </a:cubicBezTo>
                <a:cubicBezTo>
                  <a:pt x="83" y="0"/>
                  <a:pt x="90" y="7"/>
                  <a:pt x="90" y="16"/>
                </a:cubicBezTo>
                <a:cubicBezTo>
                  <a:pt x="90" y="26"/>
                  <a:pt x="83" y="33"/>
                  <a:pt x="74" y="33"/>
                </a:cubicBezTo>
                <a:cubicBezTo>
                  <a:pt x="69" y="33"/>
                  <a:pt x="65" y="31"/>
                  <a:pt x="62" y="28"/>
                </a:cubicBezTo>
                <a:cubicBezTo>
                  <a:pt x="62" y="28"/>
                  <a:pt x="62" y="28"/>
                  <a:pt x="62" y="28"/>
                </a:cubicBezTo>
                <a:cubicBezTo>
                  <a:pt x="44" y="39"/>
                  <a:pt x="44" y="39"/>
                  <a:pt x="44" y="39"/>
                </a:cubicBezTo>
                <a:cubicBezTo>
                  <a:pt x="45" y="42"/>
                  <a:pt x="46" y="45"/>
                  <a:pt x="46" y="48"/>
                </a:cubicBezTo>
                <a:cubicBezTo>
                  <a:pt x="46" y="51"/>
                  <a:pt x="45" y="54"/>
                  <a:pt x="44" y="57"/>
                </a:cubicBezTo>
                <a:cubicBezTo>
                  <a:pt x="62" y="68"/>
                  <a:pt x="62" y="68"/>
                  <a:pt x="62" y="68"/>
                </a:cubicBezTo>
                <a:cubicBezTo>
                  <a:pt x="62" y="68"/>
                  <a:pt x="62" y="68"/>
                  <a:pt x="62" y="68"/>
                </a:cubicBezTo>
                <a:cubicBezTo>
                  <a:pt x="62" y="68"/>
                  <a:pt x="62" y="68"/>
                  <a:pt x="62" y="68"/>
                </a:cubicBezTo>
                <a:cubicBezTo>
                  <a:pt x="62" y="68"/>
                  <a:pt x="62" y="68"/>
                  <a:pt x="62" y="68"/>
                </a:cubicBezTo>
                <a:cubicBezTo>
                  <a:pt x="65" y="65"/>
                  <a:pt x="69" y="63"/>
                  <a:pt x="74" y="63"/>
                </a:cubicBezTo>
                <a:close/>
                <a:moveTo>
                  <a:pt x="80" y="73"/>
                </a:moveTo>
                <a:cubicBezTo>
                  <a:pt x="80" y="73"/>
                  <a:pt x="80" y="73"/>
                  <a:pt x="80" y="73"/>
                </a:cubicBezTo>
                <a:cubicBezTo>
                  <a:pt x="79" y="71"/>
                  <a:pt x="76" y="70"/>
                  <a:pt x="74" y="70"/>
                </a:cubicBezTo>
                <a:cubicBezTo>
                  <a:pt x="71" y="70"/>
                  <a:pt x="69" y="71"/>
                  <a:pt x="67" y="73"/>
                </a:cubicBezTo>
                <a:cubicBezTo>
                  <a:pt x="67" y="73"/>
                  <a:pt x="67" y="73"/>
                  <a:pt x="67" y="73"/>
                </a:cubicBezTo>
                <a:cubicBezTo>
                  <a:pt x="65" y="75"/>
                  <a:pt x="64" y="77"/>
                  <a:pt x="64" y="80"/>
                </a:cubicBezTo>
                <a:cubicBezTo>
                  <a:pt x="64" y="85"/>
                  <a:pt x="68" y="89"/>
                  <a:pt x="74" y="89"/>
                </a:cubicBezTo>
                <a:cubicBezTo>
                  <a:pt x="79" y="89"/>
                  <a:pt x="83" y="85"/>
                  <a:pt x="83" y="80"/>
                </a:cubicBezTo>
                <a:cubicBezTo>
                  <a:pt x="83" y="77"/>
                  <a:pt x="82" y="75"/>
                  <a:pt x="80" y="73"/>
                </a:cubicBezTo>
                <a:cubicBezTo>
                  <a:pt x="80" y="73"/>
                  <a:pt x="80" y="73"/>
                  <a:pt x="80" y="73"/>
                </a:cubicBezTo>
                <a:close/>
                <a:moveTo>
                  <a:pt x="34" y="37"/>
                </a:moveTo>
                <a:cubicBezTo>
                  <a:pt x="34" y="37"/>
                  <a:pt x="34" y="37"/>
                  <a:pt x="34" y="37"/>
                </a:cubicBezTo>
                <a:cubicBezTo>
                  <a:pt x="31" y="34"/>
                  <a:pt x="27" y="32"/>
                  <a:pt x="23" y="32"/>
                </a:cubicBezTo>
                <a:cubicBezTo>
                  <a:pt x="14" y="32"/>
                  <a:pt x="7" y="39"/>
                  <a:pt x="7" y="48"/>
                </a:cubicBezTo>
                <a:cubicBezTo>
                  <a:pt x="7" y="57"/>
                  <a:pt x="14" y="64"/>
                  <a:pt x="23" y="64"/>
                </a:cubicBezTo>
                <a:cubicBezTo>
                  <a:pt x="27" y="64"/>
                  <a:pt x="31" y="62"/>
                  <a:pt x="33" y="59"/>
                </a:cubicBezTo>
                <a:cubicBezTo>
                  <a:pt x="34" y="59"/>
                  <a:pt x="34" y="59"/>
                  <a:pt x="34" y="59"/>
                </a:cubicBezTo>
                <a:cubicBezTo>
                  <a:pt x="36" y="56"/>
                  <a:pt x="38" y="52"/>
                  <a:pt x="38" y="48"/>
                </a:cubicBezTo>
                <a:cubicBezTo>
                  <a:pt x="38" y="44"/>
                  <a:pt x="36" y="40"/>
                  <a:pt x="34" y="37"/>
                </a:cubicBezTo>
                <a:cubicBezTo>
                  <a:pt x="34" y="37"/>
                  <a:pt x="34" y="37"/>
                  <a:pt x="34" y="37"/>
                </a:cubicBezTo>
                <a:close/>
                <a:moveTo>
                  <a:pt x="74" y="7"/>
                </a:moveTo>
                <a:cubicBezTo>
                  <a:pt x="74" y="7"/>
                  <a:pt x="74" y="7"/>
                  <a:pt x="74" y="7"/>
                </a:cubicBezTo>
                <a:cubicBezTo>
                  <a:pt x="68" y="7"/>
                  <a:pt x="64" y="11"/>
                  <a:pt x="64" y="16"/>
                </a:cubicBezTo>
                <a:cubicBezTo>
                  <a:pt x="64" y="18"/>
                  <a:pt x="65" y="20"/>
                  <a:pt x="66" y="21"/>
                </a:cubicBezTo>
                <a:cubicBezTo>
                  <a:pt x="66" y="21"/>
                  <a:pt x="66" y="21"/>
                  <a:pt x="66" y="21"/>
                </a:cubicBezTo>
                <a:cubicBezTo>
                  <a:pt x="66" y="21"/>
                  <a:pt x="66" y="21"/>
                  <a:pt x="66" y="21"/>
                </a:cubicBezTo>
                <a:cubicBezTo>
                  <a:pt x="66" y="22"/>
                  <a:pt x="66" y="22"/>
                  <a:pt x="67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9" y="25"/>
                  <a:pt x="71" y="26"/>
                  <a:pt x="74" y="26"/>
                </a:cubicBezTo>
                <a:cubicBezTo>
                  <a:pt x="79" y="26"/>
                  <a:pt x="83" y="22"/>
                  <a:pt x="83" y="16"/>
                </a:cubicBezTo>
                <a:cubicBezTo>
                  <a:pt x="83" y="11"/>
                  <a:pt x="79" y="7"/>
                  <a:pt x="74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87" name="PA_任意多边形 55"/>
          <p:cNvSpPr>
            <a:spLocks noEditPoints="1"/>
          </p:cNvSpPr>
          <p:nvPr>
            <p:custDataLst>
              <p:tags r:id="rId18"/>
            </p:custDataLst>
          </p:nvPr>
        </p:nvSpPr>
        <p:spPr bwMode="auto">
          <a:xfrm>
            <a:off x="4657112" y="5235019"/>
            <a:ext cx="334331" cy="302589"/>
          </a:xfrm>
          <a:custGeom>
            <a:avLst/>
            <a:gdLst>
              <a:gd name="T0" fmla="*/ 85 w 96"/>
              <a:gd name="T1" fmla="*/ 57 h 88"/>
              <a:gd name="T2" fmla="*/ 89 w 96"/>
              <a:gd name="T3" fmla="*/ 48 h 88"/>
              <a:gd name="T4" fmla="*/ 79 w 96"/>
              <a:gd name="T5" fmla="*/ 36 h 88"/>
              <a:gd name="T6" fmla="*/ 76 w 96"/>
              <a:gd name="T7" fmla="*/ 33 h 88"/>
              <a:gd name="T8" fmla="*/ 50 w 96"/>
              <a:gd name="T9" fmla="*/ 7 h 88"/>
              <a:gd name="T10" fmla="*/ 27 w 96"/>
              <a:gd name="T11" fmla="*/ 23 h 88"/>
              <a:gd name="T12" fmla="*/ 12 w 96"/>
              <a:gd name="T13" fmla="*/ 30 h 88"/>
              <a:gd name="T14" fmla="*/ 12 w 96"/>
              <a:gd name="T15" fmla="*/ 55 h 88"/>
              <a:gd name="T16" fmla="*/ 25 w 96"/>
              <a:gd name="T17" fmla="*/ 60 h 88"/>
              <a:gd name="T18" fmla="*/ 26 w 96"/>
              <a:gd name="T19" fmla="*/ 60 h 88"/>
              <a:gd name="T20" fmla="*/ 37 w 96"/>
              <a:gd name="T21" fmla="*/ 60 h 88"/>
              <a:gd name="T22" fmla="*/ 37 w 96"/>
              <a:gd name="T23" fmla="*/ 68 h 88"/>
              <a:gd name="T24" fmla="*/ 26 w 96"/>
              <a:gd name="T25" fmla="*/ 68 h 88"/>
              <a:gd name="T26" fmla="*/ 25 w 96"/>
              <a:gd name="T27" fmla="*/ 68 h 88"/>
              <a:gd name="T28" fmla="*/ 7 w 96"/>
              <a:gd name="T29" fmla="*/ 60 h 88"/>
              <a:gd name="T30" fmla="*/ 6 w 96"/>
              <a:gd name="T31" fmla="*/ 25 h 88"/>
              <a:gd name="T32" fmla="*/ 32 w 96"/>
              <a:gd name="T33" fmla="*/ 5 h 88"/>
              <a:gd name="T34" fmla="*/ 74 w 96"/>
              <a:gd name="T35" fmla="*/ 9 h 88"/>
              <a:gd name="T36" fmla="*/ 92 w 96"/>
              <a:gd name="T37" fmla="*/ 36 h 88"/>
              <a:gd name="T38" fmla="*/ 91 w 96"/>
              <a:gd name="T39" fmla="*/ 62 h 88"/>
              <a:gd name="T40" fmla="*/ 79 w 96"/>
              <a:gd name="T41" fmla="*/ 67 h 88"/>
              <a:gd name="T42" fmla="*/ 77 w 96"/>
              <a:gd name="T43" fmla="*/ 68 h 88"/>
              <a:gd name="T44" fmla="*/ 60 w 96"/>
              <a:gd name="T45" fmla="*/ 68 h 88"/>
              <a:gd name="T46" fmla="*/ 57 w 96"/>
              <a:gd name="T47" fmla="*/ 64 h 88"/>
              <a:gd name="T48" fmla="*/ 60 w 96"/>
              <a:gd name="T49" fmla="*/ 60 h 88"/>
              <a:gd name="T50" fmla="*/ 46 w 96"/>
              <a:gd name="T51" fmla="*/ 28 h 88"/>
              <a:gd name="T52" fmla="*/ 47 w 96"/>
              <a:gd name="T53" fmla="*/ 28 h 88"/>
              <a:gd name="T54" fmla="*/ 47 w 96"/>
              <a:gd name="T55" fmla="*/ 28 h 88"/>
              <a:gd name="T56" fmla="*/ 47 w 96"/>
              <a:gd name="T57" fmla="*/ 28 h 88"/>
              <a:gd name="T58" fmla="*/ 47 w 96"/>
              <a:gd name="T59" fmla="*/ 28 h 88"/>
              <a:gd name="T60" fmla="*/ 47 w 96"/>
              <a:gd name="T61" fmla="*/ 27 h 88"/>
              <a:gd name="T62" fmla="*/ 48 w 96"/>
              <a:gd name="T63" fmla="*/ 27 h 88"/>
              <a:gd name="T64" fmla="*/ 48 w 96"/>
              <a:gd name="T65" fmla="*/ 27 h 88"/>
              <a:gd name="T66" fmla="*/ 48 w 96"/>
              <a:gd name="T67" fmla="*/ 27 h 88"/>
              <a:gd name="T68" fmla="*/ 48 w 96"/>
              <a:gd name="T69" fmla="*/ 27 h 88"/>
              <a:gd name="T70" fmla="*/ 49 w 96"/>
              <a:gd name="T71" fmla="*/ 27 h 88"/>
              <a:gd name="T72" fmla="*/ 49 w 96"/>
              <a:gd name="T73" fmla="*/ 28 h 88"/>
              <a:gd name="T74" fmla="*/ 49 w 96"/>
              <a:gd name="T75" fmla="*/ 28 h 88"/>
              <a:gd name="T76" fmla="*/ 49 w 96"/>
              <a:gd name="T77" fmla="*/ 28 h 88"/>
              <a:gd name="T78" fmla="*/ 50 w 96"/>
              <a:gd name="T79" fmla="*/ 28 h 88"/>
              <a:gd name="T80" fmla="*/ 67 w 96"/>
              <a:gd name="T81" fmla="*/ 49 h 88"/>
              <a:gd name="T82" fmla="*/ 50 w 96"/>
              <a:gd name="T83" fmla="*/ 35 h 88"/>
              <a:gd name="T84" fmla="*/ 48 w 96"/>
              <a:gd name="T85" fmla="*/ 88 h 88"/>
              <a:gd name="T86" fmla="*/ 46 w 96"/>
              <a:gd name="T87" fmla="*/ 35 h 88"/>
              <a:gd name="T88" fmla="*/ 29 w 96"/>
              <a:gd name="T89" fmla="*/ 49 h 88"/>
              <a:gd name="T90" fmla="*/ 46 w 96"/>
              <a:gd name="T91" fmla="*/ 28 h 88"/>
              <a:gd name="T92" fmla="*/ 48 w 96"/>
              <a:gd name="T93" fmla="*/ 27 h 88"/>
              <a:gd name="T94" fmla="*/ 48 w 96"/>
              <a:gd name="T95" fmla="*/ 27 h 88"/>
              <a:gd name="T96" fmla="*/ 48 w 96"/>
              <a:gd name="T97" fmla="*/ 27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96" h="88">
                <a:moveTo>
                  <a:pt x="77" y="60"/>
                </a:moveTo>
                <a:cubicBezTo>
                  <a:pt x="80" y="60"/>
                  <a:pt x="83" y="59"/>
                  <a:pt x="85" y="57"/>
                </a:cubicBezTo>
                <a:cubicBezTo>
                  <a:pt x="85" y="57"/>
                  <a:pt x="85" y="57"/>
                  <a:pt x="85" y="57"/>
                </a:cubicBezTo>
                <a:cubicBezTo>
                  <a:pt x="88" y="54"/>
                  <a:pt x="89" y="51"/>
                  <a:pt x="89" y="48"/>
                </a:cubicBezTo>
                <a:cubicBezTo>
                  <a:pt x="89" y="45"/>
                  <a:pt x="88" y="42"/>
                  <a:pt x="86" y="40"/>
                </a:cubicBezTo>
                <a:cubicBezTo>
                  <a:pt x="84" y="38"/>
                  <a:pt x="82" y="37"/>
                  <a:pt x="79" y="36"/>
                </a:cubicBezTo>
                <a:cubicBezTo>
                  <a:pt x="77" y="36"/>
                  <a:pt x="76" y="35"/>
                  <a:pt x="76" y="33"/>
                </a:cubicBezTo>
                <a:cubicBezTo>
                  <a:pt x="76" y="33"/>
                  <a:pt x="76" y="33"/>
                  <a:pt x="76" y="33"/>
                </a:cubicBezTo>
                <a:cubicBezTo>
                  <a:pt x="76" y="26"/>
                  <a:pt x="73" y="19"/>
                  <a:pt x="68" y="15"/>
                </a:cubicBezTo>
                <a:cubicBezTo>
                  <a:pt x="64" y="10"/>
                  <a:pt x="57" y="7"/>
                  <a:pt x="50" y="7"/>
                </a:cubicBezTo>
                <a:cubicBezTo>
                  <a:pt x="45" y="7"/>
                  <a:pt x="40" y="9"/>
                  <a:pt x="36" y="11"/>
                </a:cubicBezTo>
                <a:cubicBezTo>
                  <a:pt x="32" y="14"/>
                  <a:pt x="29" y="18"/>
                  <a:pt x="27" y="23"/>
                </a:cubicBezTo>
                <a:cubicBezTo>
                  <a:pt x="26" y="24"/>
                  <a:pt x="25" y="25"/>
                  <a:pt x="23" y="25"/>
                </a:cubicBezTo>
                <a:cubicBezTo>
                  <a:pt x="19" y="25"/>
                  <a:pt x="15" y="27"/>
                  <a:pt x="12" y="30"/>
                </a:cubicBezTo>
                <a:cubicBezTo>
                  <a:pt x="9" y="33"/>
                  <a:pt x="7" y="38"/>
                  <a:pt x="7" y="42"/>
                </a:cubicBezTo>
                <a:cubicBezTo>
                  <a:pt x="7" y="47"/>
                  <a:pt x="9" y="52"/>
                  <a:pt x="12" y="55"/>
                </a:cubicBezTo>
                <a:cubicBezTo>
                  <a:pt x="12" y="55"/>
                  <a:pt x="12" y="55"/>
                  <a:pt x="12" y="55"/>
                </a:cubicBezTo>
                <a:cubicBezTo>
                  <a:pt x="15" y="58"/>
                  <a:pt x="20" y="60"/>
                  <a:pt x="25" y="60"/>
                </a:cubicBezTo>
                <a:cubicBezTo>
                  <a:pt x="26" y="60"/>
                  <a:pt x="26" y="60"/>
                  <a:pt x="26" y="60"/>
                </a:cubicBezTo>
                <a:cubicBezTo>
                  <a:pt x="26" y="60"/>
                  <a:pt x="26" y="60"/>
                  <a:pt x="26" y="60"/>
                </a:cubicBezTo>
                <a:cubicBezTo>
                  <a:pt x="36" y="60"/>
                  <a:pt x="36" y="60"/>
                  <a:pt x="36" y="60"/>
                </a:cubicBezTo>
                <a:cubicBezTo>
                  <a:pt x="37" y="60"/>
                  <a:pt x="37" y="60"/>
                  <a:pt x="37" y="60"/>
                </a:cubicBezTo>
                <a:cubicBezTo>
                  <a:pt x="39" y="60"/>
                  <a:pt x="41" y="62"/>
                  <a:pt x="41" y="64"/>
                </a:cubicBezTo>
                <a:cubicBezTo>
                  <a:pt x="41" y="66"/>
                  <a:pt x="39" y="68"/>
                  <a:pt x="37" y="68"/>
                </a:cubicBezTo>
                <a:cubicBezTo>
                  <a:pt x="36" y="68"/>
                  <a:pt x="36" y="68"/>
                  <a:pt x="3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8"/>
                  <a:pt x="25" y="68"/>
                  <a:pt x="25" y="68"/>
                </a:cubicBezTo>
                <a:cubicBezTo>
                  <a:pt x="18" y="68"/>
                  <a:pt x="11" y="65"/>
                  <a:pt x="7" y="60"/>
                </a:cubicBezTo>
                <a:cubicBezTo>
                  <a:pt x="7" y="60"/>
                  <a:pt x="7" y="60"/>
                  <a:pt x="7" y="60"/>
                </a:cubicBezTo>
                <a:cubicBezTo>
                  <a:pt x="2" y="56"/>
                  <a:pt x="0" y="49"/>
                  <a:pt x="0" y="42"/>
                </a:cubicBezTo>
                <a:cubicBezTo>
                  <a:pt x="0" y="36"/>
                  <a:pt x="2" y="30"/>
                  <a:pt x="6" y="25"/>
                </a:cubicBezTo>
                <a:cubicBezTo>
                  <a:pt x="10" y="21"/>
                  <a:pt x="15" y="19"/>
                  <a:pt x="21" y="18"/>
                </a:cubicBezTo>
                <a:cubicBezTo>
                  <a:pt x="24" y="13"/>
                  <a:pt x="27" y="8"/>
                  <a:pt x="32" y="5"/>
                </a:cubicBezTo>
                <a:cubicBezTo>
                  <a:pt x="37" y="2"/>
                  <a:pt x="44" y="0"/>
                  <a:pt x="50" y="0"/>
                </a:cubicBezTo>
                <a:cubicBezTo>
                  <a:pt x="59" y="0"/>
                  <a:pt x="68" y="3"/>
                  <a:pt x="74" y="9"/>
                </a:cubicBezTo>
                <a:cubicBezTo>
                  <a:pt x="79" y="15"/>
                  <a:pt x="83" y="22"/>
                  <a:pt x="83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5" y="39"/>
                  <a:pt x="96" y="43"/>
                  <a:pt x="96" y="48"/>
                </a:cubicBezTo>
                <a:cubicBezTo>
                  <a:pt x="96" y="53"/>
                  <a:pt x="94" y="58"/>
                  <a:pt x="91" y="62"/>
                </a:cubicBezTo>
                <a:cubicBezTo>
                  <a:pt x="91" y="62"/>
                  <a:pt x="91" y="62"/>
                  <a:pt x="91" y="62"/>
                </a:cubicBezTo>
                <a:cubicBezTo>
                  <a:pt x="88" y="65"/>
                  <a:pt x="84" y="67"/>
                  <a:pt x="79" y="67"/>
                </a:cubicBezTo>
                <a:cubicBezTo>
                  <a:pt x="79" y="67"/>
                  <a:pt x="78" y="68"/>
                  <a:pt x="78" y="68"/>
                </a:cubicBezTo>
                <a:cubicBezTo>
                  <a:pt x="77" y="68"/>
                  <a:pt x="77" y="68"/>
                  <a:pt x="77" y="68"/>
                </a:cubicBezTo>
                <a:cubicBezTo>
                  <a:pt x="77" y="68"/>
                  <a:pt x="77" y="68"/>
                  <a:pt x="77" y="68"/>
                </a:cubicBezTo>
                <a:cubicBezTo>
                  <a:pt x="60" y="68"/>
                  <a:pt x="60" y="68"/>
                  <a:pt x="60" y="68"/>
                </a:cubicBezTo>
                <a:cubicBezTo>
                  <a:pt x="60" y="68"/>
                  <a:pt x="60" y="68"/>
                  <a:pt x="60" y="68"/>
                </a:cubicBezTo>
                <a:cubicBezTo>
                  <a:pt x="58" y="68"/>
                  <a:pt x="57" y="66"/>
                  <a:pt x="57" y="64"/>
                </a:cubicBezTo>
                <a:cubicBezTo>
                  <a:pt x="57" y="62"/>
                  <a:pt x="58" y="60"/>
                  <a:pt x="60" y="60"/>
                </a:cubicBezTo>
                <a:cubicBezTo>
                  <a:pt x="60" y="60"/>
                  <a:pt x="60" y="60"/>
                  <a:pt x="60" y="60"/>
                </a:cubicBezTo>
                <a:cubicBezTo>
                  <a:pt x="77" y="60"/>
                  <a:pt x="77" y="60"/>
                  <a:pt x="77" y="60"/>
                </a:cubicBezTo>
                <a:close/>
                <a:moveTo>
                  <a:pt x="46" y="28"/>
                </a:moveTo>
                <a:cubicBezTo>
                  <a:pt x="46" y="28"/>
                  <a:pt x="46" y="28"/>
                  <a:pt x="46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7"/>
                  <a:pt x="47" y="27"/>
                  <a:pt x="47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9" y="27"/>
                  <a:pt x="49" y="27"/>
                  <a:pt x="49" y="27"/>
                </a:cubicBezTo>
                <a:cubicBezTo>
                  <a:pt x="49" y="27"/>
                  <a:pt x="49" y="27"/>
                  <a:pt x="49" y="27"/>
                </a:cubicBezTo>
                <a:cubicBezTo>
                  <a:pt x="49" y="27"/>
                  <a:pt x="49" y="27"/>
                  <a:pt x="49" y="28"/>
                </a:cubicBezTo>
                <a:cubicBezTo>
                  <a:pt x="49" y="28"/>
                  <a:pt x="49" y="28"/>
                  <a:pt x="49" y="28"/>
                </a:cubicBezTo>
                <a:cubicBezTo>
                  <a:pt x="49" y="28"/>
                  <a:pt x="49" y="28"/>
                  <a:pt x="49" y="28"/>
                </a:cubicBezTo>
                <a:cubicBezTo>
                  <a:pt x="49" y="28"/>
                  <a:pt x="49" y="28"/>
                  <a:pt x="49" y="28"/>
                </a:cubicBezTo>
                <a:cubicBezTo>
                  <a:pt x="49" y="28"/>
                  <a:pt x="49" y="28"/>
                  <a:pt x="49" y="28"/>
                </a:cubicBezTo>
                <a:cubicBezTo>
                  <a:pt x="49" y="28"/>
                  <a:pt x="49" y="28"/>
                  <a:pt x="49" y="28"/>
                </a:cubicBezTo>
                <a:cubicBezTo>
                  <a:pt x="50" y="28"/>
                  <a:pt x="50" y="28"/>
                  <a:pt x="50" y="28"/>
                </a:cubicBezTo>
                <a:cubicBezTo>
                  <a:pt x="50" y="28"/>
                  <a:pt x="50" y="28"/>
                  <a:pt x="50" y="28"/>
                </a:cubicBezTo>
                <a:cubicBezTo>
                  <a:pt x="67" y="46"/>
                  <a:pt x="67" y="46"/>
                  <a:pt x="67" y="46"/>
                </a:cubicBezTo>
                <a:cubicBezTo>
                  <a:pt x="68" y="47"/>
                  <a:pt x="68" y="48"/>
                  <a:pt x="67" y="49"/>
                </a:cubicBezTo>
                <a:cubicBezTo>
                  <a:pt x="67" y="50"/>
                  <a:pt x="65" y="50"/>
                  <a:pt x="64" y="49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86"/>
                  <a:pt x="50" y="86"/>
                  <a:pt x="50" y="86"/>
                </a:cubicBezTo>
                <a:cubicBezTo>
                  <a:pt x="50" y="87"/>
                  <a:pt x="49" y="88"/>
                  <a:pt x="48" y="88"/>
                </a:cubicBezTo>
                <a:cubicBezTo>
                  <a:pt x="47" y="88"/>
                  <a:pt x="46" y="87"/>
                  <a:pt x="46" y="86"/>
                </a:cubicBezTo>
                <a:cubicBezTo>
                  <a:pt x="46" y="35"/>
                  <a:pt x="46" y="35"/>
                  <a:pt x="46" y="35"/>
                </a:cubicBezTo>
                <a:cubicBezTo>
                  <a:pt x="32" y="49"/>
                  <a:pt x="32" y="49"/>
                  <a:pt x="32" y="49"/>
                </a:cubicBezTo>
                <a:cubicBezTo>
                  <a:pt x="31" y="50"/>
                  <a:pt x="29" y="50"/>
                  <a:pt x="29" y="49"/>
                </a:cubicBezTo>
                <a:cubicBezTo>
                  <a:pt x="28" y="48"/>
                  <a:pt x="28" y="47"/>
                  <a:pt x="29" y="46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lose/>
                <a:moveTo>
                  <a:pt x="48" y="27"/>
                </a:moveTo>
                <a:cubicBezTo>
                  <a:pt x="48" y="27"/>
                  <a:pt x="48" y="27"/>
                  <a:pt x="48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7"/>
                  <a:pt x="48" y="27"/>
                  <a:pt x="48" y="27"/>
                </a:cubicBezTo>
                <a:cubicBezTo>
                  <a:pt x="48" y="27"/>
                  <a:pt x="48" y="27"/>
                  <a:pt x="48" y="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89" name="PA_矩形 5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16548" y="2171032"/>
            <a:ext cx="3358112" cy="8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Head Title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90" name="PA_矩形 58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16548" y="3595109"/>
            <a:ext cx="3358112" cy="8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Head Title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91" name="PA_矩形 59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16548" y="5044578"/>
            <a:ext cx="3358112" cy="8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Head Title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92" name="PA_矩形 60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8044849" y="2171032"/>
            <a:ext cx="3358112" cy="8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Head Title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93" name="PA_矩形 61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044849" y="3595109"/>
            <a:ext cx="3358112" cy="8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Head Title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8494" name="PA_矩形 62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044849" y="5044578"/>
            <a:ext cx="3358112" cy="8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Head Title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" name="PA_文本框 5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31" name="PA_文本框 6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360622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70" grpId="0" animBg="1"/>
      <p:bldP spid="18471" grpId="0" animBg="1"/>
      <p:bldP spid="18472" grpId="0" animBg="1" autoUpdateAnimBg="0"/>
      <p:bldP spid="18473" grpId="0" animBg="1" autoUpdateAnimBg="0"/>
      <p:bldP spid="18474" grpId="0" animBg="1" autoUpdateAnimBg="0"/>
      <p:bldP spid="18475" grpId="0" animBg="1" autoUpdateAnimBg="0"/>
      <p:bldP spid="18476" grpId="0" animBg="1" autoUpdateAnimBg="0"/>
      <p:bldP spid="18477" grpId="0" animBg="1" autoUpdateAnimBg="0"/>
      <p:bldP spid="18478" grpId="0" animBg="1" autoUpdateAnimBg="0"/>
      <p:bldP spid="18479" grpId="0" animBg="1" autoUpdateAnimBg="0"/>
      <p:bldP spid="18480" grpId="0" animBg="1" autoUpdateAnimBg="0"/>
      <p:bldP spid="18481" grpId="0" animBg="1" autoUpdateAnimBg="0"/>
      <p:bldP spid="18482" grpId="0" animBg="1" autoUpdateAnimBg="0"/>
      <p:bldP spid="18483" grpId="0" animBg="1" autoUpdateAnimBg="0"/>
      <p:bldP spid="18484" grpId="0" animBg="1" autoUpdateAnimBg="0"/>
      <p:bldP spid="18485" grpId="0" animBg="1" autoUpdateAnimBg="0"/>
      <p:bldP spid="18486" grpId="0" animBg="1" autoUpdateAnimBg="0"/>
      <p:bldP spid="18487" grpId="0" animBg="1" autoUpdateAnimBg="0"/>
      <p:bldP spid="18489" grpId="0" animBg="1" autoUpdateAnimBg="0"/>
      <p:bldP spid="18490" grpId="0" animBg="1" autoUpdateAnimBg="0"/>
      <p:bldP spid="18491" grpId="0" animBg="1" autoUpdateAnimBg="0"/>
      <p:bldP spid="18492" grpId="0" animBg="1" autoUpdateAnimBg="0"/>
      <p:bldP spid="18493" grpId="0" animBg="1" autoUpdateAnimBg="0"/>
      <p:bldP spid="18494" grpId="0" animBg="1" autoUpdateAnimBg="0"/>
      <p:bldP spid="30" grpId="0" animBg="1" autoUpdateAnimBg="0"/>
      <p:bldP spid="31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22" name="PA_任意多边形 54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401948" y="1472747"/>
            <a:ext cx="1385989" cy="5389485"/>
          </a:xfrm>
          <a:custGeom>
            <a:avLst/>
            <a:gdLst>
              <a:gd name="T0" fmla="*/ 655 w 655"/>
              <a:gd name="T1" fmla="*/ 328 h 2547"/>
              <a:gd name="T2" fmla="*/ 328 w 655"/>
              <a:gd name="T3" fmla="*/ 0 h 2547"/>
              <a:gd name="T4" fmla="*/ 0 w 655"/>
              <a:gd name="T5" fmla="*/ 328 h 2547"/>
              <a:gd name="T6" fmla="*/ 297 w 655"/>
              <a:gd name="T7" fmla="*/ 655 h 2547"/>
              <a:gd name="T8" fmla="*/ 298 w 655"/>
              <a:gd name="T9" fmla="*/ 2545 h 2547"/>
              <a:gd name="T10" fmla="*/ 358 w 655"/>
              <a:gd name="T11" fmla="*/ 2547 h 2547"/>
              <a:gd name="T12" fmla="*/ 358 w 655"/>
              <a:gd name="T13" fmla="*/ 655 h 2547"/>
              <a:gd name="T14" fmla="*/ 655 w 655"/>
              <a:gd name="T15" fmla="*/ 328 h 25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55" h="2547">
                <a:moveTo>
                  <a:pt x="655" y="328"/>
                </a:moveTo>
                <a:cubicBezTo>
                  <a:pt x="655" y="146"/>
                  <a:pt x="509" y="0"/>
                  <a:pt x="328" y="0"/>
                </a:cubicBezTo>
                <a:cubicBezTo>
                  <a:pt x="146" y="0"/>
                  <a:pt x="0" y="146"/>
                  <a:pt x="0" y="328"/>
                </a:cubicBezTo>
                <a:cubicBezTo>
                  <a:pt x="0" y="499"/>
                  <a:pt x="131" y="640"/>
                  <a:pt x="297" y="655"/>
                </a:cubicBezTo>
                <a:cubicBezTo>
                  <a:pt x="297" y="2398"/>
                  <a:pt x="298" y="2545"/>
                  <a:pt x="298" y="2545"/>
                </a:cubicBezTo>
                <a:cubicBezTo>
                  <a:pt x="359" y="2545"/>
                  <a:pt x="358" y="2547"/>
                  <a:pt x="358" y="2547"/>
                </a:cubicBezTo>
                <a:cubicBezTo>
                  <a:pt x="358" y="804"/>
                  <a:pt x="358" y="655"/>
                  <a:pt x="358" y="655"/>
                </a:cubicBezTo>
                <a:cubicBezTo>
                  <a:pt x="524" y="640"/>
                  <a:pt x="655" y="499"/>
                  <a:pt x="655" y="3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23" name="PA_任意多边形 55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4229676" y="2835460"/>
            <a:ext cx="1390221" cy="4020425"/>
          </a:xfrm>
          <a:custGeom>
            <a:avLst/>
            <a:gdLst>
              <a:gd name="T0" fmla="*/ 278 w 556"/>
              <a:gd name="T1" fmla="*/ 0 h 1609"/>
              <a:gd name="T2" fmla="*/ 0 w 556"/>
              <a:gd name="T3" fmla="*/ 278 h 1609"/>
              <a:gd name="T4" fmla="*/ 278 w 556"/>
              <a:gd name="T5" fmla="*/ 556 h 1609"/>
              <a:gd name="T6" fmla="*/ 505 w 556"/>
              <a:gd name="T7" fmla="*/ 437 h 1609"/>
              <a:gd name="T8" fmla="*/ 505 w 556"/>
              <a:gd name="T9" fmla="*/ 1609 h 1609"/>
              <a:gd name="T10" fmla="*/ 556 w 556"/>
              <a:gd name="T11" fmla="*/ 1609 h 1609"/>
              <a:gd name="T12" fmla="*/ 556 w 556"/>
              <a:gd name="T13" fmla="*/ 278 h 1609"/>
              <a:gd name="T14" fmla="*/ 278 w 556"/>
              <a:gd name="T15" fmla="*/ 0 h 1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6" h="1609">
                <a:moveTo>
                  <a:pt x="278" y="0"/>
                </a:moveTo>
                <a:cubicBezTo>
                  <a:pt x="124" y="0"/>
                  <a:pt x="0" y="124"/>
                  <a:pt x="0" y="278"/>
                </a:cubicBezTo>
                <a:cubicBezTo>
                  <a:pt x="0" y="431"/>
                  <a:pt x="124" y="556"/>
                  <a:pt x="278" y="556"/>
                </a:cubicBezTo>
                <a:cubicBezTo>
                  <a:pt x="372" y="556"/>
                  <a:pt x="455" y="509"/>
                  <a:pt x="505" y="437"/>
                </a:cubicBezTo>
                <a:cubicBezTo>
                  <a:pt x="505" y="1609"/>
                  <a:pt x="505" y="1609"/>
                  <a:pt x="505" y="1609"/>
                </a:cubicBezTo>
                <a:cubicBezTo>
                  <a:pt x="556" y="1609"/>
                  <a:pt x="556" y="1609"/>
                  <a:pt x="556" y="1609"/>
                </a:cubicBezTo>
                <a:cubicBezTo>
                  <a:pt x="556" y="278"/>
                  <a:pt x="556" y="278"/>
                  <a:pt x="556" y="278"/>
                </a:cubicBezTo>
                <a:cubicBezTo>
                  <a:pt x="556" y="124"/>
                  <a:pt x="431" y="0"/>
                  <a:pt x="27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24" name="PA_任意多边形 56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3662586" y="4287045"/>
            <a:ext cx="1385989" cy="2568840"/>
          </a:xfrm>
          <a:custGeom>
            <a:avLst/>
            <a:gdLst>
              <a:gd name="T0" fmla="*/ 277 w 555"/>
              <a:gd name="T1" fmla="*/ 0 h 1028"/>
              <a:gd name="T2" fmla="*/ 0 w 555"/>
              <a:gd name="T3" fmla="*/ 278 h 1028"/>
              <a:gd name="T4" fmla="*/ 277 w 555"/>
              <a:gd name="T5" fmla="*/ 556 h 1028"/>
              <a:gd name="T6" fmla="*/ 505 w 555"/>
              <a:gd name="T7" fmla="*/ 438 h 1028"/>
              <a:gd name="T8" fmla="*/ 505 w 555"/>
              <a:gd name="T9" fmla="*/ 1028 h 1028"/>
              <a:gd name="T10" fmla="*/ 555 w 555"/>
              <a:gd name="T11" fmla="*/ 1028 h 1028"/>
              <a:gd name="T12" fmla="*/ 555 w 555"/>
              <a:gd name="T13" fmla="*/ 278 h 1028"/>
              <a:gd name="T14" fmla="*/ 277 w 555"/>
              <a:gd name="T15" fmla="*/ 0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5" h="1028">
                <a:moveTo>
                  <a:pt x="277" y="0"/>
                </a:moveTo>
                <a:cubicBezTo>
                  <a:pt x="124" y="0"/>
                  <a:pt x="0" y="125"/>
                  <a:pt x="0" y="278"/>
                </a:cubicBezTo>
                <a:cubicBezTo>
                  <a:pt x="0" y="432"/>
                  <a:pt x="124" y="556"/>
                  <a:pt x="277" y="556"/>
                </a:cubicBezTo>
                <a:cubicBezTo>
                  <a:pt x="372" y="556"/>
                  <a:pt x="455" y="509"/>
                  <a:pt x="505" y="438"/>
                </a:cubicBezTo>
                <a:cubicBezTo>
                  <a:pt x="505" y="1028"/>
                  <a:pt x="505" y="1028"/>
                  <a:pt x="505" y="1028"/>
                </a:cubicBezTo>
                <a:cubicBezTo>
                  <a:pt x="555" y="1028"/>
                  <a:pt x="555" y="1028"/>
                  <a:pt x="555" y="1028"/>
                </a:cubicBezTo>
                <a:cubicBezTo>
                  <a:pt x="555" y="278"/>
                  <a:pt x="555" y="278"/>
                  <a:pt x="555" y="278"/>
                </a:cubicBezTo>
                <a:cubicBezTo>
                  <a:pt x="555" y="125"/>
                  <a:pt x="431" y="0"/>
                  <a:pt x="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25" name="PA_任意多边形 5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6569987" y="2835460"/>
            <a:ext cx="1390221" cy="4020425"/>
          </a:xfrm>
          <a:custGeom>
            <a:avLst/>
            <a:gdLst>
              <a:gd name="T0" fmla="*/ 278 w 556"/>
              <a:gd name="T1" fmla="*/ 0 h 1609"/>
              <a:gd name="T2" fmla="*/ 0 w 556"/>
              <a:gd name="T3" fmla="*/ 278 h 1609"/>
              <a:gd name="T4" fmla="*/ 0 w 556"/>
              <a:gd name="T5" fmla="*/ 1609 h 1609"/>
              <a:gd name="T6" fmla="*/ 51 w 556"/>
              <a:gd name="T7" fmla="*/ 1609 h 1609"/>
              <a:gd name="T8" fmla="*/ 51 w 556"/>
              <a:gd name="T9" fmla="*/ 437 h 1609"/>
              <a:gd name="T10" fmla="*/ 278 w 556"/>
              <a:gd name="T11" fmla="*/ 556 h 1609"/>
              <a:gd name="T12" fmla="*/ 556 w 556"/>
              <a:gd name="T13" fmla="*/ 278 h 1609"/>
              <a:gd name="T14" fmla="*/ 278 w 556"/>
              <a:gd name="T15" fmla="*/ 0 h 1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6" h="1609">
                <a:moveTo>
                  <a:pt x="278" y="0"/>
                </a:moveTo>
                <a:cubicBezTo>
                  <a:pt x="125" y="0"/>
                  <a:pt x="0" y="124"/>
                  <a:pt x="0" y="278"/>
                </a:cubicBezTo>
                <a:cubicBezTo>
                  <a:pt x="0" y="1609"/>
                  <a:pt x="0" y="1609"/>
                  <a:pt x="0" y="1609"/>
                </a:cubicBezTo>
                <a:cubicBezTo>
                  <a:pt x="51" y="1609"/>
                  <a:pt x="51" y="1609"/>
                  <a:pt x="51" y="1609"/>
                </a:cubicBezTo>
                <a:cubicBezTo>
                  <a:pt x="51" y="437"/>
                  <a:pt x="51" y="437"/>
                  <a:pt x="51" y="437"/>
                </a:cubicBezTo>
                <a:cubicBezTo>
                  <a:pt x="101" y="509"/>
                  <a:pt x="184" y="556"/>
                  <a:pt x="278" y="556"/>
                </a:cubicBezTo>
                <a:cubicBezTo>
                  <a:pt x="432" y="556"/>
                  <a:pt x="556" y="431"/>
                  <a:pt x="556" y="278"/>
                </a:cubicBezTo>
                <a:cubicBezTo>
                  <a:pt x="556" y="124"/>
                  <a:pt x="432" y="0"/>
                  <a:pt x="278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26" name="PA_任意多边形 58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7141311" y="4287045"/>
            <a:ext cx="1385989" cy="2568840"/>
          </a:xfrm>
          <a:custGeom>
            <a:avLst/>
            <a:gdLst>
              <a:gd name="T0" fmla="*/ 278 w 555"/>
              <a:gd name="T1" fmla="*/ 0 h 1028"/>
              <a:gd name="T2" fmla="*/ 0 w 555"/>
              <a:gd name="T3" fmla="*/ 278 h 1028"/>
              <a:gd name="T4" fmla="*/ 0 w 555"/>
              <a:gd name="T5" fmla="*/ 1028 h 1028"/>
              <a:gd name="T6" fmla="*/ 50 w 555"/>
              <a:gd name="T7" fmla="*/ 1028 h 1028"/>
              <a:gd name="T8" fmla="*/ 50 w 555"/>
              <a:gd name="T9" fmla="*/ 438 h 1028"/>
              <a:gd name="T10" fmla="*/ 278 w 555"/>
              <a:gd name="T11" fmla="*/ 556 h 1028"/>
              <a:gd name="T12" fmla="*/ 555 w 555"/>
              <a:gd name="T13" fmla="*/ 278 h 1028"/>
              <a:gd name="T14" fmla="*/ 278 w 555"/>
              <a:gd name="T15" fmla="*/ 0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5" h="1028">
                <a:moveTo>
                  <a:pt x="278" y="0"/>
                </a:moveTo>
                <a:cubicBezTo>
                  <a:pt x="124" y="0"/>
                  <a:pt x="0" y="125"/>
                  <a:pt x="0" y="278"/>
                </a:cubicBezTo>
                <a:cubicBezTo>
                  <a:pt x="0" y="1028"/>
                  <a:pt x="0" y="1028"/>
                  <a:pt x="0" y="1028"/>
                </a:cubicBezTo>
                <a:cubicBezTo>
                  <a:pt x="50" y="1028"/>
                  <a:pt x="50" y="1028"/>
                  <a:pt x="50" y="1028"/>
                </a:cubicBezTo>
                <a:cubicBezTo>
                  <a:pt x="50" y="438"/>
                  <a:pt x="50" y="438"/>
                  <a:pt x="50" y="438"/>
                </a:cubicBezTo>
                <a:cubicBezTo>
                  <a:pt x="100" y="509"/>
                  <a:pt x="183" y="556"/>
                  <a:pt x="278" y="556"/>
                </a:cubicBezTo>
                <a:cubicBezTo>
                  <a:pt x="431" y="556"/>
                  <a:pt x="555" y="432"/>
                  <a:pt x="555" y="278"/>
                </a:cubicBezTo>
                <a:cubicBezTo>
                  <a:pt x="555" y="125"/>
                  <a:pt x="431" y="0"/>
                  <a:pt x="2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27" name="PA_椭圆 5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54523" y="2962420"/>
            <a:ext cx="1136299" cy="113629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28" name="PA_椭圆 6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26793" y="1599709"/>
            <a:ext cx="1136299" cy="113418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29" name="PA_椭圆 6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787431" y="4414007"/>
            <a:ext cx="1136299" cy="113841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30" name="PA_椭圆 6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699065" y="2962420"/>
            <a:ext cx="1136299" cy="1136299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31" name="PA_椭圆 6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266156" y="4414007"/>
            <a:ext cx="1136299" cy="113841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32" name="PA_任意多边形 64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6991075" y="3284055"/>
            <a:ext cx="552279" cy="493031"/>
          </a:xfrm>
          <a:custGeom>
            <a:avLst/>
            <a:gdLst>
              <a:gd name="T0" fmla="*/ 89 w 221"/>
              <a:gd name="T1" fmla="*/ 52 h 198"/>
              <a:gd name="T2" fmla="*/ 65 w 221"/>
              <a:gd name="T3" fmla="*/ 37 h 198"/>
              <a:gd name="T4" fmla="*/ 75 w 221"/>
              <a:gd name="T5" fmla="*/ 27 h 198"/>
              <a:gd name="T6" fmla="*/ 69 w 221"/>
              <a:gd name="T7" fmla="*/ 59 h 198"/>
              <a:gd name="T8" fmla="*/ 88 w 221"/>
              <a:gd name="T9" fmla="*/ 62 h 198"/>
              <a:gd name="T10" fmla="*/ 104 w 221"/>
              <a:gd name="T11" fmla="*/ 48 h 198"/>
              <a:gd name="T12" fmla="*/ 165 w 221"/>
              <a:gd name="T13" fmla="*/ 56 h 198"/>
              <a:gd name="T14" fmla="*/ 180 w 221"/>
              <a:gd name="T15" fmla="*/ 92 h 198"/>
              <a:gd name="T16" fmla="*/ 173 w 221"/>
              <a:gd name="T17" fmla="*/ 117 h 198"/>
              <a:gd name="T18" fmla="*/ 168 w 221"/>
              <a:gd name="T19" fmla="*/ 183 h 198"/>
              <a:gd name="T20" fmla="*/ 69 w 221"/>
              <a:gd name="T21" fmla="*/ 198 h 198"/>
              <a:gd name="T22" fmla="*/ 0 w 221"/>
              <a:gd name="T23" fmla="*/ 128 h 198"/>
              <a:gd name="T24" fmla="*/ 69 w 221"/>
              <a:gd name="T25" fmla="*/ 59 h 198"/>
              <a:gd name="T26" fmla="*/ 102 w 221"/>
              <a:gd name="T27" fmla="*/ 67 h 198"/>
              <a:gd name="T28" fmla="*/ 130 w 221"/>
              <a:gd name="T29" fmla="*/ 96 h 198"/>
              <a:gd name="T30" fmla="*/ 163 w 221"/>
              <a:gd name="T31" fmla="*/ 106 h 198"/>
              <a:gd name="T32" fmla="*/ 166 w 221"/>
              <a:gd name="T33" fmla="*/ 92 h 198"/>
              <a:gd name="T34" fmla="*/ 155 w 221"/>
              <a:gd name="T35" fmla="*/ 66 h 198"/>
              <a:gd name="T36" fmla="*/ 111 w 221"/>
              <a:gd name="T37" fmla="*/ 60 h 198"/>
              <a:gd name="T38" fmla="*/ 102 w 221"/>
              <a:gd name="T39" fmla="*/ 67 h 198"/>
              <a:gd name="T40" fmla="*/ 193 w 221"/>
              <a:gd name="T41" fmla="*/ 99 h 198"/>
              <a:gd name="T42" fmla="*/ 193 w 221"/>
              <a:gd name="T43" fmla="*/ 85 h 198"/>
              <a:gd name="T44" fmla="*/ 221 w 221"/>
              <a:gd name="T45" fmla="*/ 92 h 198"/>
              <a:gd name="T46" fmla="*/ 193 w 221"/>
              <a:gd name="T47" fmla="*/ 99 h 198"/>
              <a:gd name="T48" fmla="*/ 179 w 221"/>
              <a:gd name="T49" fmla="*/ 52 h 198"/>
              <a:gd name="T50" fmla="*/ 169 w 221"/>
              <a:gd name="T51" fmla="*/ 42 h 198"/>
              <a:gd name="T52" fmla="*/ 194 w 221"/>
              <a:gd name="T53" fmla="*/ 27 h 198"/>
              <a:gd name="T54" fmla="*/ 179 w 221"/>
              <a:gd name="T55" fmla="*/ 52 h 198"/>
              <a:gd name="T56" fmla="*/ 136 w 221"/>
              <a:gd name="T57" fmla="*/ 28 h 198"/>
              <a:gd name="T58" fmla="*/ 122 w 221"/>
              <a:gd name="T59" fmla="*/ 28 h 198"/>
              <a:gd name="T60" fmla="*/ 129 w 221"/>
              <a:gd name="T61" fmla="*/ 0 h 198"/>
              <a:gd name="T62" fmla="*/ 136 w 221"/>
              <a:gd name="T63" fmla="*/ 28 h 198"/>
              <a:gd name="T64" fmla="*/ 99 w 221"/>
              <a:gd name="T65" fmla="*/ 82 h 198"/>
              <a:gd name="T66" fmla="*/ 30 w 221"/>
              <a:gd name="T67" fmla="*/ 89 h 198"/>
              <a:gd name="T68" fmla="*/ 30 w 221"/>
              <a:gd name="T69" fmla="*/ 167 h 198"/>
              <a:gd name="T70" fmla="*/ 132 w 221"/>
              <a:gd name="T71" fmla="*/ 183 h 198"/>
              <a:gd name="T72" fmla="*/ 169 w 221"/>
              <a:gd name="T73" fmla="*/ 146 h 198"/>
              <a:gd name="T74" fmla="*/ 132 w 221"/>
              <a:gd name="T75" fmla="*/ 109 h 198"/>
              <a:gd name="T76" fmla="*/ 127 w 221"/>
              <a:gd name="T77" fmla="*/ 110 h 198"/>
              <a:gd name="T78" fmla="*/ 99 w 221"/>
              <a:gd name="T79" fmla="*/ 82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21" h="198">
                <a:moveTo>
                  <a:pt x="89" y="42"/>
                </a:moveTo>
                <a:cubicBezTo>
                  <a:pt x="92" y="44"/>
                  <a:pt x="92" y="49"/>
                  <a:pt x="89" y="52"/>
                </a:cubicBezTo>
                <a:cubicBezTo>
                  <a:pt x="86" y="54"/>
                  <a:pt x="82" y="54"/>
                  <a:pt x="79" y="52"/>
                </a:cubicBezTo>
                <a:cubicBezTo>
                  <a:pt x="65" y="37"/>
                  <a:pt x="65" y="37"/>
                  <a:pt x="65" y="37"/>
                </a:cubicBezTo>
                <a:cubicBezTo>
                  <a:pt x="62" y="34"/>
                  <a:pt x="62" y="30"/>
                  <a:pt x="65" y="27"/>
                </a:cubicBezTo>
                <a:cubicBezTo>
                  <a:pt x="67" y="24"/>
                  <a:pt x="72" y="24"/>
                  <a:pt x="75" y="27"/>
                </a:cubicBezTo>
                <a:cubicBezTo>
                  <a:pt x="89" y="42"/>
                  <a:pt x="89" y="42"/>
                  <a:pt x="89" y="42"/>
                </a:cubicBezTo>
                <a:close/>
                <a:moveTo>
                  <a:pt x="69" y="59"/>
                </a:moveTo>
                <a:cubicBezTo>
                  <a:pt x="69" y="59"/>
                  <a:pt x="69" y="59"/>
                  <a:pt x="69" y="59"/>
                </a:cubicBezTo>
                <a:cubicBezTo>
                  <a:pt x="76" y="59"/>
                  <a:pt x="82" y="60"/>
                  <a:pt x="88" y="62"/>
                </a:cubicBezTo>
                <a:cubicBezTo>
                  <a:pt x="92" y="56"/>
                  <a:pt x="97" y="52"/>
                  <a:pt x="103" y="48"/>
                </a:cubicBezTo>
                <a:cubicBezTo>
                  <a:pt x="104" y="48"/>
                  <a:pt x="104" y="48"/>
                  <a:pt x="104" y="48"/>
                </a:cubicBezTo>
                <a:cubicBezTo>
                  <a:pt x="111" y="43"/>
                  <a:pt x="120" y="41"/>
                  <a:pt x="129" y="41"/>
                </a:cubicBezTo>
                <a:cubicBezTo>
                  <a:pt x="143" y="41"/>
                  <a:pt x="156" y="47"/>
                  <a:pt x="165" y="56"/>
                </a:cubicBezTo>
                <a:cubicBezTo>
                  <a:pt x="165" y="56"/>
                  <a:pt x="165" y="56"/>
                  <a:pt x="165" y="56"/>
                </a:cubicBezTo>
                <a:cubicBezTo>
                  <a:pt x="175" y="65"/>
                  <a:pt x="180" y="78"/>
                  <a:pt x="180" y="92"/>
                </a:cubicBezTo>
                <a:cubicBezTo>
                  <a:pt x="180" y="97"/>
                  <a:pt x="179" y="103"/>
                  <a:pt x="178" y="108"/>
                </a:cubicBezTo>
                <a:cubicBezTo>
                  <a:pt x="177" y="111"/>
                  <a:pt x="175" y="114"/>
                  <a:pt x="173" y="117"/>
                </a:cubicBezTo>
                <a:cubicBezTo>
                  <a:pt x="179" y="126"/>
                  <a:pt x="183" y="136"/>
                  <a:pt x="183" y="146"/>
                </a:cubicBezTo>
                <a:cubicBezTo>
                  <a:pt x="183" y="161"/>
                  <a:pt x="177" y="173"/>
                  <a:pt x="168" y="183"/>
                </a:cubicBezTo>
                <a:cubicBezTo>
                  <a:pt x="158" y="192"/>
                  <a:pt x="146" y="198"/>
                  <a:pt x="132" y="198"/>
                </a:cubicBezTo>
                <a:cubicBezTo>
                  <a:pt x="69" y="198"/>
                  <a:pt x="69" y="198"/>
                  <a:pt x="69" y="198"/>
                </a:cubicBezTo>
                <a:cubicBezTo>
                  <a:pt x="50" y="198"/>
                  <a:pt x="32" y="190"/>
                  <a:pt x="20" y="177"/>
                </a:cubicBezTo>
                <a:cubicBezTo>
                  <a:pt x="7" y="165"/>
                  <a:pt x="0" y="147"/>
                  <a:pt x="0" y="128"/>
                </a:cubicBezTo>
                <a:cubicBezTo>
                  <a:pt x="0" y="109"/>
                  <a:pt x="7" y="92"/>
                  <a:pt x="20" y="79"/>
                </a:cubicBezTo>
                <a:cubicBezTo>
                  <a:pt x="32" y="67"/>
                  <a:pt x="50" y="59"/>
                  <a:pt x="69" y="59"/>
                </a:cubicBezTo>
                <a:close/>
                <a:moveTo>
                  <a:pt x="102" y="67"/>
                </a:moveTo>
                <a:cubicBezTo>
                  <a:pt x="102" y="67"/>
                  <a:pt x="102" y="67"/>
                  <a:pt x="102" y="67"/>
                </a:cubicBezTo>
                <a:cubicBezTo>
                  <a:pt x="103" y="68"/>
                  <a:pt x="105" y="69"/>
                  <a:pt x="106" y="70"/>
                </a:cubicBezTo>
                <a:cubicBezTo>
                  <a:pt x="116" y="77"/>
                  <a:pt x="124" y="85"/>
                  <a:pt x="130" y="96"/>
                </a:cubicBezTo>
                <a:cubicBezTo>
                  <a:pt x="132" y="96"/>
                  <a:pt x="132" y="96"/>
                  <a:pt x="132" y="96"/>
                </a:cubicBezTo>
                <a:cubicBezTo>
                  <a:pt x="144" y="96"/>
                  <a:pt x="154" y="100"/>
                  <a:pt x="163" y="106"/>
                </a:cubicBezTo>
                <a:cubicBezTo>
                  <a:pt x="164" y="105"/>
                  <a:pt x="164" y="104"/>
                  <a:pt x="164" y="103"/>
                </a:cubicBezTo>
                <a:cubicBezTo>
                  <a:pt x="166" y="100"/>
                  <a:pt x="166" y="96"/>
                  <a:pt x="166" y="92"/>
                </a:cubicBezTo>
                <a:cubicBezTo>
                  <a:pt x="166" y="82"/>
                  <a:pt x="162" y="72"/>
                  <a:pt x="155" y="66"/>
                </a:cubicBezTo>
                <a:cubicBezTo>
                  <a:pt x="155" y="66"/>
                  <a:pt x="155" y="66"/>
                  <a:pt x="155" y="66"/>
                </a:cubicBezTo>
                <a:cubicBezTo>
                  <a:pt x="149" y="59"/>
                  <a:pt x="139" y="55"/>
                  <a:pt x="129" y="55"/>
                </a:cubicBezTo>
                <a:cubicBezTo>
                  <a:pt x="122" y="55"/>
                  <a:pt x="116" y="57"/>
                  <a:pt x="111" y="60"/>
                </a:cubicBezTo>
                <a:cubicBezTo>
                  <a:pt x="110" y="60"/>
                  <a:pt x="110" y="60"/>
                  <a:pt x="110" y="60"/>
                </a:cubicBezTo>
                <a:cubicBezTo>
                  <a:pt x="107" y="62"/>
                  <a:pt x="104" y="65"/>
                  <a:pt x="102" y="67"/>
                </a:cubicBezTo>
                <a:close/>
                <a:moveTo>
                  <a:pt x="193" y="99"/>
                </a:moveTo>
                <a:cubicBezTo>
                  <a:pt x="193" y="99"/>
                  <a:pt x="193" y="99"/>
                  <a:pt x="193" y="99"/>
                </a:cubicBezTo>
                <a:cubicBezTo>
                  <a:pt x="189" y="99"/>
                  <a:pt x="186" y="96"/>
                  <a:pt x="186" y="92"/>
                </a:cubicBezTo>
                <a:cubicBezTo>
                  <a:pt x="186" y="88"/>
                  <a:pt x="189" y="85"/>
                  <a:pt x="193" y="85"/>
                </a:cubicBezTo>
                <a:cubicBezTo>
                  <a:pt x="214" y="85"/>
                  <a:pt x="214" y="85"/>
                  <a:pt x="214" y="85"/>
                </a:cubicBezTo>
                <a:cubicBezTo>
                  <a:pt x="218" y="85"/>
                  <a:pt x="221" y="88"/>
                  <a:pt x="221" y="92"/>
                </a:cubicBezTo>
                <a:cubicBezTo>
                  <a:pt x="221" y="96"/>
                  <a:pt x="218" y="99"/>
                  <a:pt x="214" y="99"/>
                </a:cubicBezTo>
                <a:cubicBezTo>
                  <a:pt x="193" y="99"/>
                  <a:pt x="193" y="99"/>
                  <a:pt x="193" y="99"/>
                </a:cubicBezTo>
                <a:close/>
                <a:moveTo>
                  <a:pt x="179" y="52"/>
                </a:moveTo>
                <a:cubicBezTo>
                  <a:pt x="179" y="52"/>
                  <a:pt x="179" y="52"/>
                  <a:pt x="179" y="52"/>
                </a:cubicBezTo>
                <a:cubicBezTo>
                  <a:pt x="177" y="54"/>
                  <a:pt x="172" y="54"/>
                  <a:pt x="169" y="52"/>
                </a:cubicBezTo>
                <a:cubicBezTo>
                  <a:pt x="167" y="49"/>
                  <a:pt x="167" y="44"/>
                  <a:pt x="169" y="42"/>
                </a:cubicBezTo>
                <a:cubicBezTo>
                  <a:pt x="184" y="27"/>
                  <a:pt x="184" y="27"/>
                  <a:pt x="184" y="27"/>
                </a:cubicBezTo>
                <a:cubicBezTo>
                  <a:pt x="187" y="24"/>
                  <a:pt x="191" y="24"/>
                  <a:pt x="194" y="27"/>
                </a:cubicBezTo>
                <a:cubicBezTo>
                  <a:pt x="197" y="30"/>
                  <a:pt x="197" y="34"/>
                  <a:pt x="194" y="37"/>
                </a:cubicBezTo>
                <a:cubicBezTo>
                  <a:pt x="179" y="52"/>
                  <a:pt x="179" y="52"/>
                  <a:pt x="179" y="52"/>
                </a:cubicBezTo>
                <a:close/>
                <a:moveTo>
                  <a:pt x="136" y="28"/>
                </a:moveTo>
                <a:cubicBezTo>
                  <a:pt x="136" y="28"/>
                  <a:pt x="136" y="28"/>
                  <a:pt x="136" y="28"/>
                </a:cubicBezTo>
                <a:cubicBezTo>
                  <a:pt x="136" y="32"/>
                  <a:pt x="133" y="35"/>
                  <a:pt x="129" y="35"/>
                </a:cubicBezTo>
                <a:cubicBezTo>
                  <a:pt x="125" y="35"/>
                  <a:pt x="122" y="32"/>
                  <a:pt x="122" y="28"/>
                </a:cubicBezTo>
                <a:cubicBezTo>
                  <a:pt x="122" y="7"/>
                  <a:pt x="122" y="7"/>
                  <a:pt x="122" y="7"/>
                </a:cubicBezTo>
                <a:cubicBezTo>
                  <a:pt x="122" y="3"/>
                  <a:pt x="125" y="0"/>
                  <a:pt x="129" y="0"/>
                </a:cubicBezTo>
                <a:cubicBezTo>
                  <a:pt x="133" y="0"/>
                  <a:pt x="136" y="3"/>
                  <a:pt x="136" y="7"/>
                </a:cubicBezTo>
                <a:cubicBezTo>
                  <a:pt x="136" y="28"/>
                  <a:pt x="136" y="28"/>
                  <a:pt x="136" y="28"/>
                </a:cubicBezTo>
                <a:close/>
                <a:moveTo>
                  <a:pt x="99" y="82"/>
                </a:moveTo>
                <a:cubicBezTo>
                  <a:pt x="99" y="82"/>
                  <a:pt x="99" y="82"/>
                  <a:pt x="99" y="82"/>
                </a:cubicBezTo>
                <a:cubicBezTo>
                  <a:pt x="90" y="76"/>
                  <a:pt x="80" y="73"/>
                  <a:pt x="69" y="73"/>
                </a:cubicBezTo>
                <a:cubicBezTo>
                  <a:pt x="54" y="73"/>
                  <a:pt x="40" y="79"/>
                  <a:pt x="30" y="89"/>
                </a:cubicBezTo>
                <a:cubicBezTo>
                  <a:pt x="20" y="99"/>
                  <a:pt x="14" y="113"/>
                  <a:pt x="14" y="128"/>
                </a:cubicBezTo>
                <a:cubicBezTo>
                  <a:pt x="14" y="144"/>
                  <a:pt x="20" y="157"/>
                  <a:pt x="30" y="167"/>
                </a:cubicBezTo>
                <a:cubicBezTo>
                  <a:pt x="40" y="177"/>
                  <a:pt x="54" y="183"/>
                  <a:pt x="69" y="183"/>
                </a:cubicBezTo>
                <a:cubicBezTo>
                  <a:pt x="132" y="183"/>
                  <a:pt x="132" y="183"/>
                  <a:pt x="132" y="183"/>
                </a:cubicBezTo>
                <a:cubicBezTo>
                  <a:pt x="142" y="183"/>
                  <a:pt x="151" y="179"/>
                  <a:pt x="158" y="173"/>
                </a:cubicBezTo>
                <a:cubicBezTo>
                  <a:pt x="164" y="166"/>
                  <a:pt x="169" y="157"/>
                  <a:pt x="169" y="146"/>
                </a:cubicBezTo>
                <a:cubicBezTo>
                  <a:pt x="169" y="136"/>
                  <a:pt x="164" y="127"/>
                  <a:pt x="158" y="120"/>
                </a:cubicBezTo>
                <a:cubicBezTo>
                  <a:pt x="151" y="114"/>
                  <a:pt x="142" y="109"/>
                  <a:pt x="132" y="109"/>
                </a:cubicBezTo>
                <a:cubicBezTo>
                  <a:pt x="131" y="109"/>
                  <a:pt x="130" y="109"/>
                  <a:pt x="129" y="110"/>
                </a:cubicBezTo>
                <a:cubicBezTo>
                  <a:pt x="128" y="110"/>
                  <a:pt x="127" y="110"/>
                  <a:pt x="127" y="110"/>
                </a:cubicBezTo>
                <a:cubicBezTo>
                  <a:pt x="124" y="110"/>
                  <a:pt x="121" y="109"/>
                  <a:pt x="119" y="106"/>
                </a:cubicBezTo>
                <a:cubicBezTo>
                  <a:pt x="115" y="96"/>
                  <a:pt x="108" y="88"/>
                  <a:pt x="99" y="8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33" name="PA_任意多边形 65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4695200" y="3313679"/>
            <a:ext cx="457059" cy="433783"/>
          </a:xfrm>
          <a:custGeom>
            <a:avLst/>
            <a:gdLst>
              <a:gd name="T0" fmla="*/ 27 w 183"/>
              <a:gd name="T1" fmla="*/ 96 h 174"/>
              <a:gd name="T2" fmla="*/ 19 w 183"/>
              <a:gd name="T3" fmla="*/ 96 h 174"/>
              <a:gd name="T4" fmla="*/ 152 w 183"/>
              <a:gd name="T5" fmla="*/ 0 h 174"/>
              <a:gd name="T6" fmla="*/ 152 w 183"/>
              <a:gd name="T7" fmla="*/ 8 h 174"/>
              <a:gd name="T8" fmla="*/ 27 w 183"/>
              <a:gd name="T9" fmla="*/ 4 h 174"/>
              <a:gd name="T10" fmla="*/ 152 w 183"/>
              <a:gd name="T11" fmla="*/ 0 h 174"/>
              <a:gd name="T12" fmla="*/ 152 w 183"/>
              <a:gd name="T13" fmla="*/ 17 h 174"/>
              <a:gd name="T14" fmla="*/ 152 w 183"/>
              <a:gd name="T15" fmla="*/ 25 h 174"/>
              <a:gd name="T16" fmla="*/ 27 w 183"/>
              <a:gd name="T17" fmla="*/ 21 h 174"/>
              <a:gd name="T18" fmla="*/ 152 w 183"/>
              <a:gd name="T19" fmla="*/ 17 h 174"/>
              <a:gd name="T20" fmla="*/ 36 w 183"/>
              <a:gd name="T21" fmla="*/ 96 h 174"/>
              <a:gd name="T22" fmla="*/ 49 w 183"/>
              <a:gd name="T23" fmla="*/ 96 h 174"/>
              <a:gd name="T24" fmla="*/ 68 w 183"/>
              <a:gd name="T25" fmla="*/ 124 h 174"/>
              <a:gd name="T26" fmla="*/ 116 w 183"/>
              <a:gd name="T27" fmla="*/ 124 h 174"/>
              <a:gd name="T28" fmla="*/ 135 w 183"/>
              <a:gd name="T29" fmla="*/ 96 h 174"/>
              <a:gd name="T30" fmla="*/ 148 w 183"/>
              <a:gd name="T31" fmla="*/ 42 h 174"/>
              <a:gd name="T32" fmla="*/ 36 w 183"/>
              <a:gd name="T33" fmla="*/ 96 h 174"/>
              <a:gd name="T34" fmla="*/ 156 w 183"/>
              <a:gd name="T35" fmla="*/ 96 h 174"/>
              <a:gd name="T36" fmla="*/ 156 w 183"/>
              <a:gd name="T37" fmla="*/ 80 h 174"/>
              <a:gd name="T38" fmla="*/ 156 w 183"/>
              <a:gd name="T39" fmla="*/ 52 h 174"/>
              <a:gd name="T40" fmla="*/ 182 w 183"/>
              <a:gd name="T41" fmla="*/ 97 h 174"/>
              <a:gd name="T42" fmla="*/ 183 w 183"/>
              <a:gd name="T43" fmla="*/ 103 h 174"/>
              <a:gd name="T44" fmla="*/ 183 w 183"/>
              <a:gd name="T45" fmla="*/ 167 h 174"/>
              <a:gd name="T46" fmla="*/ 176 w 183"/>
              <a:gd name="T47" fmla="*/ 174 h 174"/>
              <a:gd name="T48" fmla="*/ 0 w 183"/>
              <a:gd name="T49" fmla="*/ 167 h 174"/>
              <a:gd name="T50" fmla="*/ 0 w 183"/>
              <a:gd name="T51" fmla="*/ 103 h 174"/>
              <a:gd name="T52" fmla="*/ 1 w 183"/>
              <a:gd name="T53" fmla="*/ 97 h 174"/>
              <a:gd name="T54" fmla="*/ 27 w 183"/>
              <a:gd name="T55" fmla="*/ 38 h 174"/>
              <a:gd name="T56" fmla="*/ 32 w 183"/>
              <a:gd name="T57" fmla="*/ 34 h 174"/>
              <a:gd name="T58" fmla="*/ 152 w 183"/>
              <a:gd name="T59" fmla="*/ 34 h 174"/>
              <a:gd name="T60" fmla="*/ 156 w 183"/>
              <a:gd name="T61" fmla="*/ 52 h 174"/>
              <a:gd name="T62" fmla="*/ 43 w 183"/>
              <a:gd name="T63" fmla="*/ 110 h 174"/>
              <a:gd name="T64" fmla="*/ 15 w 183"/>
              <a:gd name="T65" fmla="*/ 160 h 174"/>
              <a:gd name="T66" fmla="*/ 169 w 183"/>
              <a:gd name="T67" fmla="*/ 110 h 174"/>
              <a:gd name="T68" fmla="*/ 125 w 183"/>
              <a:gd name="T69" fmla="*/ 134 h 174"/>
              <a:gd name="T70" fmla="*/ 59 w 183"/>
              <a:gd name="T71" fmla="*/ 13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83" h="174">
                <a:moveTo>
                  <a:pt x="19" y="96"/>
                </a:moveTo>
                <a:cubicBezTo>
                  <a:pt x="27" y="96"/>
                  <a:pt x="27" y="96"/>
                  <a:pt x="27" y="96"/>
                </a:cubicBezTo>
                <a:cubicBezTo>
                  <a:pt x="27" y="80"/>
                  <a:pt x="27" y="80"/>
                  <a:pt x="27" y="80"/>
                </a:cubicBezTo>
                <a:cubicBezTo>
                  <a:pt x="19" y="96"/>
                  <a:pt x="19" y="96"/>
                  <a:pt x="19" y="96"/>
                </a:cubicBezTo>
                <a:close/>
                <a:moveTo>
                  <a:pt x="152" y="0"/>
                </a:moveTo>
                <a:cubicBezTo>
                  <a:pt x="152" y="0"/>
                  <a:pt x="152" y="0"/>
                  <a:pt x="152" y="0"/>
                </a:cubicBezTo>
                <a:cubicBezTo>
                  <a:pt x="154" y="0"/>
                  <a:pt x="156" y="2"/>
                  <a:pt x="156" y="4"/>
                </a:cubicBezTo>
                <a:cubicBezTo>
                  <a:pt x="156" y="7"/>
                  <a:pt x="154" y="8"/>
                  <a:pt x="152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29" y="8"/>
                  <a:pt x="27" y="7"/>
                  <a:pt x="27" y="4"/>
                </a:cubicBezTo>
                <a:cubicBezTo>
                  <a:pt x="27" y="2"/>
                  <a:pt x="29" y="0"/>
                  <a:pt x="32" y="0"/>
                </a:cubicBezTo>
                <a:cubicBezTo>
                  <a:pt x="152" y="0"/>
                  <a:pt x="152" y="0"/>
                  <a:pt x="152" y="0"/>
                </a:cubicBezTo>
                <a:close/>
                <a:moveTo>
                  <a:pt x="152" y="17"/>
                </a:moveTo>
                <a:cubicBezTo>
                  <a:pt x="152" y="17"/>
                  <a:pt x="152" y="17"/>
                  <a:pt x="152" y="17"/>
                </a:cubicBezTo>
                <a:cubicBezTo>
                  <a:pt x="154" y="17"/>
                  <a:pt x="156" y="19"/>
                  <a:pt x="156" y="21"/>
                </a:cubicBezTo>
                <a:cubicBezTo>
                  <a:pt x="156" y="23"/>
                  <a:pt x="154" y="25"/>
                  <a:pt x="15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29" y="25"/>
                  <a:pt x="27" y="23"/>
                  <a:pt x="27" y="21"/>
                </a:cubicBezTo>
                <a:cubicBezTo>
                  <a:pt x="27" y="19"/>
                  <a:pt x="29" y="17"/>
                  <a:pt x="32" y="17"/>
                </a:cubicBezTo>
                <a:cubicBezTo>
                  <a:pt x="152" y="17"/>
                  <a:pt x="152" y="17"/>
                  <a:pt x="152" y="17"/>
                </a:cubicBezTo>
                <a:close/>
                <a:moveTo>
                  <a:pt x="36" y="96"/>
                </a:moveTo>
                <a:cubicBezTo>
                  <a:pt x="36" y="96"/>
                  <a:pt x="36" y="96"/>
                  <a:pt x="36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49" y="96"/>
                  <a:pt x="49" y="96"/>
                  <a:pt x="49" y="96"/>
                </a:cubicBezTo>
                <a:cubicBezTo>
                  <a:pt x="53" y="96"/>
                  <a:pt x="55" y="98"/>
                  <a:pt x="56" y="102"/>
                </a:cubicBezTo>
                <a:cubicBezTo>
                  <a:pt x="57" y="111"/>
                  <a:pt x="62" y="118"/>
                  <a:pt x="68" y="124"/>
                </a:cubicBezTo>
                <a:cubicBezTo>
                  <a:pt x="74" y="129"/>
                  <a:pt x="83" y="132"/>
                  <a:pt x="92" y="132"/>
                </a:cubicBezTo>
                <a:cubicBezTo>
                  <a:pt x="101" y="132"/>
                  <a:pt x="109" y="129"/>
                  <a:pt x="116" y="124"/>
                </a:cubicBezTo>
                <a:cubicBezTo>
                  <a:pt x="122" y="118"/>
                  <a:pt x="127" y="110"/>
                  <a:pt x="128" y="102"/>
                </a:cubicBezTo>
                <a:cubicBezTo>
                  <a:pt x="129" y="98"/>
                  <a:pt x="132" y="96"/>
                  <a:pt x="135" y="96"/>
                </a:cubicBezTo>
                <a:cubicBezTo>
                  <a:pt x="148" y="96"/>
                  <a:pt x="148" y="96"/>
                  <a:pt x="148" y="96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36" y="42"/>
                  <a:pt x="36" y="42"/>
                  <a:pt x="36" y="42"/>
                </a:cubicBezTo>
                <a:cubicBezTo>
                  <a:pt x="36" y="96"/>
                  <a:pt x="36" y="96"/>
                  <a:pt x="36" y="96"/>
                </a:cubicBezTo>
                <a:close/>
                <a:moveTo>
                  <a:pt x="156" y="96"/>
                </a:moveTo>
                <a:cubicBezTo>
                  <a:pt x="156" y="96"/>
                  <a:pt x="156" y="96"/>
                  <a:pt x="156" y="96"/>
                </a:cubicBezTo>
                <a:cubicBezTo>
                  <a:pt x="165" y="96"/>
                  <a:pt x="165" y="96"/>
                  <a:pt x="165" y="96"/>
                </a:cubicBezTo>
                <a:cubicBezTo>
                  <a:pt x="156" y="80"/>
                  <a:pt x="156" y="80"/>
                  <a:pt x="156" y="80"/>
                </a:cubicBezTo>
                <a:cubicBezTo>
                  <a:pt x="156" y="96"/>
                  <a:pt x="156" y="96"/>
                  <a:pt x="156" y="96"/>
                </a:cubicBezTo>
                <a:close/>
                <a:moveTo>
                  <a:pt x="156" y="52"/>
                </a:moveTo>
                <a:cubicBezTo>
                  <a:pt x="156" y="52"/>
                  <a:pt x="156" y="52"/>
                  <a:pt x="156" y="52"/>
                </a:cubicBezTo>
                <a:cubicBezTo>
                  <a:pt x="182" y="97"/>
                  <a:pt x="182" y="97"/>
                  <a:pt x="182" y="97"/>
                </a:cubicBezTo>
                <a:cubicBezTo>
                  <a:pt x="183" y="99"/>
                  <a:pt x="183" y="100"/>
                  <a:pt x="183" y="102"/>
                </a:cubicBezTo>
                <a:cubicBezTo>
                  <a:pt x="183" y="102"/>
                  <a:pt x="183" y="102"/>
                  <a:pt x="183" y="103"/>
                </a:cubicBezTo>
                <a:cubicBezTo>
                  <a:pt x="183" y="103"/>
                  <a:pt x="183" y="103"/>
                  <a:pt x="183" y="103"/>
                </a:cubicBezTo>
                <a:cubicBezTo>
                  <a:pt x="183" y="167"/>
                  <a:pt x="183" y="167"/>
                  <a:pt x="183" y="167"/>
                </a:cubicBezTo>
                <a:cubicBezTo>
                  <a:pt x="183" y="171"/>
                  <a:pt x="180" y="174"/>
                  <a:pt x="176" y="174"/>
                </a:cubicBezTo>
                <a:cubicBezTo>
                  <a:pt x="176" y="174"/>
                  <a:pt x="176" y="174"/>
                  <a:pt x="176" y="174"/>
                </a:cubicBezTo>
                <a:cubicBezTo>
                  <a:pt x="7" y="174"/>
                  <a:pt x="7" y="174"/>
                  <a:pt x="7" y="174"/>
                </a:cubicBezTo>
                <a:cubicBezTo>
                  <a:pt x="4" y="174"/>
                  <a:pt x="0" y="171"/>
                  <a:pt x="0" y="167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02"/>
                  <a:pt x="0" y="102"/>
                  <a:pt x="0" y="102"/>
                </a:cubicBezTo>
                <a:cubicBezTo>
                  <a:pt x="0" y="100"/>
                  <a:pt x="0" y="99"/>
                  <a:pt x="1" y="97"/>
                </a:cubicBezTo>
                <a:cubicBezTo>
                  <a:pt x="27" y="52"/>
                  <a:pt x="27" y="52"/>
                  <a:pt x="27" y="52"/>
                </a:cubicBezTo>
                <a:cubicBezTo>
                  <a:pt x="27" y="38"/>
                  <a:pt x="27" y="38"/>
                  <a:pt x="27" y="38"/>
                </a:cubicBezTo>
                <a:cubicBezTo>
                  <a:pt x="27" y="38"/>
                  <a:pt x="27" y="38"/>
                  <a:pt x="27" y="38"/>
                </a:cubicBezTo>
                <a:cubicBezTo>
                  <a:pt x="27" y="36"/>
                  <a:pt x="29" y="34"/>
                  <a:pt x="32" y="34"/>
                </a:cubicBezTo>
                <a:cubicBezTo>
                  <a:pt x="152" y="34"/>
                  <a:pt x="152" y="34"/>
                  <a:pt x="152" y="34"/>
                </a:cubicBezTo>
                <a:cubicBezTo>
                  <a:pt x="152" y="34"/>
                  <a:pt x="152" y="34"/>
                  <a:pt x="152" y="34"/>
                </a:cubicBezTo>
                <a:cubicBezTo>
                  <a:pt x="154" y="34"/>
                  <a:pt x="156" y="36"/>
                  <a:pt x="156" y="38"/>
                </a:cubicBezTo>
                <a:cubicBezTo>
                  <a:pt x="156" y="52"/>
                  <a:pt x="156" y="52"/>
                  <a:pt x="156" y="52"/>
                </a:cubicBezTo>
                <a:close/>
                <a:moveTo>
                  <a:pt x="43" y="110"/>
                </a:moveTo>
                <a:cubicBezTo>
                  <a:pt x="43" y="110"/>
                  <a:pt x="43" y="110"/>
                  <a:pt x="43" y="110"/>
                </a:cubicBezTo>
                <a:cubicBezTo>
                  <a:pt x="15" y="110"/>
                  <a:pt x="15" y="110"/>
                  <a:pt x="15" y="110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69" y="160"/>
                  <a:pt x="169" y="160"/>
                  <a:pt x="169" y="160"/>
                </a:cubicBezTo>
                <a:cubicBezTo>
                  <a:pt x="169" y="110"/>
                  <a:pt x="169" y="110"/>
                  <a:pt x="169" y="110"/>
                </a:cubicBezTo>
                <a:cubicBezTo>
                  <a:pt x="141" y="110"/>
                  <a:pt x="141" y="110"/>
                  <a:pt x="141" y="110"/>
                </a:cubicBezTo>
                <a:cubicBezTo>
                  <a:pt x="138" y="119"/>
                  <a:pt x="132" y="128"/>
                  <a:pt x="125" y="134"/>
                </a:cubicBezTo>
                <a:cubicBezTo>
                  <a:pt x="116" y="142"/>
                  <a:pt x="104" y="147"/>
                  <a:pt x="92" y="147"/>
                </a:cubicBezTo>
                <a:cubicBezTo>
                  <a:pt x="79" y="147"/>
                  <a:pt x="68" y="142"/>
                  <a:pt x="59" y="134"/>
                </a:cubicBezTo>
                <a:cubicBezTo>
                  <a:pt x="51" y="128"/>
                  <a:pt x="46" y="119"/>
                  <a:pt x="43" y="11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34" name="PA_任意多边形 66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4140804" y="4763147"/>
            <a:ext cx="431667" cy="438016"/>
          </a:xfrm>
          <a:custGeom>
            <a:avLst/>
            <a:gdLst>
              <a:gd name="T0" fmla="*/ 82 w 173"/>
              <a:gd name="T1" fmla="*/ 124 h 176"/>
              <a:gd name="T2" fmla="*/ 79 w 173"/>
              <a:gd name="T3" fmla="*/ 119 h 176"/>
              <a:gd name="T4" fmla="*/ 85 w 173"/>
              <a:gd name="T5" fmla="*/ 157 h 176"/>
              <a:gd name="T6" fmla="*/ 68 w 173"/>
              <a:gd name="T7" fmla="*/ 171 h 176"/>
              <a:gd name="T8" fmla="*/ 46 w 173"/>
              <a:gd name="T9" fmla="*/ 171 h 176"/>
              <a:gd name="T10" fmla="*/ 9 w 173"/>
              <a:gd name="T11" fmla="*/ 107 h 176"/>
              <a:gd name="T12" fmla="*/ 10 w 173"/>
              <a:gd name="T13" fmla="*/ 58 h 176"/>
              <a:gd name="T14" fmla="*/ 10 w 173"/>
              <a:gd name="T15" fmla="*/ 58 h 176"/>
              <a:gd name="T16" fmla="*/ 79 w 173"/>
              <a:gd name="T17" fmla="*/ 47 h 176"/>
              <a:gd name="T18" fmla="*/ 141 w 173"/>
              <a:gd name="T19" fmla="*/ 2 h 176"/>
              <a:gd name="T20" fmla="*/ 152 w 173"/>
              <a:gd name="T21" fmla="*/ 8 h 176"/>
              <a:gd name="T22" fmla="*/ 165 w 173"/>
              <a:gd name="T23" fmla="*/ 63 h 176"/>
              <a:gd name="T24" fmla="*/ 173 w 173"/>
              <a:gd name="T25" fmla="*/ 83 h 176"/>
              <a:gd name="T26" fmla="*/ 165 w 173"/>
              <a:gd name="T27" fmla="*/ 103 h 176"/>
              <a:gd name="T28" fmla="*/ 152 w 173"/>
              <a:gd name="T29" fmla="*/ 110 h 176"/>
              <a:gd name="T30" fmla="*/ 145 w 173"/>
              <a:gd name="T31" fmla="*/ 165 h 176"/>
              <a:gd name="T32" fmla="*/ 84 w 173"/>
              <a:gd name="T33" fmla="*/ 104 h 176"/>
              <a:gd name="T34" fmla="*/ 84 w 173"/>
              <a:gd name="T35" fmla="*/ 62 h 176"/>
              <a:gd name="T36" fmla="*/ 20 w 173"/>
              <a:gd name="T37" fmla="*/ 68 h 176"/>
              <a:gd name="T38" fmla="*/ 19 w 173"/>
              <a:gd name="T39" fmla="*/ 97 h 176"/>
              <a:gd name="T40" fmla="*/ 39 w 173"/>
              <a:gd name="T41" fmla="*/ 109 h 176"/>
              <a:gd name="T42" fmla="*/ 63 w 173"/>
              <a:gd name="T43" fmla="*/ 157 h 176"/>
              <a:gd name="T44" fmla="*/ 55 w 173"/>
              <a:gd name="T45" fmla="*/ 114 h 176"/>
              <a:gd name="T46" fmla="*/ 62 w 173"/>
              <a:gd name="T47" fmla="*/ 104 h 176"/>
              <a:gd name="T48" fmla="*/ 93 w 173"/>
              <a:gd name="T49" fmla="*/ 55 h 176"/>
              <a:gd name="T50" fmla="*/ 93 w 173"/>
              <a:gd name="T51" fmla="*/ 111 h 176"/>
              <a:gd name="T52" fmla="*/ 93 w 173"/>
              <a:gd name="T53" fmla="*/ 112 h 176"/>
              <a:gd name="T54" fmla="*/ 93 w 173"/>
              <a:gd name="T55" fmla="*/ 115 h 176"/>
              <a:gd name="T56" fmla="*/ 138 w 173"/>
              <a:gd name="T57" fmla="*/ 21 h 176"/>
              <a:gd name="T58" fmla="*/ 93 w 173"/>
              <a:gd name="T59" fmla="*/ 54 h 176"/>
              <a:gd name="T60" fmla="*/ 93 w 173"/>
              <a:gd name="T61" fmla="*/ 55 h 176"/>
              <a:gd name="T62" fmla="*/ 152 w 173"/>
              <a:gd name="T63" fmla="*/ 65 h 176"/>
              <a:gd name="T64" fmla="*/ 159 w 173"/>
              <a:gd name="T65" fmla="*/ 97 h 176"/>
              <a:gd name="T66" fmla="*/ 165 w 173"/>
              <a:gd name="T67" fmla="*/ 83 h 176"/>
              <a:gd name="T68" fmla="*/ 159 w 173"/>
              <a:gd name="T69" fmla="*/ 69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73" h="176">
                <a:moveTo>
                  <a:pt x="141" y="164"/>
                </a:moveTo>
                <a:cubicBezTo>
                  <a:pt x="82" y="124"/>
                  <a:pt x="82" y="124"/>
                  <a:pt x="82" y="124"/>
                </a:cubicBezTo>
                <a:cubicBezTo>
                  <a:pt x="80" y="123"/>
                  <a:pt x="79" y="121"/>
                  <a:pt x="79" y="119"/>
                </a:cubicBezTo>
                <a:cubicBezTo>
                  <a:pt x="79" y="119"/>
                  <a:pt x="79" y="119"/>
                  <a:pt x="79" y="119"/>
                </a:cubicBezTo>
                <a:cubicBezTo>
                  <a:pt x="72" y="119"/>
                  <a:pt x="72" y="119"/>
                  <a:pt x="72" y="119"/>
                </a:cubicBezTo>
                <a:cubicBezTo>
                  <a:pt x="85" y="157"/>
                  <a:pt x="85" y="157"/>
                  <a:pt x="85" y="157"/>
                </a:cubicBezTo>
                <a:cubicBezTo>
                  <a:pt x="86" y="161"/>
                  <a:pt x="84" y="165"/>
                  <a:pt x="81" y="166"/>
                </a:cubicBezTo>
                <a:cubicBezTo>
                  <a:pt x="68" y="171"/>
                  <a:pt x="68" y="171"/>
                  <a:pt x="68" y="171"/>
                </a:cubicBezTo>
                <a:cubicBezTo>
                  <a:pt x="54" y="175"/>
                  <a:pt x="54" y="175"/>
                  <a:pt x="54" y="175"/>
                </a:cubicBezTo>
                <a:cubicBezTo>
                  <a:pt x="51" y="176"/>
                  <a:pt x="47" y="174"/>
                  <a:pt x="46" y="171"/>
                </a:cubicBezTo>
                <a:cubicBezTo>
                  <a:pt x="27" y="118"/>
                  <a:pt x="27" y="118"/>
                  <a:pt x="27" y="118"/>
                </a:cubicBezTo>
                <a:cubicBezTo>
                  <a:pt x="20" y="116"/>
                  <a:pt x="14" y="112"/>
                  <a:pt x="9" y="107"/>
                </a:cubicBezTo>
                <a:cubicBezTo>
                  <a:pt x="3" y="100"/>
                  <a:pt x="0" y="92"/>
                  <a:pt x="0" y="83"/>
                </a:cubicBezTo>
                <a:cubicBezTo>
                  <a:pt x="0" y="73"/>
                  <a:pt x="4" y="64"/>
                  <a:pt x="10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0" y="58"/>
                  <a:pt x="10" y="58"/>
                  <a:pt x="10" y="58"/>
                </a:cubicBezTo>
                <a:cubicBezTo>
                  <a:pt x="17" y="51"/>
                  <a:pt x="26" y="47"/>
                  <a:pt x="35" y="47"/>
                </a:cubicBezTo>
                <a:cubicBezTo>
                  <a:pt x="79" y="47"/>
                  <a:pt x="79" y="47"/>
                  <a:pt x="79" y="47"/>
                </a:cubicBezTo>
                <a:cubicBezTo>
                  <a:pt x="79" y="45"/>
                  <a:pt x="80" y="43"/>
                  <a:pt x="82" y="41"/>
                </a:cubicBezTo>
                <a:cubicBezTo>
                  <a:pt x="141" y="2"/>
                  <a:pt x="141" y="2"/>
                  <a:pt x="141" y="2"/>
                </a:cubicBezTo>
                <a:cubicBezTo>
                  <a:pt x="144" y="0"/>
                  <a:pt x="149" y="1"/>
                  <a:pt x="151" y="4"/>
                </a:cubicBezTo>
                <a:cubicBezTo>
                  <a:pt x="152" y="5"/>
                  <a:pt x="152" y="7"/>
                  <a:pt x="152" y="8"/>
                </a:cubicBezTo>
                <a:cubicBezTo>
                  <a:pt x="152" y="56"/>
                  <a:pt x="152" y="56"/>
                  <a:pt x="152" y="56"/>
                </a:cubicBezTo>
                <a:cubicBezTo>
                  <a:pt x="157" y="57"/>
                  <a:pt x="161" y="59"/>
                  <a:pt x="165" y="63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70" y="68"/>
                  <a:pt x="173" y="75"/>
                  <a:pt x="173" y="83"/>
                </a:cubicBezTo>
                <a:cubicBezTo>
                  <a:pt x="173" y="91"/>
                  <a:pt x="170" y="98"/>
                  <a:pt x="165" y="103"/>
                </a:cubicBezTo>
                <a:cubicBezTo>
                  <a:pt x="165" y="103"/>
                  <a:pt x="165" y="103"/>
                  <a:pt x="165" y="103"/>
                </a:cubicBezTo>
                <a:cubicBezTo>
                  <a:pt x="165" y="103"/>
                  <a:pt x="165" y="103"/>
                  <a:pt x="165" y="103"/>
                </a:cubicBezTo>
                <a:cubicBezTo>
                  <a:pt x="161" y="106"/>
                  <a:pt x="157" y="109"/>
                  <a:pt x="152" y="110"/>
                </a:cubicBezTo>
                <a:cubicBezTo>
                  <a:pt x="152" y="158"/>
                  <a:pt x="152" y="158"/>
                  <a:pt x="152" y="158"/>
                </a:cubicBezTo>
                <a:cubicBezTo>
                  <a:pt x="152" y="162"/>
                  <a:pt x="149" y="165"/>
                  <a:pt x="145" y="165"/>
                </a:cubicBezTo>
                <a:cubicBezTo>
                  <a:pt x="143" y="165"/>
                  <a:pt x="142" y="165"/>
                  <a:pt x="141" y="164"/>
                </a:cubicBezTo>
                <a:close/>
                <a:moveTo>
                  <a:pt x="84" y="104"/>
                </a:moveTo>
                <a:cubicBezTo>
                  <a:pt x="84" y="104"/>
                  <a:pt x="84" y="104"/>
                  <a:pt x="84" y="104"/>
                </a:cubicBezTo>
                <a:cubicBezTo>
                  <a:pt x="84" y="62"/>
                  <a:pt x="84" y="62"/>
                  <a:pt x="84" y="62"/>
                </a:cubicBezTo>
                <a:cubicBezTo>
                  <a:pt x="35" y="62"/>
                  <a:pt x="35" y="62"/>
                  <a:pt x="35" y="62"/>
                </a:cubicBezTo>
                <a:cubicBezTo>
                  <a:pt x="29" y="62"/>
                  <a:pt x="24" y="64"/>
                  <a:pt x="20" y="68"/>
                </a:cubicBezTo>
                <a:cubicBezTo>
                  <a:pt x="16" y="72"/>
                  <a:pt x="14" y="77"/>
                  <a:pt x="14" y="83"/>
                </a:cubicBezTo>
                <a:cubicBezTo>
                  <a:pt x="14" y="89"/>
                  <a:pt x="16" y="94"/>
                  <a:pt x="19" y="97"/>
                </a:cubicBezTo>
                <a:cubicBezTo>
                  <a:pt x="23" y="101"/>
                  <a:pt x="27" y="104"/>
                  <a:pt x="33" y="104"/>
                </a:cubicBezTo>
                <a:cubicBezTo>
                  <a:pt x="35" y="105"/>
                  <a:pt x="38" y="106"/>
                  <a:pt x="39" y="109"/>
                </a:cubicBezTo>
                <a:cubicBezTo>
                  <a:pt x="56" y="160"/>
                  <a:pt x="56" y="160"/>
                  <a:pt x="56" y="160"/>
                </a:cubicBezTo>
                <a:cubicBezTo>
                  <a:pt x="63" y="157"/>
                  <a:pt x="63" y="157"/>
                  <a:pt x="63" y="157"/>
                </a:cubicBezTo>
                <a:cubicBezTo>
                  <a:pt x="69" y="155"/>
                  <a:pt x="69" y="155"/>
                  <a:pt x="69" y="155"/>
                </a:cubicBezTo>
                <a:cubicBezTo>
                  <a:pt x="55" y="114"/>
                  <a:pt x="55" y="114"/>
                  <a:pt x="55" y="114"/>
                </a:cubicBezTo>
                <a:cubicBezTo>
                  <a:pt x="55" y="113"/>
                  <a:pt x="55" y="113"/>
                  <a:pt x="55" y="112"/>
                </a:cubicBezTo>
                <a:cubicBezTo>
                  <a:pt x="55" y="108"/>
                  <a:pt x="58" y="104"/>
                  <a:pt x="62" y="104"/>
                </a:cubicBezTo>
                <a:cubicBezTo>
                  <a:pt x="84" y="104"/>
                  <a:pt x="84" y="104"/>
                  <a:pt x="84" y="104"/>
                </a:cubicBezTo>
                <a:close/>
                <a:moveTo>
                  <a:pt x="93" y="55"/>
                </a:moveTo>
                <a:cubicBezTo>
                  <a:pt x="93" y="55"/>
                  <a:pt x="93" y="55"/>
                  <a:pt x="93" y="55"/>
                </a:cubicBezTo>
                <a:cubicBezTo>
                  <a:pt x="93" y="111"/>
                  <a:pt x="93" y="111"/>
                  <a:pt x="93" y="111"/>
                </a:cubicBezTo>
                <a:cubicBezTo>
                  <a:pt x="93" y="112"/>
                  <a:pt x="93" y="112"/>
                  <a:pt x="93" y="112"/>
                </a:cubicBezTo>
                <a:cubicBezTo>
                  <a:pt x="93" y="112"/>
                  <a:pt x="93" y="112"/>
                  <a:pt x="93" y="112"/>
                </a:cubicBezTo>
                <a:cubicBezTo>
                  <a:pt x="93" y="112"/>
                  <a:pt x="93" y="112"/>
                  <a:pt x="93" y="112"/>
                </a:cubicBezTo>
                <a:cubicBezTo>
                  <a:pt x="93" y="115"/>
                  <a:pt x="93" y="115"/>
                  <a:pt x="93" y="115"/>
                </a:cubicBezTo>
                <a:cubicBezTo>
                  <a:pt x="138" y="145"/>
                  <a:pt x="138" y="145"/>
                  <a:pt x="138" y="145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93" y="51"/>
                  <a:pt x="93" y="51"/>
                  <a:pt x="93" y="51"/>
                </a:cubicBezTo>
                <a:cubicBezTo>
                  <a:pt x="93" y="54"/>
                  <a:pt x="93" y="54"/>
                  <a:pt x="93" y="54"/>
                </a:cubicBezTo>
                <a:cubicBezTo>
                  <a:pt x="93" y="55"/>
                  <a:pt x="93" y="55"/>
                  <a:pt x="93" y="55"/>
                </a:cubicBezTo>
                <a:cubicBezTo>
                  <a:pt x="93" y="55"/>
                  <a:pt x="93" y="55"/>
                  <a:pt x="93" y="55"/>
                </a:cubicBezTo>
                <a:close/>
                <a:moveTo>
                  <a:pt x="152" y="65"/>
                </a:moveTo>
                <a:cubicBezTo>
                  <a:pt x="152" y="65"/>
                  <a:pt x="152" y="65"/>
                  <a:pt x="152" y="65"/>
                </a:cubicBezTo>
                <a:cubicBezTo>
                  <a:pt x="152" y="101"/>
                  <a:pt x="152" y="101"/>
                  <a:pt x="152" y="101"/>
                </a:cubicBezTo>
                <a:cubicBezTo>
                  <a:pt x="155" y="100"/>
                  <a:pt x="157" y="99"/>
                  <a:pt x="159" y="97"/>
                </a:cubicBezTo>
                <a:cubicBezTo>
                  <a:pt x="159" y="97"/>
                  <a:pt x="159" y="97"/>
                  <a:pt x="159" y="97"/>
                </a:cubicBezTo>
                <a:cubicBezTo>
                  <a:pt x="163" y="93"/>
                  <a:pt x="165" y="89"/>
                  <a:pt x="165" y="83"/>
                </a:cubicBezTo>
                <a:cubicBezTo>
                  <a:pt x="165" y="78"/>
                  <a:pt x="163" y="73"/>
                  <a:pt x="159" y="69"/>
                </a:cubicBezTo>
                <a:cubicBezTo>
                  <a:pt x="159" y="69"/>
                  <a:pt x="159" y="69"/>
                  <a:pt x="159" y="69"/>
                </a:cubicBezTo>
                <a:cubicBezTo>
                  <a:pt x="157" y="67"/>
                  <a:pt x="155" y="66"/>
                  <a:pt x="152" y="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35" name="PA_任意多边形 67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7604719" y="4741987"/>
            <a:ext cx="457059" cy="480336"/>
          </a:xfrm>
          <a:custGeom>
            <a:avLst/>
            <a:gdLst>
              <a:gd name="T0" fmla="*/ 156 w 183"/>
              <a:gd name="T1" fmla="*/ 27 h 192"/>
              <a:gd name="T2" fmla="*/ 161 w 183"/>
              <a:gd name="T3" fmla="*/ 151 h 192"/>
              <a:gd name="T4" fmla="*/ 169 w 183"/>
              <a:gd name="T5" fmla="*/ 96 h 192"/>
              <a:gd name="T6" fmla="*/ 138 w 183"/>
              <a:gd name="T7" fmla="*/ 129 h 192"/>
              <a:gd name="T8" fmla="*/ 134 w 183"/>
              <a:gd name="T9" fmla="*/ 96 h 192"/>
              <a:gd name="T10" fmla="*/ 54 w 183"/>
              <a:gd name="T11" fmla="*/ 127 h 192"/>
              <a:gd name="T12" fmla="*/ 41 w 183"/>
              <a:gd name="T13" fmla="*/ 96 h 192"/>
              <a:gd name="T14" fmla="*/ 33 w 183"/>
              <a:gd name="T15" fmla="*/ 142 h 192"/>
              <a:gd name="T16" fmla="*/ 0 w 183"/>
              <a:gd name="T17" fmla="*/ 92 h 192"/>
              <a:gd name="T18" fmla="*/ 92 w 183"/>
              <a:gd name="T19" fmla="*/ 0 h 192"/>
              <a:gd name="T20" fmla="*/ 119 w 183"/>
              <a:gd name="T21" fmla="*/ 166 h 192"/>
              <a:gd name="T22" fmla="*/ 112 w 183"/>
              <a:gd name="T23" fmla="*/ 192 h 192"/>
              <a:gd name="T24" fmla="*/ 71 w 183"/>
              <a:gd name="T25" fmla="*/ 192 h 192"/>
              <a:gd name="T26" fmla="*/ 64 w 183"/>
              <a:gd name="T27" fmla="*/ 185 h 192"/>
              <a:gd name="T28" fmla="*/ 42 w 183"/>
              <a:gd name="T29" fmla="*/ 166 h 192"/>
              <a:gd name="T30" fmla="*/ 38 w 183"/>
              <a:gd name="T31" fmla="*/ 154 h 192"/>
              <a:gd name="T32" fmla="*/ 97 w 183"/>
              <a:gd name="T33" fmla="*/ 105 h 192"/>
              <a:gd name="T34" fmla="*/ 146 w 183"/>
              <a:gd name="T35" fmla="*/ 154 h 192"/>
              <a:gd name="T36" fmla="*/ 141 w 183"/>
              <a:gd name="T37" fmla="*/ 166 h 192"/>
              <a:gd name="T38" fmla="*/ 119 w 183"/>
              <a:gd name="T39" fmla="*/ 166 h 192"/>
              <a:gd name="T40" fmla="*/ 105 w 183"/>
              <a:gd name="T41" fmla="*/ 178 h 192"/>
              <a:gd name="T42" fmla="*/ 105 w 183"/>
              <a:gd name="T43" fmla="*/ 159 h 192"/>
              <a:gd name="T44" fmla="*/ 124 w 183"/>
              <a:gd name="T45" fmla="*/ 152 h 192"/>
              <a:gd name="T46" fmla="*/ 59 w 183"/>
              <a:gd name="T47" fmla="*/ 152 h 192"/>
              <a:gd name="T48" fmla="*/ 71 w 183"/>
              <a:gd name="T49" fmla="*/ 152 h 192"/>
              <a:gd name="T50" fmla="*/ 78 w 183"/>
              <a:gd name="T51" fmla="*/ 178 h 192"/>
              <a:gd name="T52" fmla="*/ 146 w 183"/>
              <a:gd name="T53" fmla="*/ 37 h 192"/>
              <a:gd name="T54" fmla="*/ 144 w 183"/>
              <a:gd name="T55" fmla="*/ 35 h 192"/>
              <a:gd name="T56" fmla="*/ 142 w 183"/>
              <a:gd name="T57" fmla="*/ 88 h 192"/>
              <a:gd name="T58" fmla="*/ 146 w 183"/>
              <a:gd name="T59" fmla="*/ 37 h 192"/>
              <a:gd name="T60" fmla="*/ 138 w 183"/>
              <a:gd name="T61" fmla="*/ 30 h 192"/>
              <a:gd name="T62" fmla="*/ 128 w 183"/>
              <a:gd name="T63" fmla="*/ 30 h 192"/>
              <a:gd name="T64" fmla="*/ 138 w 183"/>
              <a:gd name="T65" fmla="*/ 30 h 192"/>
              <a:gd name="T66" fmla="*/ 104 w 183"/>
              <a:gd name="T67" fmla="*/ 16 h 192"/>
              <a:gd name="T68" fmla="*/ 96 w 183"/>
              <a:gd name="T69" fmla="*/ 44 h 192"/>
              <a:gd name="T70" fmla="*/ 123 w 183"/>
              <a:gd name="T71" fmla="*/ 38 h 192"/>
              <a:gd name="T72" fmla="*/ 104 w 183"/>
              <a:gd name="T73" fmla="*/ 16 h 192"/>
              <a:gd name="T74" fmla="*/ 87 w 183"/>
              <a:gd name="T75" fmla="*/ 15 h 192"/>
              <a:gd name="T76" fmla="*/ 62 w 183"/>
              <a:gd name="T77" fmla="*/ 34 h 192"/>
              <a:gd name="T78" fmla="*/ 64 w 183"/>
              <a:gd name="T79" fmla="*/ 39 h 192"/>
              <a:gd name="T80" fmla="*/ 87 w 183"/>
              <a:gd name="T81" fmla="*/ 15 h 192"/>
              <a:gd name="T82" fmla="*/ 61 w 183"/>
              <a:gd name="T83" fmla="*/ 21 h 192"/>
              <a:gd name="T84" fmla="*/ 53 w 183"/>
              <a:gd name="T85" fmla="*/ 34 h 192"/>
              <a:gd name="T86" fmla="*/ 61 w 183"/>
              <a:gd name="T87" fmla="*/ 21 h 192"/>
              <a:gd name="T88" fmla="*/ 39 w 183"/>
              <a:gd name="T89" fmla="*/ 35 h 192"/>
              <a:gd name="T90" fmla="*/ 14 w 183"/>
              <a:gd name="T91" fmla="*/ 88 h 192"/>
              <a:gd name="T92" fmla="*/ 50 w 183"/>
              <a:gd name="T93" fmla="*/ 42 h 192"/>
              <a:gd name="T94" fmla="*/ 126 w 183"/>
              <a:gd name="T95" fmla="*/ 46 h 192"/>
              <a:gd name="T96" fmla="*/ 123 w 183"/>
              <a:gd name="T97" fmla="*/ 47 h 192"/>
              <a:gd name="T98" fmla="*/ 96 w 183"/>
              <a:gd name="T99" fmla="*/ 88 h 192"/>
              <a:gd name="T100" fmla="*/ 126 w 183"/>
              <a:gd name="T101" fmla="*/ 46 h 192"/>
              <a:gd name="T102" fmla="*/ 87 w 183"/>
              <a:gd name="T103" fmla="*/ 53 h 192"/>
              <a:gd name="T104" fmla="*/ 57 w 183"/>
              <a:gd name="T105" fmla="*/ 46 h 192"/>
              <a:gd name="T106" fmla="*/ 87 w 183"/>
              <a:gd name="T107" fmla="*/ 8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83" h="192">
                <a:moveTo>
                  <a:pt x="92" y="0"/>
                </a:moveTo>
                <a:cubicBezTo>
                  <a:pt x="117" y="0"/>
                  <a:pt x="140" y="11"/>
                  <a:pt x="156" y="27"/>
                </a:cubicBezTo>
                <a:cubicBezTo>
                  <a:pt x="173" y="44"/>
                  <a:pt x="183" y="67"/>
                  <a:pt x="183" y="92"/>
                </a:cubicBezTo>
                <a:cubicBezTo>
                  <a:pt x="183" y="114"/>
                  <a:pt x="175" y="135"/>
                  <a:pt x="161" y="151"/>
                </a:cubicBezTo>
                <a:cubicBezTo>
                  <a:pt x="156" y="158"/>
                  <a:pt x="144" y="149"/>
                  <a:pt x="151" y="142"/>
                </a:cubicBezTo>
                <a:cubicBezTo>
                  <a:pt x="161" y="129"/>
                  <a:pt x="168" y="113"/>
                  <a:pt x="169" y="96"/>
                </a:cubicBezTo>
                <a:cubicBezTo>
                  <a:pt x="142" y="96"/>
                  <a:pt x="142" y="96"/>
                  <a:pt x="142" y="96"/>
                </a:cubicBezTo>
                <a:cubicBezTo>
                  <a:pt x="142" y="108"/>
                  <a:pt x="140" y="119"/>
                  <a:pt x="138" y="129"/>
                </a:cubicBezTo>
                <a:cubicBezTo>
                  <a:pt x="136" y="135"/>
                  <a:pt x="128" y="133"/>
                  <a:pt x="129" y="127"/>
                </a:cubicBezTo>
                <a:cubicBezTo>
                  <a:pt x="132" y="118"/>
                  <a:pt x="133" y="107"/>
                  <a:pt x="134" y="96"/>
                </a:cubicBezTo>
                <a:cubicBezTo>
                  <a:pt x="99" y="96"/>
                  <a:pt x="84" y="96"/>
                  <a:pt x="49" y="96"/>
                </a:cubicBezTo>
                <a:cubicBezTo>
                  <a:pt x="50" y="107"/>
                  <a:pt x="51" y="118"/>
                  <a:pt x="54" y="127"/>
                </a:cubicBezTo>
                <a:cubicBezTo>
                  <a:pt x="55" y="133"/>
                  <a:pt x="47" y="135"/>
                  <a:pt x="45" y="128"/>
                </a:cubicBezTo>
                <a:cubicBezTo>
                  <a:pt x="43" y="118"/>
                  <a:pt x="41" y="107"/>
                  <a:pt x="41" y="96"/>
                </a:cubicBezTo>
                <a:cubicBezTo>
                  <a:pt x="14" y="96"/>
                  <a:pt x="14" y="96"/>
                  <a:pt x="14" y="96"/>
                </a:cubicBezTo>
                <a:cubicBezTo>
                  <a:pt x="15" y="114"/>
                  <a:pt x="22" y="129"/>
                  <a:pt x="33" y="142"/>
                </a:cubicBezTo>
                <a:cubicBezTo>
                  <a:pt x="39" y="149"/>
                  <a:pt x="28" y="158"/>
                  <a:pt x="22" y="151"/>
                </a:cubicBezTo>
                <a:cubicBezTo>
                  <a:pt x="8" y="135"/>
                  <a:pt x="0" y="114"/>
                  <a:pt x="0" y="92"/>
                </a:cubicBezTo>
                <a:cubicBezTo>
                  <a:pt x="0" y="67"/>
                  <a:pt x="10" y="44"/>
                  <a:pt x="27" y="27"/>
                </a:cubicBezTo>
                <a:cubicBezTo>
                  <a:pt x="43" y="11"/>
                  <a:pt x="66" y="0"/>
                  <a:pt x="92" y="0"/>
                </a:cubicBezTo>
                <a:close/>
                <a:moveTo>
                  <a:pt x="119" y="166"/>
                </a:moveTo>
                <a:cubicBezTo>
                  <a:pt x="119" y="166"/>
                  <a:pt x="119" y="166"/>
                  <a:pt x="119" y="166"/>
                </a:cubicBezTo>
                <a:cubicBezTo>
                  <a:pt x="119" y="185"/>
                  <a:pt x="119" y="185"/>
                  <a:pt x="119" y="185"/>
                </a:cubicBezTo>
                <a:cubicBezTo>
                  <a:pt x="119" y="189"/>
                  <a:pt x="116" y="192"/>
                  <a:pt x="112" y="192"/>
                </a:cubicBezTo>
                <a:cubicBezTo>
                  <a:pt x="112" y="192"/>
                  <a:pt x="112" y="192"/>
                  <a:pt x="112" y="192"/>
                </a:cubicBezTo>
                <a:cubicBezTo>
                  <a:pt x="71" y="192"/>
                  <a:pt x="71" y="192"/>
                  <a:pt x="71" y="192"/>
                </a:cubicBezTo>
                <a:cubicBezTo>
                  <a:pt x="67" y="192"/>
                  <a:pt x="64" y="189"/>
                  <a:pt x="64" y="185"/>
                </a:cubicBezTo>
                <a:cubicBezTo>
                  <a:pt x="64" y="185"/>
                  <a:pt x="64" y="185"/>
                  <a:pt x="64" y="185"/>
                </a:cubicBezTo>
                <a:cubicBezTo>
                  <a:pt x="64" y="166"/>
                  <a:pt x="64" y="166"/>
                  <a:pt x="64" y="166"/>
                </a:cubicBezTo>
                <a:cubicBezTo>
                  <a:pt x="42" y="166"/>
                  <a:pt x="42" y="166"/>
                  <a:pt x="42" y="166"/>
                </a:cubicBezTo>
                <a:cubicBezTo>
                  <a:pt x="39" y="166"/>
                  <a:pt x="36" y="163"/>
                  <a:pt x="36" y="159"/>
                </a:cubicBezTo>
                <a:cubicBezTo>
                  <a:pt x="36" y="157"/>
                  <a:pt x="36" y="155"/>
                  <a:pt x="38" y="154"/>
                </a:cubicBezTo>
                <a:cubicBezTo>
                  <a:pt x="87" y="105"/>
                  <a:pt x="87" y="105"/>
                  <a:pt x="87" y="105"/>
                </a:cubicBezTo>
                <a:cubicBezTo>
                  <a:pt x="89" y="102"/>
                  <a:pt x="94" y="102"/>
                  <a:pt x="97" y="105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146" y="154"/>
                  <a:pt x="146" y="154"/>
                  <a:pt x="146" y="154"/>
                </a:cubicBezTo>
                <a:cubicBezTo>
                  <a:pt x="148" y="157"/>
                  <a:pt x="148" y="161"/>
                  <a:pt x="146" y="164"/>
                </a:cubicBezTo>
                <a:cubicBezTo>
                  <a:pt x="144" y="165"/>
                  <a:pt x="142" y="166"/>
                  <a:pt x="141" y="166"/>
                </a:cubicBezTo>
                <a:cubicBezTo>
                  <a:pt x="140" y="166"/>
                  <a:pt x="140" y="166"/>
                  <a:pt x="140" y="166"/>
                </a:cubicBezTo>
                <a:cubicBezTo>
                  <a:pt x="119" y="166"/>
                  <a:pt x="119" y="166"/>
                  <a:pt x="119" y="166"/>
                </a:cubicBezTo>
                <a:close/>
                <a:moveTo>
                  <a:pt x="105" y="178"/>
                </a:moveTo>
                <a:cubicBezTo>
                  <a:pt x="105" y="178"/>
                  <a:pt x="105" y="178"/>
                  <a:pt x="105" y="178"/>
                </a:cubicBezTo>
                <a:cubicBezTo>
                  <a:pt x="105" y="159"/>
                  <a:pt x="105" y="159"/>
                  <a:pt x="105" y="159"/>
                </a:cubicBezTo>
                <a:cubicBezTo>
                  <a:pt x="105" y="159"/>
                  <a:pt x="105" y="159"/>
                  <a:pt x="105" y="159"/>
                </a:cubicBezTo>
                <a:cubicBezTo>
                  <a:pt x="105" y="155"/>
                  <a:pt x="109" y="152"/>
                  <a:pt x="112" y="152"/>
                </a:cubicBezTo>
                <a:cubicBezTo>
                  <a:pt x="124" y="152"/>
                  <a:pt x="124" y="152"/>
                  <a:pt x="124" y="152"/>
                </a:cubicBezTo>
                <a:cubicBezTo>
                  <a:pt x="92" y="120"/>
                  <a:pt x="92" y="120"/>
                  <a:pt x="92" y="120"/>
                </a:cubicBezTo>
                <a:cubicBezTo>
                  <a:pt x="59" y="152"/>
                  <a:pt x="59" y="152"/>
                  <a:pt x="59" y="152"/>
                </a:cubicBezTo>
                <a:cubicBezTo>
                  <a:pt x="71" y="152"/>
                  <a:pt x="71" y="152"/>
                  <a:pt x="71" y="152"/>
                </a:cubicBezTo>
                <a:cubicBezTo>
                  <a:pt x="71" y="152"/>
                  <a:pt x="71" y="152"/>
                  <a:pt x="71" y="152"/>
                </a:cubicBezTo>
                <a:cubicBezTo>
                  <a:pt x="75" y="152"/>
                  <a:pt x="78" y="155"/>
                  <a:pt x="78" y="159"/>
                </a:cubicBezTo>
                <a:cubicBezTo>
                  <a:pt x="78" y="178"/>
                  <a:pt x="78" y="178"/>
                  <a:pt x="78" y="178"/>
                </a:cubicBezTo>
                <a:cubicBezTo>
                  <a:pt x="105" y="178"/>
                  <a:pt x="105" y="178"/>
                  <a:pt x="105" y="178"/>
                </a:cubicBezTo>
                <a:close/>
                <a:moveTo>
                  <a:pt x="146" y="37"/>
                </a:moveTo>
                <a:cubicBezTo>
                  <a:pt x="146" y="37"/>
                  <a:pt x="146" y="37"/>
                  <a:pt x="146" y="37"/>
                </a:cubicBezTo>
                <a:cubicBezTo>
                  <a:pt x="146" y="37"/>
                  <a:pt x="145" y="36"/>
                  <a:pt x="144" y="35"/>
                </a:cubicBezTo>
                <a:cubicBezTo>
                  <a:pt x="141" y="38"/>
                  <a:pt x="137" y="40"/>
                  <a:pt x="134" y="42"/>
                </a:cubicBezTo>
                <a:cubicBezTo>
                  <a:pt x="139" y="55"/>
                  <a:pt x="142" y="71"/>
                  <a:pt x="142" y="88"/>
                </a:cubicBezTo>
                <a:cubicBezTo>
                  <a:pt x="169" y="88"/>
                  <a:pt x="169" y="88"/>
                  <a:pt x="169" y="88"/>
                </a:cubicBezTo>
                <a:cubicBezTo>
                  <a:pt x="168" y="68"/>
                  <a:pt x="159" y="50"/>
                  <a:pt x="146" y="37"/>
                </a:cubicBezTo>
                <a:close/>
                <a:moveTo>
                  <a:pt x="138" y="30"/>
                </a:moveTo>
                <a:cubicBezTo>
                  <a:pt x="138" y="30"/>
                  <a:pt x="138" y="30"/>
                  <a:pt x="138" y="30"/>
                </a:cubicBezTo>
                <a:cubicBezTo>
                  <a:pt x="133" y="26"/>
                  <a:pt x="128" y="23"/>
                  <a:pt x="122" y="21"/>
                </a:cubicBezTo>
                <a:cubicBezTo>
                  <a:pt x="124" y="24"/>
                  <a:pt x="126" y="27"/>
                  <a:pt x="128" y="30"/>
                </a:cubicBezTo>
                <a:cubicBezTo>
                  <a:pt x="129" y="32"/>
                  <a:pt x="130" y="33"/>
                  <a:pt x="130" y="34"/>
                </a:cubicBezTo>
                <a:cubicBezTo>
                  <a:pt x="133" y="33"/>
                  <a:pt x="135" y="31"/>
                  <a:pt x="138" y="30"/>
                </a:cubicBezTo>
                <a:close/>
                <a:moveTo>
                  <a:pt x="104" y="16"/>
                </a:moveTo>
                <a:cubicBezTo>
                  <a:pt x="104" y="16"/>
                  <a:pt x="104" y="16"/>
                  <a:pt x="104" y="16"/>
                </a:cubicBezTo>
                <a:cubicBezTo>
                  <a:pt x="102" y="15"/>
                  <a:pt x="99" y="15"/>
                  <a:pt x="96" y="15"/>
                </a:cubicBezTo>
                <a:cubicBezTo>
                  <a:pt x="96" y="44"/>
                  <a:pt x="96" y="44"/>
                  <a:pt x="96" y="44"/>
                </a:cubicBezTo>
                <a:cubicBezTo>
                  <a:pt x="104" y="44"/>
                  <a:pt x="112" y="42"/>
                  <a:pt x="120" y="39"/>
                </a:cubicBezTo>
                <a:cubicBezTo>
                  <a:pt x="121" y="39"/>
                  <a:pt x="122" y="39"/>
                  <a:pt x="123" y="38"/>
                </a:cubicBezTo>
                <a:cubicBezTo>
                  <a:pt x="122" y="37"/>
                  <a:pt x="121" y="35"/>
                  <a:pt x="121" y="34"/>
                </a:cubicBezTo>
                <a:cubicBezTo>
                  <a:pt x="116" y="26"/>
                  <a:pt x="111" y="19"/>
                  <a:pt x="104" y="16"/>
                </a:cubicBezTo>
                <a:close/>
                <a:moveTo>
                  <a:pt x="87" y="15"/>
                </a:moveTo>
                <a:cubicBezTo>
                  <a:pt x="87" y="15"/>
                  <a:pt x="87" y="15"/>
                  <a:pt x="87" y="15"/>
                </a:cubicBezTo>
                <a:cubicBezTo>
                  <a:pt x="85" y="15"/>
                  <a:pt x="82" y="15"/>
                  <a:pt x="79" y="16"/>
                </a:cubicBezTo>
                <a:cubicBezTo>
                  <a:pt x="73" y="19"/>
                  <a:pt x="67" y="26"/>
                  <a:pt x="62" y="34"/>
                </a:cubicBezTo>
                <a:cubicBezTo>
                  <a:pt x="62" y="35"/>
                  <a:pt x="61" y="37"/>
                  <a:pt x="60" y="38"/>
                </a:cubicBezTo>
                <a:cubicBezTo>
                  <a:pt x="62" y="39"/>
                  <a:pt x="63" y="39"/>
                  <a:pt x="64" y="39"/>
                </a:cubicBezTo>
                <a:cubicBezTo>
                  <a:pt x="71" y="42"/>
                  <a:pt x="79" y="44"/>
                  <a:pt x="87" y="44"/>
                </a:cubicBezTo>
                <a:cubicBezTo>
                  <a:pt x="87" y="15"/>
                  <a:pt x="87" y="15"/>
                  <a:pt x="87" y="15"/>
                </a:cubicBezTo>
                <a:close/>
                <a:moveTo>
                  <a:pt x="61" y="21"/>
                </a:moveTo>
                <a:cubicBezTo>
                  <a:pt x="61" y="21"/>
                  <a:pt x="61" y="21"/>
                  <a:pt x="61" y="21"/>
                </a:cubicBezTo>
                <a:cubicBezTo>
                  <a:pt x="56" y="23"/>
                  <a:pt x="50" y="26"/>
                  <a:pt x="45" y="30"/>
                </a:cubicBezTo>
                <a:cubicBezTo>
                  <a:pt x="48" y="31"/>
                  <a:pt x="50" y="33"/>
                  <a:pt x="53" y="34"/>
                </a:cubicBezTo>
                <a:cubicBezTo>
                  <a:pt x="54" y="33"/>
                  <a:pt x="54" y="32"/>
                  <a:pt x="55" y="30"/>
                </a:cubicBezTo>
                <a:cubicBezTo>
                  <a:pt x="57" y="27"/>
                  <a:pt x="59" y="24"/>
                  <a:pt x="61" y="21"/>
                </a:cubicBezTo>
                <a:close/>
                <a:moveTo>
                  <a:pt x="39" y="35"/>
                </a:moveTo>
                <a:cubicBezTo>
                  <a:pt x="39" y="35"/>
                  <a:pt x="39" y="35"/>
                  <a:pt x="39" y="35"/>
                </a:cubicBezTo>
                <a:cubicBezTo>
                  <a:pt x="38" y="36"/>
                  <a:pt x="38" y="37"/>
                  <a:pt x="37" y="37"/>
                </a:cubicBezTo>
                <a:cubicBezTo>
                  <a:pt x="24" y="50"/>
                  <a:pt x="15" y="68"/>
                  <a:pt x="14" y="88"/>
                </a:cubicBezTo>
                <a:cubicBezTo>
                  <a:pt x="41" y="88"/>
                  <a:pt x="41" y="88"/>
                  <a:pt x="41" y="88"/>
                </a:cubicBezTo>
                <a:cubicBezTo>
                  <a:pt x="41" y="71"/>
                  <a:pt x="45" y="55"/>
                  <a:pt x="50" y="42"/>
                </a:cubicBezTo>
                <a:cubicBezTo>
                  <a:pt x="46" y="40"/>
                  <a:pt x="42" y="38"/>
                  <a:pt x="39" y="35"/>
                </a:cubicBezTo>
                <a:close/>
                <a:moveTo>
                  <a:pt x="126" y="46"/>
                </a:moveTo>
                <a:cubicBezTo>
                  <a:pt x="126" y="46"/>
                  <a:pt x="126" y="46"/>
                  <a:pt x="126" y="46"/>
                </a:cubicBezTo>
                <a:cubicBezTo>
                  <a:pt x="125" y="46"/>
                  <a:pt x="124" y="47"/>
                  <a:pt x="123" y="47"/>
                </a:cubicBezTo>
                <a:cubicBezTo>
                  <a:pt x="114" y="50"/>
                  <a:pt x="105" y="52"/>
                  <a:pt x="96" y="53"/>
                </a:cubicBezTo>
                <a:cubicBezTo>
                  <a:pt x="96" y="88"/>
                  <a:pt x="96" y="88"/>
                  <a:pt x="96" y="88"/>
                </a:cubicBezTo>
                <a:cubicBezTo>
                  <a:pt x="134" y="88"/>
                  <a:pt x="134" y="88"/>
                  <a:pt x="134" y="88"/>
                </a:cubicBezTo>
                <a:cubicBezTo>
                  <a:pt x="133" y="72"/>
                  <a:pt x="131" y="58"/>
                  <a:pt x="126" y="46"/>
                </a:cubicBezTo>
                <a:close/>
                <a:moveTo>
                  <a:pt x="87" y="53"/>
                </a:moveTo>
                <a:cubicBezTo>
                  <a:pt x="87" y="53"/>
                  <a:pt x="87" y="53"/>
                  <a:pt x="87" y="53"/>
                </a:cubicBezTo>
                <a:cubicBezTo>
                  <a:pt x="78" y="52"/>
                  <a:pt x="69" y="50"/>
                  <a:pt x="61" y="47"/>
                </a:cubicBezTo>
                <a:cubicBezTo>
                  <a:pt x="59" y="47"/>
                  <a:pt x="58" y="46"/>
                  <a:pt x="57" y="46"/>
                </a:cubicBezTo>
                <a:cubicBezTo>
                  <a:pt x="53" y="58"/>
                  <a:pt x="50" y="72"/>
                  <a:pt x="49" y="88"/>
                </a:cubicBezTo>
                <a:cubicBezTo>
                  <a:pt x="87" y="88"/>
                  <a:pt x="87" y="88"/>
                  <a:pt x="87" y="88"/>
                </a:cubicBezTo>
                <a:cubicBezTo>
                  <a:pt x="87" y="53"/>
                  <a:pt x="87" y="53"/>
                  <a:pt x="87" y="5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36" name="PA_任意多边形 68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5865357" y="1953081"/>
            <a:ext cx="459175" cy="429552"/>
          </a:xfrm>
          <a:custGeom>
            <a:avLst/>
            <a:gdLst>
              <a:gd name="T0" fmla="*/ 52 w 183"/>
              <a:gd name="T1" fmla="*/ 142 h 172"/>
              <a:gd name="T2" fmla="*/ 156 w 183"/>
              <a:gd name="T3" fmla="*/ 138 h 172"/>
              <a:gd name="T4" fmla="*/ 156 w 183"/>
              <a:gd name="T5" fmla="*/ 146 h 172"/>
              <a:gd name="T6" fmla="*/ 56 w 183"/>
              <a:gd name="T7" fmla="*/ 24 h 172"/>
              <a:gd name="T8" fmla="*/ 52 w 183"/>
              <a:gd name="T9" fmla="*/ 28 h 172"/>
              <a:gd name="T10" fmla="*/ 52 w 183"/>
              <a:gd name="T11" fmla="*/ 58 h 172"/>
              <a:gd name="T12" fmla="*/ 57 w 183"/>
              <a:gd name="T13" fmla="*/ 62 h 172"/>
              <a:gd name="T14" fmla="*/ 156 w 183"/>
              <a:gd name="T15" fmla="*/ 62 h 172"/>
              <a:gd name="T16" fmla="*/ 160 w 183"/>
              <a:gd name="T17" fmla="*/ 28 h 172"/>
              <a:gd name="T18" fmla="*/ 156 w 183"/>
              <a:gd name="T19" fmla="*/ 24 h 172"/>
              <a:gd name="T20" fmla="*/ 61 w 183"/>
              <a:gd name="T21" fmla="*/ 54 h 172"/>
              <a:gd name="T22" fmla="*/ 61 w 183"/>
              <a:gd name="T23" fmla="*/ 32 h 172"/>
              <a:gd name="T24" fmla="*/ 152 w 183"/>
              <a:gd name="T25" fmla="*/ 54 h 172"/>
              <a:gd name="T26" fmla="*/ 29 w 183"/>
              <a:gd name="T27" fmla="*/ 52 h 172"/>
              <a:gd name="T28" fmla="*/ 14 w 183"/>
              <a:gd name="T29" fmla="*/ 52 h 172"/>
              <a:gd name="T30" fmla="*/ 29 w 183"/>
              <a:gd name="T31" fmla="*/ 150 h 172"/>
              <a:gd name="T32" fmla="*/ 22 w 183"/>
              <a:gd name="T33" fmla="*/ 172 h 172"/>
              <a:gd name="T34" fmla="*/ 7 w 183"/>
              <a:gd name="T35" fmla="*/ 166 h 172"/>
              <a:gd name="T36" fmla="*/ 0 w 183"/>
              <a:gd name="T37" fmla="*/ 150 h 172"/>
              <a:gd name="T38" fmla="*/ 0 w 183"/>
              <a:gd name="T39" fmla="*/ 45 h 172"/>
              <a:gd name="T40" fmla="*/ 29 w 183"/>
              <a:gd name="T41" fmla="*/ 38 h 172"/>
              <a:gd name="T42" fmla="*/ 37 w 183"/>
              <a:gd name="T43" fmla="*/ 0 h 172"/>
              <a:gd name="T44" fmla="*/ 176 w 183"/>
              <a:gd name="T45" fmla="*/ 0 h 172"/>
              <a:gd name="T46" fmla="*/ 183 w 183"/>
              <a:gd name="T47" fmla="*/ 7 h 172"/>
              <a:gd name="T48" fmla="*/ 177 w 183"/>
              <a:gd name="T49" fmla="*/ 166 h 172"/>
              <a:gd name="T50" fmla="*/ 177 w 183"/>
              <a:gd name="T51" fmla="*/ 166 h 172"/>
              <a:gd name="T52" fmla="*/ 22 w 183"/>
              <a:gd name="T53" fmla="*/ 172 h 172"/>
              <a:gd name="T54" fmla="*/ 22 w 183"/>
              <a:gd name="T55" fmla="*/ 172 h 172"/>
              <a:gd name="T56" fmla="*/ 169 w 183"/>
              <a:gd name="T57" fmla="*/ 150 h 172"/>
              <a:gd name="T58" fmla="*/ 44 w 183"/>
              <a:gd name="T59" fmla="*/ 14 h 172"/>
              <a:gd name="T60" fmla="*/ 42 w 183"/>
              <a:gd name="T61" fmla="*/ 158 h 172"/>
              <a:gd name="T62" fmla="*/ 167 w 183"/>
              <a:gd name="T63" fmla="*/ 156 h 172"/>
              <a:gd name="T64" fmla="*/ 169 w 183"/>
              <a:gd name="T65" fmla="*/ 150 h 172"/>
              <a:gd name="T66" fmla="*/ 111 w 183"/>
              <a:gd name="T67" fmla="*/ 70 h 172"/>
              <a:gd name="T68" fmla="*/ 156 w 183"/>
              <a:gd name="T69" fmla="*/ 70 h 172"/>
              <a:gd name="T70" fmla="*/ 160 w 183"/>
              <a:gd name="T71" fmla="*/ 75 h 172"/>
              <a:gd name="T72" fmla="*/ 156 w 183"/>
              <a:gd name="T73" fmla="*/ 101 h 172"/>
              <a:gd name="T74" fmla="*/ 111 w 183"/>
              <a:gd name="T75" fmla="*/ 101 h 172"/>
              <a:gd name="T76" fmla="*/ 107 w 183"/>
              <a:gd name="T77" fmla="*/ 97 h 172"/>
              <a:gd name="T78" fmla="*/ 111 w 183"/>
              <a:gd name="T79" fmla="*/ 70 h 172"/>
              <a:gd name="T80" fmla="*/ 152 w 183"/>
              <a:gd name="T81" fmla="*/ 79 h 172"/>
              <a:gd name="T82" fmla="*/ 115 w 183"/>
              <a:gd name="T83" fmla="*/ 93 h 172"/>
              <a:gd name="T84" fmla="*/ 152 w 183"/>
              <a:gd name="T85" fmla="*/ 79 h 172"/>
              <a:gd name="T86" fmla="*/ 56 w 183"/>
              <a:gd name="T87" fmla="*/ 79 h 172"/>
              <a:gd name="T88" fmla="*/ 56 w 183"/>
              <a:gd name="T89" fmla="*/ 70 h 172"/>
              <a:gd name="T90" fmla="*/ 102 w 183"/>
              <a:gd name="T91" fmla="*/ 75 h 172"/>
              <a:gd name="T92" fmla="*/ 56 w 183"/>
              <a:gd name="T93" fmla="*/ 79 h 172"/>
              <a:gd name="T94" fmla="*/ 56 w 183"/>
              <a:gd name="T95" fmla="*/ 101 h 172"/>
              <a:gd name="T96" fmla="*/ 56 w 183"/>
              <a:gd name="T97" fmla="*/ 93 h 172"/>
              <a:gd name="T98" fmla="*/ 102 w 183"/>
              <a:gd name="T99" fmla="*/ 97 h 172"/>
              <a:gd name="T100" fmla="*/ 56 w 183"/>
              <a:gd name="T101" fmla="*/ 101 h 172"/>
              <a:gd name="T102" fmla="*/ 56 w 183"/>
              <a:gd name="T103" fmla="*/ 124 h 172"/>
              <a:gd name="T104" fmla="*/ 56 w 183"/>
              <a:gd name="T105" fmla="*/ 115 h 172"/>
              <a:gd name="T106" fmla="*/ 160 w 183"/>
              <a:gd name="T107" fmla="*/ 120 h 172"/>
              <a:gd name="T108" fmla="*/ 56 w 183"/>
              <a:gd name="T109" fmla="*/ 124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3" h="172">
                <a:moveTo>
                  <a:pt x="56" y="146"/>
                </a:moveTo>
                <a:cubicBezTo>
                  <a:pt x="54" y="146"/>
                  <a:pt x="52" y="145"/>
                  <a:pt x="52" y="142"/>
                </a:cubicBezTo>
                <a:cubicBezTo>
                  <a:pt x="52" y="140"/>
                  <a:pt x="54" y="138"/>
                  <a:pt x="56" y="138"/>
                </a:cubicBezTo>
                <a:cubicBezTo>
                  <a:pt x="156" y="138"/>
                  <a:pt x="156" y="138"/>
                  <a:pt x="156" y="138"/>
                </a:cubicBezTo>
                <a:cubicBezTo>
                  <a:pt x="158" y="138"/>
                  <a:pt x="160" y="140"/>
                  <a:pt x="160" y="142"/>
                </a:cubicBezTo>
                <a:cubicBezTo>
                  <a:pt x="160" y="145"/>
                  <a:pt x="158" y="146"/>
                  <a:pt x="156" y="146"/>
                </a:cubicBezTo>
                <a:cubicBezTo>
                  <a:pt x="56" y="146"/>
                  <a:pt x="56" y="146"/>
                  <a:pt x="56" y="146"/>
                </a:cubicBezTo>
                <a:close/>
                <a:moveTo>
                  <a:pt x="56" y="24"/>
                </a:moveTo>
                <a:cubicBezTo>
                  <a:pt x="56" y="24"/>
                  <a:pt x="56" y="24"/>
                  <a:pt x="56" y="24"/>
                </a:cubicBezTo>
                <a:cubicBezTo>
                  <a:pt x="54" y="24"/>
                  <a:pt x="52" y="26"/>
                  <a:pt x="52" y="28"/>
                </a:cubicBezTo>
                <a:cubicBezTo>
                  <a:pt x="52" y="28"/>
                  <a:pt x="52" y="28"/>
                  <a:pt x="52" y="28"/>
                </a:cubicBezTo>
                <a:cubicBezTo>
                  <a:pt x="52" y="58"/>
                  <a:pt x="52" y="58"/>
                  <a:pt x="52" y="58"/>
                </a:cubicBezTo>
                <a:cubicBezTo>
                  <a:pt x="52" y="60"/>
                  <a:pt x="54" y="62"/>
                  <a:pt x="56" y="62"/>
                </a:cubicBezTo>
                <a:cubicBezTo>
                  <a:pt x="57" y="62"/>
                  <a:pt x="57" y="62"/>
                  <a:pt x="57" y="62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8" y="62"/>
                  <a:pt x="160" y="60"/>
                  <a:pt x="160" y="58"/>
                </a:cubicBezTo>
                <a:cubicBezTo>
                  <a:pt x="160" y="28"/>
                  <a:pt x="160" y="28"/>
                  <a:pt x="160" y="28"/>
                </a:cubicBezTo>
                <a:cubicBezTo>
                  <a:pt x="160" y="28"/>
                  <a:pt x="160" y="28"/>
                  <a:pt x="160" y="28"/>
                </a:cubicBezTo>
                <a:cubicBezTo>
                  <a:pt x="160" y="26"/>
                  <a:pt x="158" y="24"/>
                  <a:pt x="156" y="24"/>
                </a:cubicBezTo>
                <a:cubicBezTo>
                  <a:pt x="56" y="24"/>
                  <a:pt x="56" y="24"/>
                  <a:pt x="56" y="24"/>
                </a:cubicBezTo>
                <a:close/>
                <a:moveTo>
                  <a:pt x="61" y="54"/>
                </a:moveTo>
                <a:cubicBezTo>
                  <a:pt x="61" y="54"/>
                  <a:pt x="61" y="54"/>
                  <a:pt x="61" y="54"/>
                </a:cubicBezTo>
                <a:cubicBezTo>
                  <a:pt x="61" y="32"/>
                  <a:pt x="61" y="32"/>
                  <a:pt x="61" y="3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2" y="54"/>
                  <a:pt x="152" y="54"/>
                  <a:pt x="152" y="54"/>
                </a:cubicBezTo>
                <a:cubicBezTo>
                  <a:pt x="61" y="54"/>
                  <a:pt x="61" y="54"/>
                  <a:pt x="61" y="54"/>
                </a:cubicBezTo>
                <a:close/>
                <a:moveTo>
                  <a:pt x="29" y="52"/>
                </a:moveTo>
                <a:cubicBezTo>
                  <a:pt x="29" y="52"/>
                  <a:pt x="29" y="52"/>
                  <a:pt x="29" y="52"/>
                </a:cubicBezTo>
                <a:cubicBezTo>
                  <a:pt x="14" y="52"/>
                  <a:pt x="14" y="52"/>
                  <a:pt x="14" y="52"/>
                </a:cubicBezTo>
                <a:cubicBezTo>
                  <a:pt x="14" y="150"/>
                  <a:pt x="14" y="150"/>
                  <a:pt x="14" y="150"/>
                </a:cubicBezTo>
                <a:cubicBezTo>
                  <a:pt x="14" y="160"/>
                  <a:pt x="29" y="160"/>
                  <a:pt x="29" y="150"/>
                </a:cubicBezTo>
                <a:cubicBezTo>
                  <a:pt x="29" y="52"/>
                  <a:pt x="29" y="52"/>
                  <a:pt x="29" y="52"/>
                </a:cubicBezTo>
                <a:close/>
                <a:moveTo>
                  <a:pt x="22" y="172"/>
                </a:moveTo>
                <a:cubicBezTo>
                  <a:pt x="22" y="172"/>
                  <a:pt x="22" y="172"/>
                  <a:pt x="22" y="172"/>
                </a:cubicBezTo>
                <a:cubicBezTo>
                  <a:pt x="16" y="172"/>
                  <a:pt x="10" y="170"/>
                  <a:pt x="7" y="166"/>
                </a:cubicBezTo>
                <a:cubicBezTo>
                  <a:pt x="6" y="166"/>
                  <a:pt x="6" y="166"/>
                  <a:pt x="6" y="166"/>
                </a:cubicBezTo>
                <a:cubicBezTo>
                  <a:pt x="3" y="162"/>
                  <a:pt x="0" y="156"/>
                  <a:pt x="0" y="150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1"/>
                  <a:pt x="3" y="38"/>
                  <a:pt x="7" y="38"/>
                </a:cubicBezTo>
                <a:cubicBezTo>
                  <a:pt x="29" y="38"/>
                  <a:pt x="29" y="38"/>
                  <a:pt x="29" y="38"/>
                </a:cubicBezTo>
                <a:cubicBezTo>
                  <a:pt x="29" y="7"/>
                  <a:pt x="29" y="7"/>
                  <a:pt x="29" y="7"/>
                </a:cubicBezTo>
                <a:cubicBezTo>
                  <a:pt x="29" y="3"/>
                  <a:pt x="33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176" y="0"/>
                  <a:pt x="176" y="0"/>
                  <a:pt x="176" y="0"/>
                </a:cubicBezTo>
                <a:cubicBezTo>
                  <a:pt x="180" y="0"/>
                  <a:pt x="183" y="3"/>
                  <a:pt x="183" y="7"/>
                </a:cubicBezTo>
                <a:cubicBezTo>
                  <a:pt x="183" y="7"/>
                  <a:pt x="183" y="7"/>
                  <a:pt x="183" y="7"/>
                </a:cubicBezTo>
                <a:cubicBezTo>
                  <a:pt x="183" y="150"/>
                  <a:pt x="183" y="150"/>
                  <a:pt x="183" y="150"/>
                </a:cubicBezTo>
                <a:cubicBezTo>
                  <a:pt x="183" y="156"/>
                  <a:pt x="181" y="162"/>
                  <a:pt x="177" y="166"/>
                </a:cubicBezTo>
                <a:cubicBezTo>
                  <a:pt x="177" y="166"/>
                  <a:pt x="177" y="166"/>
                  <a:pt x="177" y="166"/>
                </a:cubicBezTo>
                <a:cubicBezTo>
                  <a:pt x="177" y="166"/>
                  <a:pt x="177" y="166"/>
                  <a:pt x="177" y="166"/>
                </a:cubicBezTo>
                <a:cubicBezTo>
                  <a:pt x="173" y="170"/>
                  <a:pt x="167" y="172"/>
                  <a:pt x="161" y="172"/>
                </a:cubicBezTo>
                <a:cubicBezTo>
                  <a:pt x="22" y="172"/>
                  <a:pt x="22" y="172"/>
                  <a:pt x="22" y="172"/>
                </a:cubicBezTo>
                <a:cubicBezTo>
                  <a:pt x="22" y="172"/>
                  <a:pt x="22" y="172"/>
                  <a:pt x="22" y="172"/>
                </a:cubicBezTo>
                <a:cubicBezTo>
                  <a:pt x="22" y="172"/>
                  <a:pt x="22" y="172"/>
                  <a:pt x="22" y="172"/>
                </a:cubicBezTo>
                <a:close/>
                <a:moveTo>
                  <a:pt x="169" y="150"/>
                </a:moveTo>
                <a:cubicBezTo>
                  <a:pt x="169" y="150"/>
                  <a:pt x="169" y="150"/>
                  <a:pt x="169" y="150"/>
                </a:cubicBezTo>
                <a:cubicBezTo>
                  <a:pt x="169" y="14"/>
                  <a:pt x="169" y="14"/>
                  <a:pt x="169" y="14"/>
                </a:cubicBezTo>
                <a:cubicBezTo>
                  <a:pt x="44" y="14"/>
                  <a:pt x="44" y="14"/>
                  <a:pt x="44" y="14"/>
                </a:cubicBezTo>
                <a:cubicBezTo>
                  <a:pt x="44" y="59"/>
                  <a:pt x="44" y="105"/>
                  <a:pt x="44" y="150"/>
                </a:cubicBezTo>
                <a:cubicBezTo>
                  <a:pt x="44" y="153"/>
                  <a:pt x="43" y="156"/>
                  <a:pt x="42" y="158"/>
                </a:cubicBezTo>
                <a:cubicBezTo>
                  <a:pt x="161" y="158"/>
                  <a:pt x="161" y="158"/>
                  <a:pt x="161" y="158"/>
                </a:cubicBezTo>
                <a:cubicBezTo>
                  <a:pt x="163" y="158"/>
                  <a:pt x="165" y="157"/>
                  <a:pt x="167" y="156"/>
                </a:cubicBezTo>
                <a:cubicBezTo>
                  <a:pt x="167" y="156"/>
                  <a:pt x="167" y="156"/>
                  <a:pt x="167" y="156"/>
                </a:cubicBezTo>
                <a:cubicBezTo>
                  <a:pt x="168" y="154"/>
                  <a:pt x="169" y="153"/>
                  <a:pt x="169" y="150"/>
                </a:cubicBezTo>
                <a:close/>
                <a:moveTo>
                  <a:pt x="111" y="70"/>
                </a:moveTo>
                <a:cubicBezTo>
                  <a:pt x="111" y="70"/>
                  <a:pt x="111" y="70"/>
                  <a:pt x="111" y="70"/>
                </a:cubicBezTo>
                <a:cubicBezTo>
                  <a:pt x="111" y="70"/>
                  <a:pt x="111" y="70"/>
                  <a:pt x="111" y="70"/>
                </a:cubicBezTo>
                <a:cubicBezTo>
                  <a:pt x="156" y="70"/>
                  <a:pt x="156" y="70"/>
                  <a:pt x="156" y="70"/>
                </a:cubicBezTo>
                <a:cubicBezTo>
                  <a:pt x="158" y="70"/>
                  <a:pt x="160" y="72"/>
                  <a:pt x="160" y="75"/>
                </a:cubicBezTo>
                <a:cubicBezTo>
                  <a:pt x="160" y="75"/>
                  <a:pt x="160" y="75"/>
                  <a:pt x="160" y="75"/>
                </a:cubicBezTo>
                <a:cubicBezTo>
                  <a:pt x="160" y="97"/>
                  <a:pt x="160" y="97"/>
                  <a:pt x="160" y="97"/>
                </a:cubicBezTo>
                <a:cubicBezTo>
                  <a:pt x="160" y="99"/>
                  <a:pt x="158" y="101"/>
                  <a:pt x="156" y="101"/>
                </a:cubicBezTo>
                <a:cubicBezTo>
                  <a:pt x="156" y="101"/>
                  <a:pt x="156" y="101"/>
                  <a:pt x="156" y="101"/>
                </a:cubicBezTo>
                <a:cubicBezTo>
                  <a:pt x="111" y="101"/>
                  <a:pt x="111" y="101"/>
                  <a:pt x="111" y="101"/>
                </a:cubicBezTo>
                <a:cubicBezTo>
                  <a:pt x="109" y="101"/>
                  <a:pt x="107" y="99"/>
                  <a:pt x="107" y="97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07" y="75"/>
                  <a:pt x="107" y="75"/>
                  <a:pt x="107" y="75"/>
                </a:cubicBezTo>
                <a:cubicBezTo>
                  <a:pt x="107" y="72"/>
                  <a:pt x="109" y="70"/>
                  <a:pt x="111" y="70"/>
                </a:cubicBezTo>
                <a:close/>
                <a:moveTo>
                  <a:pt x="152" y="79"/>
                </a:moveTo>
                <a:cubicBezTo>
                  <a:pt x="152" y="79"/>
                  <a:pt x="152" y="79"/>
                  <a:pt x="152" y="79"/>
                </a:cubicBezTo>
                <a:cubicBezTo>
                  <a:pt x="115" y="79"/>
                  <a:pt x="115" y="79"/>
                  <a:pt x="115" y="79"/>
                </a:cubicBezTo>
                <a:cubicBezTo>
                  <a:pt x="115" y="93"/>
                  <a:pt x="115" y="93"/>
                  <a:pt x="115" y="93"/>
                </a:cubicBezTo>
                <a:cubicBezTo>
                  <a:pt x="152" y="93"/>
                  <a:pt x="152" y="93"/>
                  <a:pt x="152" y="93"/>
                </a:cubicBezTo>
                <a:cubicBezTo>
                  <a:pt x="152" y="79"/>
                  <a:pt x="152" y="79"/>
                  <a:pt x="152" y="79"/>
                </a:cubicBezTo>
                <a:close/>
                <a:moveTo>
                  <a:pt x="56" y="79"/>
                </a:moveTo>
                <a:cubicBezTo>
                  <a:pt x="56" y="79"/>
                  <a:pt x="56" y="79"/>
                  <a:pt x="56" y="79"/>
                </a:cubicBezTo>
                <a:cubicBezTo>
                  <a:pt x="54" y="79"/>
                  <a:pt x="52" y="77"/>
                  <a:pt x="52" y="75"/>
                </a:cubicBezTo>
                <a:cubicBezTo>
                  <a:pt x="52" y="72"/>
                  <a:pt x="54" y="70"/>
                  <a:pt x="56" y="70"/>
                </a:cubicBezTo>
                <a:cubicBezTo>
                  <a:pt x="97" y="70"/>
                  <a:pt x="97" y="70"/>
                  <a:pt x="97" y="70"/>
                </a:cubicBezTo>
                <a:cubicBezTo>
                  <a:pt x="100" y="70"/>
                  <a:pt x="102" y="72"/>
                  <a:pt x="102" y="75"/>
                </a:cubicBezTo>
                <a:cubicBezTo>
                  <a:pt x="102" y="77"/>
                  <a:pt x="100" y="79"/>
                  <a:pt x="97" y="79"/>
                </a:cubicBezTo>
                <a:cubicBezTo>
                  <a:pt x="56" y="79"/>
                  <a:pt x="56" y="79"/>
                  <a:pt x="56" y="79"/>
                </a:cubicBezTo>
                <a:close/>
                <a:moveTo>
                  <a:pt x="56" y="101"/>
                </a:moveTo>
                <a:cubicBezTo>
                  <a:pt x="56" y="101"/>
                  <a:pt x="56" y="101"/>
                  <a:pt x="56" y="101"/>
                </a:cubicBezTo>
                <a:cubicBezTo>
                  <a:pt x="54" y="101"/>
                  <a:pt x="52" y="99"/>
                  <a:pt x="52" y="97"/>
                </a:cubicBezTo>
                <a:cubicBezTo>
                  <a:pt x="52" y="95"/>
                  <a:pt x="54" y="93"/>
                  <a:pt x="56" y="93"/>
                </a:cubicBezTo>
                <a:cubicBezTo>
                  <a:pt x="97" y="93"/>
                  <a:pt x="97" y="93"/>
                  <a:pt x="97" y="93"/>
                </a:cubicBezTo>
                <a:cubicBezTo>
                  <a:pt x="100" y="93"/>
                  <a:pt x="102" y="95"/>
                  <a:pt x="102" y="97"/>
                </a:cubicBezTo>
                <a:cubicBezTo>
                  <a:pt x="102" y="99"/>
                  <a:pt x="100" y="101"/>
                  <a:pt x="97" y="101"/>
                </a:cubicBezTo>
                <a:cubicBezTo>
                  <a:pt x="56" y="101"/>
                  <a:pt x="56" y="101"/>
                  <a:pt x="56" y="101"/>
                </a:cubicBezTo>
                <a:close/>
                <a:moveTo>
                  <a:pt x="56" y="124"/>
                </a:moveTo>
                <a:cubicBezTo>
                  <a:pt x="56" y="124"/>
                  <a:pt x="56" y="124"/>
                  <a:pt x="56" y="124"/>
                </a:cubicBezTo>
                <a:cubicBezTo>
                  <a:pt x="54" y="124"/>
                  <a:pt x="52" y="122"/>
                  <a:pt x="52" y="120"/>
                </a:cubicBezTo>
                <a:cubicBezTo>
                  <a:pt x="52" y="117"/>
                  <a:pt x="54" y="115"/>
                  <a:pt x="56" y="115"/>
                </a:cubicBezTo>
                <a:cubicBezTo>
                  <a:pt x="156" y="115"/>
                  <a:pt x="156" y="115"/>
                  <a:pt x="156" y="115"/>
                </a:cubicBezTo>
                <a:cubicBezTo>
                  <a:pt x="158" y="115"/>
                  <a:pt x="160" y="117"/>
                  <a:pt x="160" y="120"/>
                </a:cubicBezTo>
                <a:cubicBezTo>
                  <a:pt x="160" y="122"/>
                  <a:pt x="158" y="124"/>
                  <a:pt x="156" y="124"/>
                </a:cubicBezTo>
                <a:cubicBezTo>
                  <a:pt x="56" y="124"/>
                  <a:pt x="56" y="124"/>
                  <a:pt x="56" y="1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37" name="PA_矩形 6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55183" y="4494413"/>
            <a:ext cx="2685221" cy="11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TOPIC HEADER </a:t>
            </a:r>
            <a:r>
              <a:rPr lang="en-US" altLang="zh-CN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THREE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38" name="PA_矩形 7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330739" y="3011088"/>
            <a:ext cx="2685221" cy="11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TOPIC HEADER </a:t>
            </a:r>
            <a:r>
              <a:rPr lang="en-US" altLang="zh-CN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THE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39" name="PA_矩形 7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496663" y="1584895"/>
            <a:ext cx="2685220" cy="11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TOPIC HEADER ONE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40" name="PA_矩形 72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755830" y="4494413"/>
            <a:ext cx="2685220" cy="11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TOPIC HEADER </a:t>
            </a:r>
            <a:r>
              <a:rPr lang="en-US" altLang="zh-CN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FIVE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841" name="PA_矩形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197203" y="3011088"/>
            <a:ext cx="2685220" cy="11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TOPIC HEADER </a:t>
            </a:r>
            <a:r>
              <a:rPr lang="en-US" altLang="zh-CN" sz="10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FOUR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5" name="PA_文本框 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26" name="PA_文本框 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30187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22" grpId="0" animBg="1"/>
      <p:bldP spid="32823" grpId="0" animBg="1"/>
      <p:bldP spid="32824" grpId="0" animBg="1" autoUpdateAnimBg="0"/>
      <p:bldP spid="32825" grpId="0" animBg="1" autoUpdateAnimBg="0"/>
      <p:bldP spid="32826" grpId="0" animBg="1" autoUpdateAnimBg="0"/>
      <p:bldP spid="32827" grpId="0" animBg="1" autoUpdateAnimBg="0"/>
      <p:bldP spid="32828" grpId="0" animBg="1" autoUpdateAnimBg="0"/>
      <p:bldP spid="32829" grpId="0" animBg="1" autoUpdateAnimBg="0"/>
      <p:bldP spid="32830" grpId="0" animBg="1" autoUpdateAnimBg="0"/>
      <p:bldP spid="32831" grpId="0" animBg="1" autoUpdateAnimBg="0"/>
      <p:bldP spid="32832" grpId="0" animBg="1" autoUpdateAnimBg="0"/>
      <p:bldP spid="32833" grpId="0" animBg="1" autoUpdateAnimBg="0"/>
      <p:bldP spid="32834" grpId="0" animBg="1" autoUpdateAnimBg="0"/>
      <p:bldP spid="32835" grpId="0" animBg="1" autoUpdateAnimBg="0"/>
      <p:bldP spid="32836" grpId="0" animBg="1" autoUpdateAnimBg="0"/>
      <p:bldP spid="32837" grpId="0" animBg="1" autoUpdateAnimBg="0"/>
      <p:bldP spid="32838" grpId="0" animBg="1" autoUpdateAnimBg="0"/>
      <p:bldP spid="32839" grpId="0" animBg="1" autoUpdateAnimBg="0"/>
      <p:bldP spid="32840" grpId="0" animBg="1" autoUpdateAnimBg="0"/>
      <p:bldP spid="32841" grpId="0" animBg="1" autoUpdateAnimBg="0"/>
      <p:bldP spid="25" grpId="0" animBg="1" autoUpdateAnimBg="0"/>
      <p:bldP spid="26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7" name="PA_矩形 13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385895" y="1663188"/>
            <a:ext cx="5086896" cy="14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 MAKES US</a:t>
            </a: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DIFFERENT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?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1998" name="PA_矩形 1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385895" y="5338703"/>
            <a:ext cx="5086896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41999" name="PA_组合 1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33550" y="1989054"/>
            <a:ext cx="5764020" cy="3882884"/>
            <a:chOff x="0" y="0"/>
            <a:chExt cx="2724" cy="1835"/>
          </a:xfrm>
        </p:grpSpPr>
        <p:sp>
          <p:nvSpPr>
            <p:cNvPr id="42000" name="Oval 16"/>
            <p:cNvSpPr>
              <a:spLocks noChangeArrowheads="1"/>
            </p:cNvSpPr>
            <p:nvPr/>
          </p:nvSpPr>
          <p:spPr bwMode="auto">
            <a:xfrm flipV="1">
              <a:off x="0" y="1755"/>
              <a:ext cx="2724" cy="80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grpSp>
          <p:nvGrpSpPr>
            <p:cNvPr id="42001" name="Group 17"/>
            <p:cNvGrpSpPr>
              <a:grpSpLocks/>
            </p:cNvGrpSpPr>
            <p:nvPr/>
          </p:nvGrpSpPr>
          <p:grpSpPr bwMode="auto">
            <a:xfrm>
              <a:off x="240" y="0"/>
              <a:ext cx="2246" cy="1810"/>
              <a:chOff x="0" y="0"/>
              <a:chExt cx="2556" cy="1958"/>
            </a:xfrm>
          </p:grpSpPr>
          <p:pic>
            <p:nvPicPr>
              <p:cNvPr id="42002" name="Picture 18" descr="apple icons"/>
              <p:cNvPicPr>
                <a:picLocks noChangeAspect="1" noChangeArrowheads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556" cy="1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003" name="Rectangle 19" descr="13"/>
              <p:cNvSpPr>
                <a:spLocks noChangeArrowheads="1"/>
              </p:cNvSpPr>
              <p:nvPr/>
            </p:nvSpPr>
            <p:spPr bwMode="auto">
              <a:xfrm>
                <a:off x="99" y="100"/>
                <a:ext cx="2358" cy="1336"/>
              </a:xfrm>
              <a:prstGeom prst="rect">
                <a:avLst/>
              </a:prstGeom>
              <a:blipFill dpi="0" rotWithShape="1">
                <a:blip r:embed="rId28"/>
                <a:srcRect/>
                <a:stretch>
                  <a:fillRect r="-25825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 sz="2399" dirty="0"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endParaRPr>
              </a:p>
            </p:txBody>
          </p:sp>
        </p:grpSp>
      </p:grpSp>
      <p:sp>
        <p:nvSpPr>
          <p:cNvPr id="42004" name="PA_矩形 2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83779" y="3125353"/>
            <a:ext cx="211596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100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05" name="PA_矩形 2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451491" y="3417363"/>
            <a:ext cx="141064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80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06" name="PA_矩形 2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51491" y="3711489"/>
            <a:ext cx="141064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60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07" name="PA_矩形 2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51491" y="4003499"/>
            <a:ext cx="141064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40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08" name="PA_矩形 2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451491" y="4295509"/>
            <a:ext cx="141064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20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42009" name="PA_组合 2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715992" y="3195184"/>
            <a:ext cx="4086021" cy="1460049"/>
            <a:chOff x="0" y="0"/>
            <a:chExt cx="1931" cy="690"/>
          </a:xfrm>
        </p:grpSpPr>
        <p:sp>
          <p:nvSpPr>
            <p:cNvPr id="42010" name="Line 26"/>
            <p:cNvSpPr>
              <a:spLocks noChangeShapeType="1"/>
            </p:cNvSpPr>
            <p:nvPr/>
          </p:nvSpPr>
          <p:spPr bwMode="auto">
            <a:xfrm>
              <a:off x="0" y="0"/>
              <a:ext cx="1931" cy="0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2011" name="Line 27"/>
            <p:cNvSpPr>
              <a:spLocks noChangeShapeType="1"/>
            </p:cNvSpPr>
            <p:nvPr/>
          </p:nvSpPr>
          <p:spPr bwMode="auto">
            <a:xfrm>
              <a:off x="0" y="138"/>
              <a:ext cx="1931" cy="0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2012" name="Line 28"/>
            <p:cNvSpPr>
              <a:spLocks noChangeShapeType="1"/>
            </p:cNvSpPr>
            <p:nvPr/>
          </p:nvSpPr>
          <p:spPr bwMode="auto">
            <a:xfrm>
              <a:off x="0" y="276"/>
              <a:ext cx="1931" cy="0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2013" name="Line 29"/>
            <p:cNvSpPr>
              <a:spLocks noChangeShapeType="1"/>
            </p:cNvSpPr>
            <p:nvPr/>
          </p:nvSpPr>
          <p:spPr bwMode="auto">
            <a:xfrm>
              <a:off x="0" y="414"/>
              <a:ext cx="1931" cy="0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2014" name="Line 30"/>
            <p:cNvSpPr>
              <a:spLocks noChangeShapeType="1"/>
            </p:cNvSpPr>
            <p:nvPr/>
          </p:nvSpPr>
          <p:spPr bwMode="auto">
            <a:xfrm>
              <a:off x="0" y="552"/>
              <a:ext cx="1931" cy="0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2015" name="Line 31"/>
            <p:cNvSpPr>
              <a:spLocks noChangeShapeType="1"/>
            </p:cNvSpPr>
            <p:nvPr/>
          </p:nvSpPr>
          <p:spPr bwMode="auto">
            <a:xfrm>
              <a:off x="0" y="690"/>
              <a:ext cx="1931" cy="0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42016" name="PA_矩形 3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521320" y="4587519"/>
            <a:ext cx="70532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17" name="PA_矩形 33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910665" y="4771611"/>
            <a:ext cx="282129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2009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18" name="PA_矩形 34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596253" y="4771611"/>
            <a:ext cx="282129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2010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19" name="PA_矩形 3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281841" y="4771611"/>
            <a:ext cx="282129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2011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20" name="PA_矩形 3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967431" y="4771611"/>
            <a:ext cx="282129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2012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21" name="PA_矩形 3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653019" y="4771611"/>
            <a:ext cx="282129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2013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22" name="PA_矩形 3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0340723" y="4771611"/>
            <a:ext cx="282129" cy="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9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2014</a:t>
            </a:r>
            <a:endParaRPr lang="en-US" altLang="zh-CN" sz="2399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23" name="PA_任意多边形 39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7056672" y="3383507"/>
            <a:ext cx="3413129" cy="1038963"/>
          </a:xfrm>
          <a:custGeom>
            <a:avLst/>
            <a:gdLst>
              <a:gd name="T0" fmla="*/ 0 w 1613"/>
              <a:gd name="T1" fmla="*/ 367 h 491"/>
              <a:gd name="T2" fmla="*/ 323 w 1613"/>
              <a:gd name="T3" fmla="*/ 491 h 491"/>
              <a:gd name="T4" fmla="*/ 644 w 1613"/>
              <a:gd name="T5" fmla="*/ 424 h 491"/>
              <a:gd name="T6" fmla="*/ 968 w 1613"/>
              <a:gd name="T7" fmla="*/ 99 h 491"/>
              <a:gd name="T8" fmla="*/ 1290 w 1613"/>
              <a:gd name="T9" fmla="*/ 105 h 491"/>
              <a:gd name="T10" fmla="*/ 1613 w 1613"/>
              <a:gd name="T11" fmla="*/ 0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13" h="491">
                <a:moveTo>
                  <a:pt x="0" y="367"/>
                </a:moveTo>
                <a:lnTo>
                  <a:pt x="323" y="491"/>
                </a:lnTo>
                <a:lnTo>
                  <a:pt x="644" y="424"/>
                </a:lnTo>
                <a:lnTo>
                  <a:pt x="968" y="99"/>
                </a:lnTo>
                <a:lnTo>
                  <a:pt x="1290" y="105"/>
                </a:lnTo>
                <a:lnTo>
                  <a:pt x="1613" y="0"/>
                </a:lnTo>
              </a:path>
            </a:pathLst>
          </a:custGeom>
          <a:noFill/>
          <a:ln w="22225" cap="flat" cmpd="sng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24" name="PA_椭圆 4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997422" y="4100837"/>
            <a:ext cx="118497" cy="12061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25" name="PA_椭圆 4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680895" y="4363222"/>
            <a:ext cx="116380" cy="12061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26" name="PA_椭圆 42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362251" y="4221448"/>
            <a:ext cx="116380" cy="11849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27" name="PA_椭圆 43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9047840" y="3533745"/>
            <a:ext cx="118497" cy="11849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28" name="PA_椭圆 44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9727080" y="3546441"/>
            <a:ext cx="118497" cy="12061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2029" name="PA_椭圆 45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0410553" y="3322144"/>
            <a:ext cx="120612" cy="11849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8" name="PA_文本框 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39" name="PA_文本框 6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16179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7" grpId="0"/>
      <p:bldP spid="41998" grpId="0"/>
      <p:bldP spid="42004" grpId="0" animBg="1" autoUpdateAnimBg="0"/>
      <p:bldP spid="42005" grpId="0" animBg="1" autoUpdateAnimBg="0"/>
      <p:bldP spid="42006" grpId="0" animBg="1" autoUpdateAnimBg="0"/>
      <p:bldP spid="42007" grpId="0" animBg="1" autoUpdateAnimBg="0"/>
      <p:bldP spid="42008" grpId="0" animBg="1" autoUpdateAnimBg="0"/>
      <p:bldP spid="42016" grpId="0" animBg="1" autoUpdateAnimBg="0"/>
      <p:bldP spid="42017" grpId="0" animBg="1" autoUpdateAnimBg="0"/>
      <p:bldP spid="42018" grpId="0" animBg="1" autoUpdateAnimBg="0"/>
      <p:bldP spid="42019" grpId="0" animBg="1" autoUpdateAnimBg="0"/>
      <p:bldP spid="42020" grpId="0" animBg="1" autoUpdateAnimBg="0"/>
      <p:bldP spid="42021" grpId="0" animBg="1" autoUpdateAnimBg="0"/>
      <p:bldP spid="42022" grpId="0" animBg="1" autoUpdateAnimBg="0"/>
      <p:bldP spid="42023" grpId="0" animBg="1" autoUpdateAnimBg="0"/>
      <p:bldP spid="42024" grpId="0" animBg="1" autoUpdateAnimBg="0"/>
      <p:bldP spid="42025" grpId="0" animBg="1" autoUpdateAnimBg="0"/>
      <p:bldP spid="42026" grpId="0" animBg="1" autoUpdateAnimBg="0"/>
      <p:bldP spid="42027" grpId="0" animBg="1" autoUpdateAnimBg="0"/>
      <p:bldP spid="42028" grpId="0" animBg="1" autoUpdateAnimBg="0"/>
      <p:bldP spid="42029" grpId="0" animBg="1" autoUpdateAnimBg="0"/>
      <p:bldP spid="38" grpId="0" animBg="1" autoUpdateAnimBg="0"/>
      <p:bldP spid="39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99" name="PA_组合 4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280462" y="2092738"/>
            <a:ext cx="3635311" cy="3631079"/>
            <a:chOff x="2022" y="988"/>
            <a:chExt cx="1718" cy="1716"/>
          </a:xfrm>
        </p:grpSpPr>
        <p:sp>
          <p:nvSpPr>
            <p:cNvPr id="49187" name="Freeform 35"/>
            <p:cNvSpPr>
              <a:spLocks/>
            </p:cNvSpPr>
            <p:nvPr/>
          </p:nvSpPr>
          <p:spPr bwMode="auto">
            <a:xfrm>
              <a:off x="2573" y="988"/>
              <a:ext cx="616" cy="207"/>
            </a:xfrm>
            <a:custGeom>
              <a:avLst/>
              <a:gdLst>
                <a:gd name="T0" fmla="*/ 308 w 616"/>
                <a:gd name="T1" fmla="*/ 0 h 207"/>
                <a:gd name="T2" fmla="*/ 0 w 616"/>
                <a:gd name="T3" fmla="*/ 207 h 207"/>
                <a:gd name="T4" fmla="*/ 308 w 616"/>
                <a:gd name="T5" fmla="*/ 207 h 207"/>
                <a:gd name="T6" fmla="*/ 616 w 616"/>
                <a:gd name="T7" fmla="*/ 207 h 207"/>
                <a:gd name="T8" fmla="*/ 308 w 61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6" h="207">
                  <a:moveTo>
                    <a:pt x="308" y="0"/>
                  </a:moveTo>
                  <a:lnTo>
                    <a:pt x="0" y="207"/>
                  </a:lnTo>
                  <a:lnTo>
                    <a:pt x="308" y="207"/>
                  </a:lnTo>
                  <a:lnTo>
                    <a:pt x="616" y="207"/>
                  </a:lnTo>
                  <a:lnTo>
                    <a:pt x="3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9188" name="Rectangle 36"/>
            <p:cNvSpPr>
              <a:spLocks noChangeArrowheads="1"/>
            </p:cNvSpPr>
            <p:nvPr/>
          </p:nvSpPr>
          <p:spPr bwMode="auto">
            <a:xfrm>
              <a:off x="2898" y="1195"/>
              <a:ext cx="291" cy="3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9189" name="Freeform 37"/>
            <p:cNvSpPr>
              <a:spLocks/>
            </p:cNvSpPr>
            <p:nvPr/>
          </p:nvSpPr>
          <p:spPr bwMode="auto">
            <a:xfrm>
              <a:off x="2573" y="1195"/>
              <a:ext cx="291" cy="634"/>
            </a:xfrm>
            <a:custGeom>
              <a:avLst/>
              <a:gdLst>
                <a:gd name="T0" fmla="*/ 0 w 291"/>
                <a:gd name="T1" fmla="*/ 0 h 634"/>
                <a:gd name="T2" fmla="*/ 0 w 291"/>
                <a:gd name="T3" fmla="*/ 343 h 634"/>
                <a:gd name="T4" fmla="*/ 0 w 291"/>
                <a:gd name="T5" fmla="*/ 634 h 634"/>
                <a:gd name="T6" fmla="*/ 291 w 291"/>
                <a:gd name="T7" fmla="*/ 343 h 634"/>
                <a:gd name="T8" fmla="*/ 291 w 291"/>
                <a:gd name="T9" fmla="*/ 0 h 634"/>
                <a:gd name="T10" fmla="*/ 0 w 291"/>
                <a:gd name="T11" fmla="*/ 0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1" h="634">
                  <a:moveTo>
                    <a:pt x="0" y="0"/>
                  </a:moveTo>
                  <a:lnTo>
                    <a:pt x="0" y="343"/>
                  </a:lnTo>
                  <a:lnTo>
                    <a:pt x="0" y="634"/>
                  </a:lnTo>
                  <a:lnTo>
                    <a:pt x="291" y="343"/>
                  </a:lnTo>
                  <a:lnTo>
                    <a:pt x="29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9190" name="Freeform 38"/>
            <p:cNvSpPr>
              <a:spLocks/>
            </p:cNvSpPr>
            <p:nvPr/>
          </p:nvSpPr>
          <p:spPr bwMode="auto">
            <a:xfrm>
              <a:off x="2573" y="2497"/>
              <a:ext cx="616" cy="207"/>
            </a:xfrm>
            <a:custGeom>
              <a:avLst/>
              <a:gdLst>
                <a:gd name="T0" fmla="*/ 308 w 616"/>
                <a:gd name="T1" fmla="*/ 207 h 207"/>
                <a:gd name="T2" fmla="*/ 616 w 616"/>
                <a:gd name="T3" fmla="*/ 0 h 207"/>
                <a:gd name="T4" fmla="*/ 308 w 616"/>
                <a:gd name="T5" fmla="*/ 0 h 207"/>
                <a:gd name="T6" fmla="*/ 0 w 616"/>
                <a:gd name="T7" fmla="*/ 0 h 207"/>
                <a:gd name="T8" fmla="*/ 308 w 616"/>
                <a:gd name="T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6" h="207">
                  <a:moveTo>
                    <a:pt x="308" y="207"/>
                  </a:moveTo>
                  <a:lnTo>
                    <a:pt x="616" y="0"/>
                  </a:lnTo>
                  <a:lnTo>
                    <a:pt x="308" y="0"/>
                  </a:lnTo>
                  <a:lnTo>
                    <a:pt x="0" y="0"/>
                  </a:lnTo>
                  <a:lnTo>
                    <a:pt x="308" y="20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9191" name="Rectangle 39"/>
            <p:cNvSpPr>
              <a:spLocks noChangeArrowheads="1"/>
            </p:cNvSpPr>
            <p:nvPr/>
          </p:nvSpPr>
          <p:spPr bwMode="auto">
            <a:xfrm>
              <a:off x="2573" y="2154"/>
              <a:ext cx="291" cy="34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9192" name="Freeform 40"/>
            <p:cNvSpPr>
              <a:spLocks/>
            </p:cNvSpPr>
            <p:nvPr/>
          </p:nvSpPr>
          <p:spPr bwMode="auto">
            <a:xfrm>
              <a:off x="2898" y="1863"/>
              <a:ext cx="291" cy="634"/>
            </a:xfrm>
            <a:custGeom>
              <a:avLst/>
              <a:gdLst>
                <a:gd name="T0" fmla="*/ 0 w 291"/>
                <a:gd name="T1" fmla="*/ 291 h 634"/>
                <a:gd name="T2" fmla="*/ 0 w 291"/>
                <a:gd name="T3" fmla="*/ 634 h 634"/>
                <a:gd name="T4" fmla="*/ 291 w 291"/>
                <a:gd name="T5" fmla="*/ 634 h 634"/>
                <a:gd name="T6" fmla="*/ 291 w 291"/>
                <a:gd name="T7" fmla="*/ 291 h 634"/>
                <a:gd name="T8" fmla="*/ 291 w 291"/>
                <a:gd name="T9" fmla="*/ 0 h 634"/>
                <a:gd name="T10" fmla="*/ 0 w 291"/>
                <a:gd name="T11" fmla="*/ 291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1" h="634">
                  <a:moveTo>
                    <a:pt x="0" y="291"/>
                  </a:moveTo>
                  <a:lnTo>
                    <a:pt x="0" y="634"/>
                  </a:lnTo>
                  <a:lnTo>
                    <a:pt x="291" y="634"/>
                  </a:lnTo>
                  <a:lnTo>
                    <a:pt x="291" y="291"/>
                  </a:lnTo>
                  <a:lnTo>
                    <a:pt x="291" y="0"/>
                  </a:lnTo>
                  <a:lnTo>
                    <a:pt x="0" y="29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9193" name="Freeform 41"/>
            <p:cNvSpPr>
              <a:spLocks/>
            </p:cNvSpPr>
            <p:nvPr/>
          </p:nvSpPr>
          <p:spPr bwMode="auto">
            <a:xfrm>
              <a:off x="2022" y="1538"/>
              <a:ext cx="207" cy="616"/>
            </a:xfrm>
            <a:custGeom>
              <a:avLst/>
              <a:gdLst>
                <a:gd name="T0" fmla="*/ 0 w 207"/>
                <a:gd name="T1" fmla="*/ 307 h 616"/>
                <a:gd name="T2" fmla="*/ 207 w 207"/>
                <a:gd name="T3" fmla="*/ 616 h 616"/>
                <a:gd name="T4" fmla="*/ 207 w 207"/>
                <a:gd name="T5" fmla="*/ 307 h 616"/>
                <a:gd name="T6" fmla="*/ 207 w 207"/>
                <a:gd name="T7" fmla="*/ 0 h 616"/>
                <a:gd name="T8" fmla="*/ 0 w 207"/>
                <a:gd name="T9" fmla="*/ 307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616">
                  <a:moveTo>
                    <a:pt x="0" y="307"/>
                  </a:moveTo>
                  <a:lnTo>
                    <a:pt x="207" y="616"/>
                  </a:lnTo>
                  <a:lnTo>
                    <a:pt x="207" y="307"/>
                  </a:lnTo>
                  <a:lnTo>
                    <a:pt x="207" y="0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9194" name="Rectangle 42"/>
            <p:cNvSpPr>
              <a:spLocks noChangeArrowheads="1"/>
            </p:cNvSpPr>
            <p:nvPr/>
          </p:nvSpPr>
          <p:spPr bwMode="auto">
            <a:xfrm>
              <a:off x="2229" y="1538"/>
              <a:ext cx="344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9195" name="Freeform 43"/>
            <p:cNvSpPr>
              <a:spLocks/>
            </p:cNvSpPr>
            <p:nvPr/>
          </p:nvSpPr>
          <p:spPr bwMode="auto">
            <a:xfrm>
              <a:off x="2229" y="1863"/>
              <a:ext cx="635" cy="291"/>
            </a:xfrm>
            <a:custGeom>
              <a:avLst/>
              <a:gdLst>
                <a:gd name="T0" fmla="*/ 344 w 635"/>
                <a:gd name="T1" fmla="*/ 0 h 291"/>
                <a:gd name="T2" fmla="*/ 0 w 635"/>
                <a:gd name="T3" fmla="*/ 0 h 291"/>
                <a:gd name="T4" fmla="*/ 0 w 635"/>
                <a:gd name="T5" fmla="*/ 291 h 291"/>
                <a:gd name="T6" fmla="*/ 344 w 635"/>
                <a:gd name="T7" fmla="*/ 291 h 291"/>
                <a:gd name="T8" fmla="*/ 635 w 635"/>
                <a:gd name="T9" fmla="*/ 291 h 291"/>
                <a:gd name="T10" fmla="*/ 344 w 635"/>
                <a:gd name="T11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5" h="291">
                  <a:moveTo>
                    <a:pt x="344" y="0"/>
                  </a:moveTo>
                  <a:lnTo>
                    <a:pt x="0" y="0"/>
                  </a:lnTo>
                  <a:lnTo>
                    <a:pt x="0" y="291"/>
                  </a:lnTo>
                  <a:lnTo>
                    <a:pt x="344" y="291"/>
                  </a:lnTo>
                  <a:lnTo>
                    <a:pt x="635" y="291"/>
                  </a:lnTo>
                  <a:lnTo>
                    <a:pt x="3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9196" name="Freeform 44"/>
            <p:cNvSpPr>
              <a:spLocks/>
            </p:cNvSpPr>
            <p:nvPr/>
          </p:nvSpPr>
          <p:spPr bwMode="auto">
            <a:xfrm>
              <a:off x="3533" y="1538"/>
              <a:ext cx="207" cy="616"/>
            </a:xfrm>
            <a:custGeom>
              <a:avLst/>
              <a:gdLst>
                <a:gd name="T0" fmla="*/ 207 w 207"/>
                <a:gd name="T1" fmla="*/ 307 h 616"/>
                <a:gd name="T2" fmla="*/ 0 w 207"/>
                <a:gd name="T3" fmla="*/ 0 h 616"/>
                <a:gd name="T4" fmla="*/ 0 w 207"/>
                <a:gd name="T5" fmla="*/ 307 h 616"/>
                <a:gd name="T6" fmla="*/ 0 w 207"/>
                <a:gd name="T7" fmla="*/ 616 h 616"/>
                <a:gd name="T8" fmla="*/ 207 w 207"/>
                <a:gd name="T9" fmla="*/ 307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616">
                  <a:moveTo>
                    <a:pt x="207" y="307"/>
                  </a:moveTo>
                  <a:lnTo>
                    <a:pt x="0" y="0"/>
                  </a:lnTo>
                  <a:lnTo>
                    <a:pt x="0" y="307"/>
                  </a:lnTo>
                  <a:lnTo>
                    <a:pt x="0" y="616"/>
                  </a:lnTo>
                  <a:lnTo>
                    <a:pt x="207" y="307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9197" name="Rectangle 45"/>
            <p:cNvSpPr>
              <a:spLocks noChangeArrowheads="1"/>
            </p:cNvSpPr>
            <p:nvPr/>
          </p:nvSpPr>
          <p:spPr bwMode="auto">
            <a:xfrm>
              <a:off x="3189" y="1863"/>
              <a:ext cx="344" cy="29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49198" name="Freeform 46"/>
            <p:cNvSpPr>
              <a:spLocks/>
            </p:cNvSpPr>
            <p:nvPr/>
          </p:nvSpPr>
          <p:spPr bwMode="auto">
            <a:xfrm>
              <a:off x="2898" y="1538"/>
              <a:ext cx="635" cy="291"/>
            </a:xfrm>
            <a:custGeom>
              <a:avLst/>
              <a:gdLst>
                <a:gd name="T0" fmla="*/ 291 w 635"/>
                <a:gd name="T1" fmla="*/ 0 h 291"/>
                <a:gd name="T2" fmla="*/ 0 w 635"/>
                <a:gd name="T3" fmla="*/ 0 h 291"/>
                <a:gd name="T4" fmla="*/ 291 w 635"/>
                <a:gd name="T5" fmla="*/ 291 h 291"/>
                <a:gd name="T6" fmla="*/ 635 w 635"/>
                <a:gd name="T7" fmla="*/ 291 h 291"/>
                <a:gd name="T8" fmla="*/ 635 w 635"/>
                <a:gd name="T9" fmla="*/ 0 h 291"/>
                <a:gd name="T10" fmla="*/ 291 w 635"/>
                <a:gd name="T11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5" h="291">
                  <a:moveTo>
                    <a:pt x="291" y="0"/>
                  </a:moveTo>
                  <a:lnTo>
                    <a:pt x="0" y="0"/>
                  </a:lnTo>
                  <a:lnTo>
                    <a:pt x="291" y="291"/>
                  </a:lnTo>
                  <a:lnTo>
                    <a:pt x="635" y="291"/>
                  </a:lnTo>
                  <a:lnTo>
                    <a:pt x="635" y="0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49200" name="PA_文本框 4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40359" y="2651366"/>
            <a:ext cx="546946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3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01</a:t>
            </a:r>
          </a:p>
        </p:txBody>
      </p:sp>
      <p:sp>
        <p:nvSpPr>
          <p:cNvPr id="49201" name="PA_文本框 4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19185" y="2651366"/>
            <a:ext cx="546945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3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02</a:t>
            </a:r>
          </a:p>
        </p:txBody>
      </p:sp>
      <p:sp>
        <p:nvSpPr>
          <p:cNvPr id="49202" name="PA_文本框 5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89448" y="3345418"/>
            <a:ext cx="546946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3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03</a:t>
            </a:r>
          </a:p>
        </p:txBody>
      </p:sp>
      <p:sp>
        <p:nvSpPr>
          <p:cNvPr id="49203" name="PA_文本框 5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90249" y="3997150"/>
            <a:ext cx="546946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3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04</a:t>
            </a:r>
          </a:p>
        </p:txBody>
      </p:sp>
      <p:sp>
        <p:nvSpPr>
          <p:cNvPr id="49204" name="PA_文本框 5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212324" y="4699667"/>
            <a:ext cx="546946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3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05</a:t>
            </a:r>
          </a:p>
        </p:txBody>
      </p:sp>
      <p:sp>
        <p:nvSpPr>
          <p:cNvPr id="49205" name="PA_文本框 5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25933" y="4699667"/>
            <a:ext cx="546945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3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06</a:t>
            </a:r>
          </a:p>
        </p:txBody>
      </p:sp>
      <p:sp>
        <p:nvSpPr>
          <p:cNvPr id="49206" name="PA_文本框 5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8809" y="4005614"/>
            <a:ext cx="546945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3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07</a:t>
            </a:r>
          </a:p>
        </p:txBody>
      </p:sp>
      <p:sp>
        <p:nvSpPr>
          <p:cNvPr id="49207" name="PA_文本框 5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850411" y="3311562"/>
            <a:ext cx="546946" cy="46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399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08</a:t>
            </a:r>
          </a:p>
        </p:txBody>
      </p:sp>
      <p:sp>
        <p:nvSpPr>
          <p:cNvPr id="49208" name="PA_矩形 5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995307" y="1957314"/>
            <a:ext cx="3262892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9209" name="PA_矩形 5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112563" y="3290402"/>
            <a:ext cx="3262892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9210" name="PA_矩形 58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112563" y="3984454"/>
            <a:ext cx="3262892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9211" name="PA_矩形 5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944523" y="5268116"/>
            <a:ext cx="3262892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9214" name="PA_矩形 62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940151" y="1957314"/>
            <a:ext cx="3262892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9215" name="PA_矩形 63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55185" y="3290402"/>
            <a:ext cx="3262892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9216" name="PA_矩形 6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55185" y="3984454"/>
            <a:ext cx="3262892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9217" name="PA_矩形 6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889367" y="5268116"/>
            <a:ext cx="3262892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6" name="PA_文本框 5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37" name="PA_文本框 6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23132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9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00" grpId="0"/>
      <p:bldP spid="49201" grpId="0" animBg="1" autoUpdateAnimBg="0"/>
      <p:bldP spid="49202" grpId="0" animBg="1" autoUpdateAnimBg="0"/>
      <p:bldP spid="49203" grpId="0" animBg="1" autoUpdateAnimBg="0"/>
      <p:bldP spid="49204" grpId="0" animBg="1" autoUpdateAnimBg="0"/>
      <p:bldP spid="49205" grpId="0" animBg="1" autoUpdateAnimBg="0"/>
      <p:bldP spid="49206" grpId="0" animBg="1" autoUpdateAnimBg="0"/>
      <p:bldP spid="49207" grpId="0" animBg="1" autoUpdateAnimBg="0"/>
      <p:bldP spid="49208" grpId="0" animBg="1" autoUpdateAnimBg="0"/>
      <p:bldP spid="49209" grpId="0" animBg="1" autoUpdateAnimBg="0"/>
      <p:bldP spid="49210" grpId="0" animBg="1" autoUpdateAnimBg="0"/>
      <p:bldP spid="49211" grpId="0" animBg="1" autoUpdateAnimBg="0"/>
      <p:bldP spid="49214" grpId="0" animBg="1" autoUpdateAnimBg="0"/>
      <p:bldP spid="49215" grpId="0" animBg="1" autoUpdateAnimBg="0"/>
      <p:bldP spid="49216" grpId="0" animBg="1" autoUpdateAnimBg="0"/>
      <p:bldP spid="49217" grpId="0" animBg="1" autoUpdateAnimBg="0"/>
      <p:bldP spid="36" grpId="0" animBg="1" autoUpdateAnimBg="0"/>
      <p:bldP spid="37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002532" y="907869"/>
            <a:ext cx="3530444" cy="5080364"/>
            <a:chOff x="1002532" y="907869"/>
            <a:chExt cx="3530444" cy="5080364"/>
          </a:xfrm>
        </p:grpSpPr>
        <p:sp>
          <p:nvSpPr>
            <p:cNvPr id="2" name="淘宝店chenying0907出品 1"/>
            <p:cNvSpPr/>
            <p:nvPr/>
          </p:nvSpPr>
          <p:spPr>
            <a:xfrm>
              <a:off x="1002532" y="907869"/>
              <a:ext cx="3530444" cy="508036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grpSp>
          <p:nvGrpSpPr>
            <p:cNvPr id="9" name="淘宝店chenying0907出品 8"/>
            <p:cNvGrpSpPr/>
            <p:nvPr/>
          </p:nvGrpSpPr>
          <p:grpSpPr>
            <a:xfrm>
              <a:off x="1226467" y="1114765"/>
              <a:ext cx="3082574" cy="4666573"/>
              <a:chOff x="1531324" y="1576273"/>
              <a:chExt cx="2472859" cy="3743555"/>
            </a:xfrm>
          </p:grpSpPr>
          <p:sp>
            <p:nvSpPr>
              <p:cNvPr id="3" name="淘宝店chenying0907出品 2"/>
              <p:cNvSpPr/>
              <p:nvPr/>
            </p:nvSpPr>
            <p:spPr>
              <a:xfrm>
                <a:off x="1531324" y="1576273"/>
                <a:ext cx="2472859" cy="3743555"/>
              </a:xfrm>
              <a:prstGeom prst="rect">
                <a:avLst/>
              </a:prstGeom>
              <a:solidFill>
                <a:srgbClr val="FFFAF8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endParaRPr>
              </a:p>
            </p:txBody>
          </p:sp>
          <p:pic>
            <p:nvPicPr>
              <p:cNvPr id="33" name="淘宝店chenying0907出品 3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99" r="9164"/>
              <a:stretch/>
            </p:blipFill>
            <p:spPr>
              <a:xfrm>
                <a:off x="2377508" y="1582960"/>
                <a:ext cx="1623808" cy="1928981"/>
              </a:xfrm>
              <a:prstGeom prst="rect">
                <a:avLst/>
              </a:prstGeom>
            </p:spPr>
          </p:pic>
          <p:pic>
            <p:nvPicPr>
              <p:cNvPr id="34" name="淘宝店chenying0907出品 3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599" r="9164"/>
              <a:stretch/>
            </p:blipFill>
            <p:spPr>
              <a:xfrm rot="10800000">
                <a:off x="1538966" y="3387979"/>
                <a:ext cx="1623808" cy="1928981"/>
              </a:xfrm>
              <a:prstGeom prst="rect">
                <a:avLst/>
              </a:prstGeom>
            </p:spPr>
          </p:pic>
        </p:grpSp>
        <p:sp>
          <p:nvSpPr>
            <p:cNvPr id="6" name="TextBox 6"/>
            <p:cNvSpPr txBox="1"/>
            <p:nvPr/>
          </p:nvSpPr>
          <p:spPr>
            <a:xfrm>
              <a:off x="1816099" y="2885856"/>
              <a:ext cx="2024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3200" dirty="0">
                  <a:ln w="6350">
                    <a:noFill/>
                  </a:ln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Directory</a:t>
              </a:r>
            </a:p>
          </p:txBody>
        </p:sp>
        <p:sp>
          <p:nvSpPr>
            <p:cNvPr id="7" name="圆角淘宝店chenying0907出品 7"/>
            <p:cNvSpPr/>
            <p:nvPr/>
          </p:nvSpPr>
          <p:spPr>
            <a:xfrm>
              <a:off x="2007771" y="3583331"/>
              <a:ext cx="1519965" cy="297454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dist">
                <a:buFont typeface="Arial" pitchFamily="34" charset="0"/>
                <a:buNone/>
              </a:pPr>
              <a:r>
                <a:rPr lang="en-US" altLang="zh-CN" sz="1333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CONTENTS</a:t>
              </a:r>
              <a:endParaRPr lang="zh-CN" altLang="en-US" sz="1333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cxnSp>
          <p:nvCxnSpPr>
            <p:cNvPr id="8" name="淘宝店chenying0907出品 7"/>
            <p:cNvCxnSpPr/>
            <p:nvPr/>
          </p:nvCxnSpPr>
          <p:spPr>
            <a:xfrm>
              <a:off x="2027978" y="3575712"/>
              <a:ext cx="1479551" cy="0"/>
            </a:xfrm>
            <a:prstGeom prst="line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/>
          <p:cNvGrpSpPr/>
          <p:nvPr/>
        </p:nvGrpSpPr>
        <p:grpSpPr>
          <a:xfrm>
            <a:off x="5791201" y="972908"/>
            <a:ext cx="4584700" cy="831430"/>
            <a:chOff x="5791201" y="972908"/>
            <a:chExt cx="4584700" cy="831430"/>
          </a:xfrm>
        </p:grpSpPr>
        <p:sp>
          <p:nvSpPr>
            <p:cNvPr id="13" name="TextBox 6"/>
            <p:cNvSpPr txBox="1"/>
            <p:nvPr/>
          </p:nvSpPr>
          <p:spPr>
            <a:xfrm>
              <a:off x="5791201" y="972908"/>
              <a:ext cx="920481" cy="83099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800" dirty="0">
                  <a:ln w="12700">
                    <a:solidFill>
                      <a:schemeClr val="accent1"/>
                    </a:solidFill>
                  </a:ln>
                  <a:noFill/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01</a:t>
              </a:r>
              <a:endParaRPr lang="zh-CN" altLang="en-US" sz="4800" dirty="0">
                <a:ln w="12700">
                  <a:solidFill>
                    <a:schemeClr val="accent1"/>
                  </a:solidFill>
                </a:ln>
                <a:noFill/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cxnSp>
          <p:nvCxnSpPr>
            <p:cNvPr id="14" name="淘宝店chenying0907出品 13"/>
            <p:cNvCxnSpPr/>
            <p:nvPr/>
          </p:nvCxnSpPr>
          <p:spPr>
            <a:xfrm>
              <a:off x="6959233" y="1003253"/>
              <a:ext cx="0" cy="80108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158621" y="999788"/>
              <a:ext cx="1378904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7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Title bar Text</a:t>
              </a:r>
            </a:p>
          </p:txBody>
        </p:sp>
        <p:sp>
          <p:nvSpPr>
            <p:cNvPr id="16" name="TextBox 14"/>
            <p:cNvSpPr txBox="1"/>
            <p:nvPr/>
          </p:nvSpPr>
          <p:spPr>
            <a:xfrm>
              <a:off x="7158620" y="1352933"/>
              <a:ext cx="3217281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67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We have many PowerPoint templates-has been specifically designed. 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91201" y="2329500"/>
            <a:ext cx="4584700" cy="831430"/>
            <a:chOff x="5791201" y="2329500"/>
            <a:chExt cx="4584700" cy="831430"/>
          </a:xfrm>
        </p:grpSpPr>
        <p:sp>
          <p:nvSpPr>
            <p:cNvPr id="17" name="TextBox 6"/>
            <p:cNvSpPr txBox="1"/>
            <p:nvPr/>
          </p:nvSpPr>
          <p:spPr>
            <a:xfrm>
              <a:off x="5791201" y="2329500"/>
              <a:ext cx="920481" cy="83099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800" dirty="0">
                  <a:ln w="12700">
                    <a:solidFill>
                      <a:schemeClr val="accent1"/>
                    </a:solidFill>
                  </a:ln>
                  <a:noFill/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02</a:t>
              </a:r>
              <a:endParaRPr lang="zh-CN" altLang="en-US" sz="4800" dirty="0">
                <a:ln w="12700">
                  <a:solidFill>
                    <a:schemeClr val="accent1"/>
                  </a:solidFill>
                </a:ln>
                <a:noFill/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cxnSp>
          <p:nvCxnSpPr>
            <p:cNvPr id="18" name="淘宝店chenying0907出品 17"/>
            <p:cNvCxnSpPr/>
            <p:nvPr/>
          </p:nvCxnSpPr>
          <p:spPr>
            <a:xfrm>
              <a:off x="6959233" y="2359845"/>
              <a:ext cx="0" cy="80108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4"/>
            <p:cNvSpPr txBox="1"/>
            <p:nvPr/>
          </p:nvSpPr>
          <p:spPr>
            <a:xfrm>
              <a:off x="7158621" y="2356380"/>
              <a:ext cx="1378904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7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Title bar Text</a:t>
              </a:r>
            </a:p>
          </p:txBody>
        </p:sp>
        <p:sp>
          <p:nvSpPr>
            <p:cNvPr id="20" name="TextBox 14"/>
            <p:cNvSpPr txBox="1"/>
            <p:nvPr/>
          </p:nvSpPr>
          <p:spPr>
            <a:xfrm>
              <a:off x="7158620" y="2709525"/>
              <a:ext cx="3217281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67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We have many PowerPoint templates-has been specifically designed. 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791201" y="3711544"/>
            <a:ext cx="4584700" cy="831430"/>
            <a:chOff x="5791201" y="3711544"/>
            <a:chExt cx="4584700" cy="831430"/>
          </a:xfrm>
        </p:grpSpPr>
        <p:sp>
          <p:nvSpPr>
            <p:cNvPr id="21" name="TextBox 6"/>
            <p:cNvSpPr txBox="1"/>
            <p:nvPr/>
          </p:nvSpPr>
          <p:spPr>
            <a:xfrm>
              <a:off x="5791201" y="3711544"/>
              <a:ext cx="920481" cy="83099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800" dirty="0">
                  <a:ln w="12700">
                    <a:solidFill>
                      <a:schemeClr val="accent1"/>
                    </a:solidFill>
                  </a:ln>
                  <a:noFill/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03</a:t>
              </a:r>
              <a:endParaRPr lang="zh-CN" altLang="en-US" sz="4800" dirty="0">
                <a:ln w="12700">
                  <a:solidFill>
                    <a:schemeClr val="accent1"/>
                  </a:solidFill>
                </a:ln>
                <a:noFill/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cxnSp>
          <p:nvCxnSpPr>
            <p:cNvPr id="22" name="淘宝店chenying0907出品 21"/>
            <p:cNvCxnSpPr/>
            <p:nvPr/>
          </p:nvCxnSpPr>
          <p:spPr>
            <a:xfrm>
              <a:off x="6959233" y="3741889"/>
              <a:ext cx="0" cy="80108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14"/>
            <p:cNvSpPr txBox="1"/>
            <p:nvPr/>
          </p:nvSpPr>
          <p:spPr>
            <a:xfrm>
              <a:off x="7158621" y="3738424"/>
              <a:ext cx="1378904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7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Title bar Text</a:t>
              </a:r>
            </a:p>
          </p:txBody>
        </p:sp>
        <p:sp>
          <p:nvSpPr>
            <p:cNvPr id="24" name="TextBox 14"/>
            <p:cNvSpPr txBox="1"/>
            <p:nvPr/>
          </p:nvSpPr>
          <p:spPr>
            <a:xfrm>
              <a:off x="7158620" y="4091569"/>
              <a:ext cx="3217281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67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We have many PowerPoint templates-has been specifically designed. 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791201" y="5123804"/>
            <a:ext cx="4584700" cy="831430"/>
            <a:chOff x="5791201" y="5123804"/>
            <a:chExt cx="4584700" cy="831430"/>
          </a:xfrm>
        </p:grpSpPr>
        <p:sp>
          <p:nvSpPr>
            <p:cNvPr id="25" name="TextBox 6"/>
            <p:cNvSpPr txBox="1"/>
            <p:nvPr/>
          </p:nvSpPr>
          <p:spPr>
            <a:xfrm>
              <a:off x="5791201" y="5123804"/>
              <a:ext cx="920481" cy="830997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4800" dirty="0">
                  <a:ln w="12700">
                    <a:solidFill>
                      <a:schemeClr val="accent1"/>
                    </a:solidFill>
                  </a:ln>
                  <a:noFill/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04</a:t>
              </a:r>
              <a:endParaRPr lang="zh-CN" altLang="en-US" sz="4800" dirty="0">
                <a:ln w="12700">
                  <a:solidFill>
                    <a:schemeClr val="accent1"/>
                  </a:solidFill>
                </a:ln>
                <a:noFill/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cxnSp>
          <p:nvCxnSpPr>
            <p:cNvPr id="26" name="淘宝店chenying0907出品 25"/>
            <p:cNvCxnSpPr/>
            <p:nvPr/>
          </p:nvCxnSpPr>
          <p:spPr>
            <a:xfrm>
              <a:off x="6959233" y="5154149"/>
              <a:ext cx="0" cy="80108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14"/>
            <p:cNvSpPr txBox="1"/>
            <p:nvPr/>
          </p:nvSpPr>
          <p:spPr>
            <a:xfrm>
              <a:off x="7158621" y="5150684"/>
              <a:ext cx="1378904" cy="37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67" dirty="0">
                  <a:solidFill>
                    <a:schemeClr val="accent1"/>
                  </a:solidFill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Title bar Text</a:t>
              </a:r>
            </a:p>
          </p:txBody>
        </p:sp>
        <p:sp>
          <p:nvSpPr>
            <p:cNvPr id="28" name="TextBox 14"/>
            <p:cNvSpPr txBox="1"/>
            <p:nvPr/>
          </p:nvSpPr>
          <p:spPr>
            <a:xfrm>
              <a:off x="7158620" y="5503829"/>
              <a:ext cx="3217281" cy="420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67" dirty="0">
                  <a:solidFill>
                    <a:schemeClr val="bg1">
                      <a:lumMod val="50000"/>
                    </a:schemeClr>
                  </a:solidFill>
                  <a:latin typeface="微软雅黑" pitchFamily="34" charset="-122"/>
                  <a:ea typeface="微软雅黑" pitchFamily="34" charset="-122"/>
                  <a:sym typeface="方正清刻本悦宋简体" panose="02000000000000000000" pitchFamily="2" charset="-122"/>
                </a:rPr>
                <a:t>We have many PowerPoint templates-has been specifically designed.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6" name="PA_椭圆 36" descr="u=2137848116,541256983&amp;fm=15&amp;gp=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8934" y="2038115"/>
            <a:ext cx="1857860" cy="1862092"/>
          </a:xfrm>
          <a:prstGeom prst="ellipse">
            <a:avLst/>
          </a:prstGeom>
          <a:blipFill dpi="0" rotWithShape="1">
            <a:blip r:embed="rId24"/>
            <a:srcRect/>
            <a:stretch>
              <a:fillRect r="-228"/>
            </a:stretch>
          </a:blipFill>
          <a:ln w="38100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237" name="PA_矩形 37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66653" y="4006008"/>
            <a:ext cx="1045607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rgbClr val="81818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Mark </a:t>
            </a:r>
            <a:r>
              <a:rPr lang="en-US" altLang="zh-CN" sz="1333" dirty="0" err="1">
                <a:solidFill>
                  <a:srgbClr val="81818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J.Smith</a:t>
            </a:r>
            <a:endParaRPr lang="en-US" altLang="zh-CN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238" name="PA_矩形 3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96987" y="4304365"/>
            <a:ext cx="1284006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CEO &amp; Founder</a:t>
            </a:r>
            <a:endParaRPr lang="en-US" altLang="zh-CN" sz="26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239" name="PA_椭圆 39" descr="u=290065061,2920051158&amp;fm=15&amp;gp=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787431" y="2038115"/>
            <a:ext cx="1857860" cy="1862092"/>
          </a:xfrm>
          <a:prstGeom prst="ellipse">
            <a:avLst/>
          </a:prstGeom>
          <a:blipFill dpi="0" rotWithShape="1">
            <a:blip r:embed="rId25"/>
            <a:srcRect/>
            <a:stretch>
              <a:fillRect r="-228"/>
            </a:stretch>
          </a:blipFill>
          <a:ln w="38100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240" name="PA_矩形 4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179225" y="4006008"/>
            <a:ext cx="1315745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rgbClr val="81818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Paula </a:t>
            </a:r>
            <a:r>
              <a:rPr lang="en-US" altLang="zh-CN" sz="1333" dirty="0" err="1">
                <a:solidFill>
                  <a:srgbClr val="81818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M.Ricardo</a:t>
            </a:r>
            <a:endParaRPr lang="en-US" altLang="zh-CN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241" name="PA_矩形 4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324812" y="4304365"/>
            <a:ext cx="968215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Data </a:t>
            </a:r>
            <a:r>
              <a:rPr lang="en-US" altLang="zh-CN" sz="1333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Analys</a:t>
            </a:r>
            <a:endParaRPr lang="en-US" altLang="zh-CN" sz="26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242" name="PA_椭圆 42" descr="0115mvtps0003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95929" y="2038115"/>
            <a:ext cx="1857860" cy="1862092"/>
          </a:xfrm>
          <a:prstGeom prst="ellipse">
            <a:avLst/>
          </a:prstGeom>
          <a:blipFill dpi="0" rotWithShape="1">
            <a:blip r:embed="rId26"/>
            <a:srcRect/>
            <a:stretch>
              <a:fillRect r="-228"/>
            </a:stretch>
          </a:blipFill>
          <a:ln w="38100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243" name="PA_矩形 43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43127" y="4006008"/>
            <a:ext cx="1546898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rgbClr val="81818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Melinda </a:t>
            </a:r>
            <a:r>
              <a:rPr lang="en-US" altLang="zh-CN" sz="1333" dirty="0" err="1">
                <a:solidFill>
                  <a:srgbClr val="81818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K.Johnson</a:t>
            </a:r>
            <a:endParaRPr lang="en-US" altLang="zh-CN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244" name="PA_矩形 4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094704" y="4304365"/>
            <a:ext cx="939360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Accountant</a:t>
            </a:r>
            <a:endParaRPr lang="en-US" altLang="zh-CN" sz="26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245" name="PA_椭圆 45" descr="0x78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204425" y="2038115"/>
            <a:ext cx="1857860" cy="1862092"/>
          </a:xfrm>
          <a:prstGeom prst="ellipse">
            <a:avLst/>
          </a:prstGeom>
          <a:blipFill dpi="0" rotWithShape="1">
            <a:blip r:embed="rId27" cstate="print"/>
            <a:srcRect/>
            <a:stretch>
              <a:fillRect r="-228"/>
            </a:stretch>
          </a:blipFill>
          <a:ln w="38100">
            <a:solidFill>
              <a:srgbClr val="DDDDDD"/>
            </a:solidFill>
            <a:round/>
            <a:headEnd/>
            <a:tailEnd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246" name="PA_矩形 4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575413" y="4006008"/>
            <a:ext cx="1481432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rgbClr val="81818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Robin </a:t>
            </a:r>
            <a:r>
              <a:rPr lang="en-US" altLang="zh-CN" sz="1333" dirty="0" err="1">
                <a:solidFill>
                  <a:srgbClr val="81818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G.Sebastian</a:t>
            </a:r>
            <a:endParaRPr lang="en-US" altLang="zh-CN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1247" name="PA_矩形 47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886814" y="4304365"/>
            <a:ext cx="720069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Reporter</a:t>
            </a:r>
            <a:endParaRPr lang="en-US" altLang="zh-CN" sz="26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51248" name="PA_组合 48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494546" y="2008492"/>
            <a:ext cx="391463" cy="391461"/>
            <a:chOff x="0" y="0"/>
            <a:chExt cx="185" cy="185"/>
          </a:xfrm>
        </p:grpSpPr>
        <p:sp>
          <p:nvSpPr>
            <p:cNvPr id="51249" name="Oval 49"/>
            <p:cNvSpPr>
              <a:spLocks noChangeArrowheads="1"/>
            </p:cNvSpPr>
            <p:nvPr/>
          </p:nvSpPr>
          <p:spPr bwMode="auto">
            <a:xfrm>
              <a:off x="0" y="0"/>
              <a:ext cx="185" cy="1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51250" name="Freeform 50"/>
            <p:cNvSpPr>
              <a:spLocks/>
            </p:cNvSpPr>
            <p:nvPr/>
          </p:nvSpPr>
          <p:spPr bwMode="auto">
            <a:xfrm>
              <a:off x="33" y="24"/>
              <a:ext cx="122" cy="110"/>
            </a:xfrm>
            <a:custGeom>
              <a:avLst/>
              <a:gdLst>
                <a:gd name="T0" fmla="*/ 111 w 115"/>
                <a:gd name="T1" fmla="*/ 87 h 103"/>
                <a:gd name="T2" fmla="*/ 103 w 115"/>
                <a:gd name="T3" fmla="*/ 80 h 103"/>
                <a:gd name="T4" fmla="*/ 84 w 115"/>
                <a:gd name="T5" fmla="*/ 72 h 103"/>
                <a:gd name="T6" fmla="*/ 83 w 115"/>
                <a:gd name="T7" fmla="*/ 72 h 103"/>
                <a:gd name="T8" fmla="*/ 83 w 115"/>
                <a:gd name="T9" fmla="*/ 72 h 103"/>
                <a:gd name="T10" fmla="*/ 76 w 115"/>
                <a:gd name="T11" fmla="*/ 67 h 103"/>
                <a:gd name="T12" fmla="*/ 76 w 115"/>
                <a:gd name="T13" fmla="*/ 66 h 103"/>
                <a:gd name="T14" fmla="*/ 76 w 115"/>
                <a:gd name="T15" fmla="*/ 66 h 103"/>
                <a:gd name="T16" fmla="*/ 76 w 115"/>
                <a:gd name="T17" fmla="*/ 66 h 103"/>
                <a:gd name="T18" fmla="*/ 75 w 115"/>
                <a:gd name="T19" fmla="*/ 66 h 103"/>
                <a:gd name="T20" fmla="*/ 75 w 115"/>
                <a:gd name="T21" fmla="*/ 66 h 103"/>
                <a:gd name="T22" fmla="*/ 75 w 115"/>
                <a:gd name="T23" fmla="*/ 66 h 103"/>
                <a:gd name="T24" fmla="*/ 75 w 115"/>
                <a:gd name="T25" fmla="*/ 66 h 103"/>
                <a:gd name="T26" fmla="*/ 74 w 115"/>
                <a:gd name="T27" fmla="*/ 65 h 103"/>
                <a:gd name="T28" fmla="*/ 74 w 115"/>
                <a:gd name="T29" fmla="*/ 65 h 103"/>
                <a:gd name="T30" fmla="*/ 74 w 115"/>
                <a:gd name="T31" fmla="*/ 65 h 103"/>
                <a:gd name="T32" fmla="*/ 74 w 115"/>
                <a:gd name="T33" fmla="*/ 65 h 103"/>
                <a:gd name="T34" fmla="*/ 74 w 115"/>
                <a:gd name="T35" fmla="*/ 65 h 103"/>
                <a:gd name="T36" fmla="*/ 74 w 115"/>
                <a:gd name="T37" fmla="*/ 65 h 103"/>
                <a:gd name="T38" fmla="*/ 74 w 115"/>
                <a:gd name="T39" fmla="*/ 65 h 103"/>
                <a:gd name="T40" fmla="*/ 73 w 115"/>
                <a:gd name="T41" fmla="*/ 65 h 103"/>
                <a:gd name="T42" fmla="*/ 72 w 115"/>
                <a:gd name="T43" fmla="*/ 60 h 103"/>
                <a:gd name="T44" fmla="*/ 71 w 115"/>
                <a:gd name="T45" fmla="*/ 59 h 103"/>
                <a:gd name="T46" fmla="*/ 71 w 115"/>
                <a:gd name="T47" fmla="*/ 55 h 103"/>
                <a:gd name="T48" fmla="*/ 72 w 115"/>
                <a:gd name="T49" fmla="*/ 55 h 103"/>
                <a:gd name="T50" fmla="*/ 74 w 115"/>
                <a:gd name="T51" fmla="*/ 48 h 103"/>
                <a:gd name="T52" fmla="*/ 77 w 115"/>
                <a:gd name="T53" fmla="*/ 43 h 103"/>
                <a:gd name="T54" fmla="*/ 78 w 115"/>
                <a:gd name="T55" fmla="*/ 32 h 103"/>
                <a:gd name="T56" fmla="*/ 77 w 115"/>
                <a:gd name="T57" fmla="*/ 33 h 103"/>
                <a:gd name="T58" fmla="*/ 78 w 115"/>
                <a:gd name="T59" fmla="*/ 25 h 103"/>
                <a:gd name="T60" fmla="*/ 76 w 115"/>
                <a:gd name="T61" fmla="*/ 10 h 103"/>
                <a:gd name="T62" fmla="*/ 70 w 115"/>
                <a:gd name="T63" fmla="*/ 4 h 103"/>
                <a:gd name="T64" fmla="*/ 65 w 115"/>
                <a:gd name="T65" fmla="*/ 2 h 103"/>
                <a:gd name="T66" fmla="*/ 46 w 115"/>
                <a:gd name="T67" fmla="*/ 2 h 103"/>
                <a:gd name="T68" fmla="*/ 37 w 115"/>
                <a:gd name="T69" fmla="*/ 9 h 103"/>
                <a:gd name="T70" fmla="*/ 34 w 115"/>
                <a:gd name="T71" fmla="*/ 25 h 103"/>
                <a:gd name="T72" fmla="*/ 36 w 115"/>
                <a:gd name="T73" fmla="*/ 31 h 103"/>
                <a:gd name="T74" fmla="*/ 36 w 115"/>
                <a:gd name="T75" fmla="*/ 33 h 103"/>
                <a:gd name="T76" fmla="*/ 35 w 115"/>
                <a:gd name="T77" fmla="*/ 33 h 103"/>
                <a:gd name="T78" fmla="*/ 37 w 115"/>
                <a:gd name="T79" fmla="*/ 43 h 103"/>
                <a:gd name="T80" fmla="*/ 40 w 115"/>
                <a:gd name="T81" fmla="*/ 48 h 103"/>
                <a:gd name="T82" fmla="*/ 42 w 115"/>
                <a:gd name="T83" fmla="*/ 55 h 103"/>
                <a:gd name="T84" fmla="*/ 43 w 115"/>
                <a:gd name="T85" fmla="*/ 56 h 103"/>
                <a:gd name="T86" fmla="*/ 43 w 115"/>
                <a:gd name="T87" fmla="*/ 59 h 103"/>
                <a:gd name="T88" fmla="*/ 43 w 115"/>
                <a:gd name="T89" fmla="*/ 60 h 103"/>
                <a:gd name="T90" fmla="*/ 43 w 115"/>
                <a:gd name="T91" fmla="*/ 60 h 103"/>
                <a:gd name="T92" fmla="*/ 41 w 115"/>
                <a:gd name="T93" fmla="*/ 65 h 103"/>
                <a:gd name="T94" fmla="*/ 41 w 115"/>
                <a:gd name="T95" fmla="*/ 65 h 103"/>
                <a:gd name="T96" fmla="*/ 39 w 115"/>
                <a:gd name="T97" fmla="*/ 66 h 103"/>
                <a:gd name="T98" fmla="*/ 31 w 115"/>
                <a:gd name="T99" fmla="*/ 71 h 103"/>
                <a:gd name="T100" fmla="*/ 31 w 115"/>
                <a:gd name="T101" fmla="*/ 72 h 103"/>
                <a:gd name="T102" fmla="*/ 31 w 115"/>
                <a:gd name="T103" fmla="*/ 72 h 103"/>
                <a:gd name="T104" fmla="*/ 31 w 115"/>
                <a:gd name="T105" fmla="*/ 72 h 103"/>
                <a:gd name="T106" fmla="*/ 30 w 115"/>
                <a:gd name="T107" fmla="*/ 72 h 103"/>
                <a:gd name="T108" fmla="*/ 11 w 115"/>
                <a:gd name="T109" fmla="*/ 80 h 103"/>
                <a:gd name="T110" fmla="*/ 3 w 115"/>
                <a:gd name="T111" fmla="*/ 87 h 103"/>
                <a:gd name="T112" fmla="*/ 0 w 115"/>
                <a:gd name="T113" fmla="*/ 103 h 103"/>
                <a:gd name="T114" fmla="*/ 115 w 115"/>
                <a:gd name="T115" fmla="*/ 103 h 103"/>
                <a:gd name="T116" fmla="*/ 111 w 115"/>
                <a:gd name="T117" fmla="*/ 87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5" h="103">
                  <a:moveTo>
                    <a:pt x="111" y="87"/>
                  </a:moveTo>
                  <a:cubicBezTo>
                    <a:pt x="111" y="82"/>
                    <a:pt x="108" y="81"/>
                    <a:pt x="103" y="80"/>
                  </a:cubicBezTo>
                  <a:cubicBezTo>
                    <a:pt x="84" y="72"/>
                    <a:pt x="84" y="72"/>
                    <a:pt x="84" y="72"/>
                  </a:cubicBezTo>
                  <a:cubicBezTo>
                    <a:pt x="84" y="72"/>
                    <a:pt x="84" y="72"/>
                    <a:pt x="83" y="72"/>
                  </a:cubicBezTo>
                  <a:cubicBezTo>
                    <a:pt x="83" y="72"/>
                    <a:pt x="83" y="72"/>
                    <a:pt x="83" y="72"/>
                  </a:cubicBezTo>
                  <a:cubicBezTo>
                    <a:pt x="80" y="70"/>
                    <a:pt x="77" y="68"/>
                    <a:pt x="76" y="67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6" y="66"/>
                    <a:pt x="76" y="66"/>
                    <a:pt x="76" y="66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5" y="66"/>
                    <a:pt x="75" y="66"/>
                    <a:pt x="75" y="66"/>
                  </a:cubicBezTo>
                  <a:cubicBezTo>
                    <a:pt x="75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4" y="65"/>
                    <a:pt x="74" y="65"/>
                    <a:pt x="74" y="65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3" y="63"/>
                    <a:pt x="72" y="60"/>
                    <a:pt x="72" y="60"/>
                  </a:cubicBezTo>
                  <a:cubicBezTo>
                    <a:pt x="72" y="59"/>
                    <a:pt x="71" y="61"/>
                    <a:pt x="71" y="59"/>
                  </a:cubicBezTo>
                  <a:cubicBezTo>
                    <a:pt x="71" y="55"/>
                    <a:pt x="71" y="55"/>
                    <a:pt x="71" y="55"/>
                  </a:cubicBezTo>
                  <a:cubicBezTo>
                    <a:pt x="72" y="55"/>
                    <a:pt x="72" y="55"/>
                    <a:pt x="72" y="55"/>
                  </a:cubicBezTo>
                  <a:cubicBezTo>
                    <a:pt x="73" y="53"/>
                    <a:pt x="73" y="49"/>
                    <a:pt x="74" y="48"/>
                  </a:cubicBezTo>
                  <a:cubicBezTo>
                    <a:pt x="75" y="48"/>
                    <a:pt x="76" y="47"/>
                    <a:pt x="77" y="43"/>
                  </a:cubicBezTo>
                  <a:cubicBezTo>
                    <a:pt x="79" y="39"/>
                    <a:pt x="80" y="33"/>
                    <a:pt x="78" y="32"/>
                  </a:cubicBezTo>
                  <a:cubicBezTo>
                    <a:pt x="78" y="32"/>
                    <a:pt x="78" y="33"/>
                    <a:pt x="77" y="33"/>
                  </a:cubicBezTo>
                  <a:cubicBezTo>
                    <a:pt x="77" y="32"/>
                    <a:pt x="78" y="28"/>
                    <a:pt x="78" y="25"/>
                  </a:cubicBezTo>
                  <a:cubicBezTo>
                    <a:pt x="78" y="22"/>
                    <a:pt x="78" y="13"/>
                    <a:pt x="76" y="10"/>
                  </a:cubicBezTo>
                  <a:cubicBezTo>
                    <a:pt x="75" y="8"/>
                    <a:pt x="72" y="6"/>
                    <a:pt x="70" y="4"/>
                  </a:cubicBezTo>
                  <a:cubicBezTo>
                    <a:pt x="68" y="3"/>
                    <a:pt x="67" y="2"/>
                    <a:pt x="65" y="2"/>
                  </a:cubicBezTo>
                  <a:cubicBezTo>
                    <a:pt x="62" y="0"/>
                    <a:pt x="50" y="1"/>
                    <a:pt x="46" y="2"/>
                  </a:cubicBezTo>
                  <a:cubicBezTo>
                    <a:pt x="42" y="3"/>
                    <a:pt x="39" y="6"/>
                    <a:pt x="37" y="9"/>
                  </a:cubicBezTo>
                  <a:cubicBezTo>
                    <a:pt x="35" y="12"/>
                    <a:pt x="34" y="22"/>
                    <a:pt x="34" y="25"/>
                  </a:cubicBezTo>
                  <a:cubicBezTo>
                    <a:pt x="34" y="27"/>
                    <a:pt x="35" y="30"/>
                    <a:pt x="36" y="31"/>
                  </a:cubicBezTo>
                  <a:cubicBezTo>
                    <a:pt x="36" y="32"/>
                    <a:pt x="36" y="32"/>
                    <a:pt x="36" y="33"/>
                  </a:cubicBezTo>
                  <a:cubicBezTo>
                    <a:pt x="36" y="33"/>
                    <a:pt x="36" y="32"/>
                    <a:pt x="35" y="33"/>
                  </a:cubicBezTo>
                  <a:cubicBezTo>
                    <a:pt x="34" y="33"/>
                    <a:pt x="35" y="39"/>
                    <a:pt x="37" y="43"/>
                  </a:cubicBezTo>
                  <a:cubicBezTo>
                    <a:pt x="38" y="47"/>
                    <a:pt x="39" y="48"/>
                    <a:pt x="40" y="48"/>
                  </a:cubicBezTo>
                  <a:cubicBezTo>
                    <a:pt x="40" y="49"/>
                    <a:pt x="40" y="53"/>
                    <a:pt x="42" y="55"/>
                  </a:cubicBezTo>
                  <a:cubicBezTo>
                    <a:pt x="42" y="55"/>
                    <a:pt x="42" y="55"/>
                    <a:pt x="43" y="56"/>
                  </a:cubicBezTo>
                  <a:cubicBezTo>
                    <a:pt x="43" y="59"/>
                    <a:pt x="43" y="59"/>
                    <a:pt x="43" y="59"/>
                  </a:cubicBezTo>
                  <a:cubicBezTo>
                    <a:pt x="43" y="60"/>
                    <a:pt x="43" y="60"/>
                    <a:pt x="43" y="60"/>
                  </a:cubicBezTo>
                  <a:cubicBezTo>
                    <a:pt x="43" y="60"/>
                    <a:pt x="43" y="59"/>
                    <a:pt x="43" y="60"/>
                  </a:cubicBezTo>
                  <a:cubicBezTo>
                    <a:pt x="42" y="62"/>
                    <a:pt x="41" y="63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39" y="65"/>
                    <a:pt x="39" y="66"/>
                  </a:cubicBezTo>
                  <a:cubicBezTo>
                    <a:pt x="38" y="67"/>
                    <a:pt x="35" y="70"/>
                    <a:pt x="31" y="71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0" y="72"/>
                    <a:pt x="30" y="72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7" y="82"/>
                    <a:pt x="3" y="82"/>
                    <a:pt x="3" y="87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115" y="103"/>
                    <a:pt x="115" y="103"/>
                    <a:pt x="115" y="103"/>
                  </a:cubicBezTo>
                  <a:cubicBezTo>
                    <a:pt x="111" y="87"/>
                    <a:pt x="111" y="87"/>
                    <a:pt x="111" y="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grpSp>
        <p:nvGrpSpPr>
          <p:cNvPr id="51251" name="PA_组合 51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10607341" y="1991564"/>
            <a:ext cx="391463" cy="391461"/>
            <a:chOff x="0" y="0"/>
            <a:chExt cx="185" cy="185"/>
          </a:xfrm>
        </p:grpSpPr>
        <p:sp>
          <p:nvSpPr>
            <p:cNvPr id="51252" name="Oval 52"/>
            <p:cNvSpPr>
              <a:spLocks noChangeArrowheads="1"/>
            </p:cNvSpPr>
            <p:nvPr/>
          </p:nvSpPr>
          <p:spPr bwMode="auto">
            <a:xfrm>
              <a:off x="0" y="0"/>
              <a:ext cx="185" cy="1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51253" name="Freeform 53"/>
            <p:cNvSpPr>
              <a:spLocks noEditPoints="1"/>
            </p:cNvSpPr>
            <p:nvPr/>
          </p:nvSpPr>
          <p:spPr bwMode="auto">
            <a:xfrm>
              <a:off x="43" y="26"/>
              <a:ext cx="100" cy="134"/>
            </a:xfrm>
            <a:custGeom>
              <a:avLst/>
              <a:gdLst>
                <a:gd name="T0" fmla="*/ 96 w 96"/>
                <a:gd name="T1" fmla="*/ 40 h 128"/>
                <a:gd name="T2" fmla="*/ 96 w 96"/>
                <a:gd name="T3" fmla="*/ 56 h 128"/>
                <a:gd name="T4" fmla="*/ 56 w 96"/>
                <a:gd name="T5" fmla="*/ 103 h 128"/>
                <a:gd name="T6" fmla="*/ 56 w 96"/>
                <a:gd name="T7" fmla="*/ 120 h 128"/>
                <a:gd name="T8" fmla="*/ 68 w 96"/>
                <a:gd name="T9" fmla="*/ 120 h 128"/>
                <a:gd name="T10" fmla="*/ 72 w 96"/>
                <a:gd name="T11" fmla="*/ 124 h 128"/>
                <a:gd name="T12" fmla="*/ 68 w 96"/>
                <a:gd name="T13" fmla="*/ 128 h 128"/>
                <a:gd name="T14" fmla="*/ 28 w 96"/>
                <a:gd name="T15" fmla="*/ 128 h 128"/>
                <a:gd name="T16" fmla="*/ 24 w 96"/>
                <a:gd name="T17" fmla="*/ 124 h 128"/>
                <a:gd name="T18" fmla="*/ 28 w 96"/>
                <a:gd name="T19" fmla="*/ 120 h 128"/>
                <a:gd name="T20" fmla="*/ 40 w 96"/>
                <a:gd name="T21" fmla="*/ 120 h 128"/>
                <a:gd name="T22" fmla="*/ 40 w 96"/>
                <a:gd name="T23" fmla="*/ 103 h 128"/>
                <a:gd name="T24" fmla="*/ 0 w 96"/>
                <a:gd name="T25" fmla="*/ 56 h 128"/>
                <a:gd name="T26" fmla="*/ 0 w 96"/>
                <a:gd name="T27" fmla="*/ 40 h 128"/>
                <a:gd name="T28" fmla="*/ 8 w 96"/>
                <a:gd name="T29" fmla="*/ 40 h 128"/>
                <a:gd name="T30" fmla="*/ 8 w 96"/>
                <a:gd name="T31" fmla="*/ 56 h 128"/>
                <a:gd name="T32" fmla="*/ 28 w 96"/>
                <a:gd name="T33" fmla="*/ 91 h 128"/>
                <a:gd name="T34" fmla="*/ 68 w 96"/>
                <a:gd name="T35" fmla="*/ 91 h 128"/>
                <a:gd name="T36" fmla="*/ 88 w 96"/>
                <a:gd name="T37" fmla="*/ 56 h 128"/>
                <a:gd name="T38" fmla="*/ 88 w 96"/>
                <a:gd name="T39" fmla="*/ 40 h 128"/>
                <a:gd name="T40" fmla="*/ 96 w 96"/>
                <a:gd name="T41" fmla="*/ 40 h 128"/>
                <a:gd name="T42" fmla="*/ 48 w 96"/>
                <a:gd name="T43" fmla="*/ 80 h 128"/>
                <a:gd name="T44" fmla="*/ 72 w 96"/>
                <a:gd name="T45" fmla="*/ 56 h 128"/>
                <a:gd name="T46" fmla="*/ 72 w 96"/>
                <a:gd name="T47" fmla="*/ 24 h 128"/>
                <a:gd name="T48" fmla="*/ 48 w 96"/>
                <a:gd name="T49" fmla="*/ 0 h 128"/>
                <a:gd name="T50" fmla="*/ 24 w 96"/>
                <a:gd name="T51" fmla="*/ 24 h 128"/>
                <a:gd name="T52" fmla="*/ 24 w 96"/>
                <a:gd name="T53" fmla="*/ 56 h 128"/>
                <a:gd name="T54" fmla="*/ 48 w 96"/>
                <a:gd name="T55" fmla="*/ 8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6" h="128">
                  <a:moveTo>
                    <a:pt x="96" y="40"/>
                  </a:moveTo>
                  <a:cubicBezTo>
                    <a:pt x="96" y="56"/>
                    <a:pt x="96" y="56"/>
                    <a:pt x="96" y="56"/>
                  </a:cubicBezTo>
                  <a:cubicBezTo>
                    <a:pt x="96" y="80"/>
                    <a:pt x="79" y="100"/>
                    <a:pt x="56" y="103"/>
                  </a:cubicBezTo>
                  <a:cubicBezTo>
                    <a:pt x="56" y="120"/>
                    <a:pt x="56" y="120"/>
                    <a:pt x="56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70" y="120"/>
                    <a:pt x="72" y="122"/>
                    <a:pt x="72" y="124"/>
                  </a:cubicBezTo>
                  <a:cubicBezTo>
                    <a:pt x="72" y="126"/>
                    <a:pt x="70" y="128"/>
                    <a:pt x="68" y="128"/>
                  </a:cubicBezTo>
                  <a:cubicBezTo>
                    <a:pt x="28" y="128"/>
                    <a:pt x="28" y="128"/>
                    <a:pt x="28" y="128"/>
                  </a:cubicBezTo>
                  <a:cubicBezTo>
                    <a:pt x="26" y="128"/>
                    <a:pt x="24" y="126"/>
                    <a:pt x="24" y="124"/>
                  </a:cubicBezTo>
                  <a:cubicBezTo>
                    <a:pt x="24" y="122"/>
                    <a:pt x="26" y="120"/>
                    <a:pt x="28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0" y="103"/>
                    <a:pt x="40" y="103"/>
                    <a:pt x="40" y="103"/>
                  </a:cubicBezTo>
                  <a:cubicBezTo>
                    <a:pt x="17" y="100"/>
                    <a:pt x="0" y="80"/>
                    <a:pt x="0" y="5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70"/>
                    <a:pt x="15" y="84"/>
                    <a:pt x="28" y="91"/>
                  </a:cubicBezTo>
                  <a:cubicBezTo>
                    <a:pt x="40" y="98"/>
                    <a:pt x="56" y="98"/>
                    <a:pt x="68" y="91"/>
                  </a:cubicBezTo>
                  <a:cubicBezTo>
                    <a:pt x="81" y="84"/>
                    <a:pt x="88" y="70"/>
                    <a:pt x="88" y="56"/>
                  </a:cubicBezTo>
                  <a:cubicBezTo>
                    <a:pt x="88" y="40"/>
                    <a:pt x="88" y="40"/>
                    <a:pt x="88" y="40"/>
                  </a:cubicBezTo>
                  <a:lnTo>
                    <a:pt x="96" y="40"/>
                  </a:lnTo>
                  <a:close/>
                  <a:moveTo>
                    <a:pt x="48" y="80"/>
                  </a:moveTo>
                  <a:cubicBezTo>
                    <a:pt x="61" y="80"/>
                    <a:pt x="72" y="69"/>
                    <a:pt x="72" y="56"/>
                  </a:cubicBezTo>
                  <a:cubicBezTo>
                    <a:pt x="72" y="24"/>
                    <a:pt x="72" y="24"/>
                    <a:pt x="72" y="24"/>
                  </a:cubicBezTo>
                  <a:cubicBezTo>
                    <a:pt x="72" y="11"/>
                    <a:pt x="61" y="0"/>
                    <a:pt x="48" y="0"/>
                  </a:cubicBezTo>
                  <a:cubicBezTo>
                    <a:pt x="35" y="0"/>
                    <a:pt x="24" y="11"/>
                    <a:pt x="24" y="24"/>
                  </a:cubicBezTo>
                  <a:cubicBezTo>
                    <a:pt x="24" y="56"/>
                    <a:pt x="24" y="56"/>
                    <a:pt x="24" y="56"/>
                  </a:cubicBezTo>
                  <a:cubicBezTo>
                    <a:pt x="24" y="69"/>
                    <a:pt x="35" y="80"/>
                    <a:pt x="48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grpSp>
        <p:nvGrpSpPr>
          <p:cNvPr id="51254" name="PA_组合 54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5232667" y="1991564"/>
            <a:ext cx="391463" cy="391461"/>
            <a:chOff x="0" y="0"/>
            <a:chExt cx="185" cy="185"/>
          </a:xfrm>
        </p:grpSpPr>
        <p:sp>
          <p:nvSpPr>
            <p:cNvPr id="51255" name="Oval 55"/>
            <p:cNvSpPr>
              <a:spLocks noChangeArrowheads="1"/>
            </p:cNvSpPr>
            <p:nvPr/>
          </p:nvSpPr>
          <p:spPr bwMode="auto">
            <a:xfrm>
              <a:off x="0" y="0"/>
              <a:ext cx="185" cy="185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51256" name="Freeform 56"/>
            <p:cNvSpPr>
              <a:spLocks noEditPoints="1"/>
            </p:cNvSpPr>
            <p:nvPr/>
          </p:nvSpPr>
          <p:spPr bwMode="auto">
            <a:xfrm>
              <a:off x="49" y="45"/>
              <a:ext cx="93" cy="93"/>
            </a:xfrm>
            <a:custGeom>
              <a:avLst/>
              <a:gdLst>
                <a:gd name="T0" fmla="*/ 128 w 128"/>
                <a:gd name="T1" fmla="*/ 120 h 128"/>
                <a:gd name="T2" fmla="*/ 0 w 128"/>
                <a:gd name="T3" fmla="*/ 128 h 128"/>
                <a:gd name="T4" fmla="*/ 8 w 128"/>
                <a:gd name="T5" fmla="*/ 0 h 128"/>
                <a:gd name="T6" fmla="*/ 16 w 128"/>
                <a:gd name="T7" fmla="*/ 24 h 128"/>
                <a:gd name="T8" fmla="*/ 8 w 128"/>
                <a:gd name="T9" fmla="*/ 32 h 128"/>
                <a:gd name="T10" fmla="*/ 16 w 128"/>
                <a:gd name="T11" fmla="*/ 48 h 128"/>
                <a:gd name="T12" fmla="*/ 8 w 128"/>
                <a:gd name="T13" fmla="*/ 56 h 128"/>
                <a:gd name="T14" fmla="*/ 16 w 128"/>
                <a:gd name="T15" fmla="*/ 72 h 128"/>
                <a:gd name="T16" fmla="*/ 8 w 128"/>
                <a:gd name="T17" fmla="*/ 80 h 128"/>
                <a:gd name="T18" fmla="*/ 16 w 128"/>
                <a:gd name="T19" fmla="*/ 96 h 128"/>
                <a:gd name="T20" fmla="*/ 8 w 128"/>
                <a:gd name="T21" fmla="*/ 104 h 128"/>
                <a:gd name="T22" fmla="*/ 24 w 128"/>
                <a:gd name="T23" fmla="*/ 84 h 128"/>
                <a:gd name="T24" fmla="*/ 40 w 128"/>
                <a:gd name="T25" fmla="*/ 73 h 128"/>
                <a:gd name="T26" fmla="*/ 48 w 128"/>
                <a:gd name="T27" fmla="*/ 52 h 128"/>
                <a:gd name="T28" fmla="*/ 72 w 128"/>
                <a:gd name="T29" fmla="*/ 52 h 128"/>
                <a:gd name="T30" fmla="*/ 85 w 128"/>
                <a:gd name="T31" fmla="*/ 66 h 128"/>
                <a:gd name="T32" fmla="*/ 93 w 128"/>
                <a:gd name="T33" fmla="*/ 64 h 128"/>
                <a:gd name="T34" fmla="*/ 104 w 128"/>
                <a:gd name="T35" fmla="*/ 28 h 128"/>
                <a:gd name="T36" fmla="*/ 128 w 128"/>
                <a:gd name="T37" fmla="*/ 28 h 128"/>
                <a:gd name="T38" fmla="*/ 115 w 128"/>
                <a:gd name="T39" fmla="*/ 40 h 128"/>
                <a:gd name="T40" fmla="*/ 104 w 128"/>
                <a:gd name="T41" fmla="*/ 76 h 128"/>
                <a:gd name="T42" fmla="*/ 80 w 128"/>
                <a:gd name="T43" fmla="*/ 76 h 128"/>
                <a:gd name="T44" fmla="*/ 67 w 128"/>
                <a:gd name="T45" fmla="*/ 62 h 128"/>
                <a:gd name="T46" fmla="*/ 56 w 128"/>
                <a:gd name="T47" fmla="*/ 63 h 128"/>
                <a:gd name="T48" fmla="*/ 48 w 128"/>
                <a:gd name="T49" fmla="*/ 84 h 128"/>
                <a:gd name="T50" fmla="*/ 24 w 128"/>
                <a:gd name="T51" fmla="*/ 84 h 128"/>
                <a:gd name="T52" fmla="*/ 116 w 128"/>
                <a:gd name="T53" fmla="*/ 32 h 128"/>
                <a:gd name="T54" fmla="*/ 116 w 128"/>
                <a:gd name="T55" fmla="*/ 24 h 128"/>
                <a:gd name="T56" fmla="*/ 88 w 128"/>
                <a:gd name="T57" fmla="*/ 76 h 128"/>
                <a:gd name="T58" fmla="*/ 96 w 128"/>
                <a:gd name="T59" fmla="*/ 76 h 128"/>
                <a:gd name="T60" fmla="*/ 88 w 128"/>
                <a:gd name="T61" fmla="*/ 76 h 128"/>
                <a:gd name="T62" fmla="*/ 60 w 128"/>
                <a:gd name="T63" fmla="*/ 56 h 128"/>
                <a:gd name="T64" fmla="*/ 60 w 128"/>
                <a:gd name="T65" fmla="*/ 48 h 128"/>
                <a:gd name="T66" fmla="*/ 32 w 128"/>
                <a:gd name="T67" fmla="*/ 84 h 128"/>
                <a:gd name="T68" fmla="*/ 40 w 128"/>
                <a:gd name="T69" fmla="*/ 84 h 128"/>
                <a:gd name="T70" fmla="*/ 32 w 128"/>
                <a:gd name="T7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28" h="128">
                  <a:moveTo>
                    <a:pt x="8" y="120"/>
                  </a:moveTo>
                  <a:cubicBezTo>
                    <a:pt x="128" y="120"/>
                    <a:pt x="128" y="120"/>
                    <a:pt x="128" y="120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48"/>
                    <a:pt x="8" y="48"/>
                    <a:pt x="8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16" y="72"/>
                    <a:pt x="16" y="72"/>
                    <a:pt x="16" y="72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8" y="80"/>
                    <a:pt x="8" y="80"/>
                    <a:pt x="8" y="80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8" y="104"/>
                    <a:pt x="8" y="104"/>
                    <a:pt x="8" y="104"/>
                  </a:cubicBezTo>
                  <a:lnTo>
                    <a:pt x="8" y="120"/>
                  </a:lnTo>
                  <a:close/>
                  <a:moveTo>
                    <a:pt x="24" y="84"/>
                  </a:moveTo>
                  <a:cubicBezTo>
                    <a:pt x="24" y="77"/>
                    <a:pt x="29" y="72"/>
                    <a:pt x="36" y="72"/>
                  </a:cubicBezTo>
                  <a:cubicBezTo>
                    <a:pt x="37" y="72"/>
                    <a:pt x="38" y="72"/>
                    <a:pt x="40" y="73"/>
                  </a:cubicBezTo>
                  <a:cubicBezTo>
                    <a:pt x="50" y="59"/>
                    <a:pt x="50" y="59"/>
                    <a:pt x="50" y="59"/>
                  </a:cubicBezTo>
                  <a:cubicBezTo>
                    <a:pt x="49" y="57"/>
                    <a:pt x="48" y="54"/>
                    <a:pt x="48" y="52"/>
                  </a:cubicBezTo>
                  <a:cubicBezTo>
                    <a:pt x="48" y="45"/>
                    <a:pt x="53" y="40"/>
                    <a:pt x="60" y="40"/>
                  </a:cubicBezTo>
                  <a:cubicBezTo>
                    <a:pt x="67" y="40"/>
                    <a:pt x="72" y="45"/>
                    <a:pt x="72" y="52"/>
                  </a:cubicBezTo>
                  <a:cubicBezTo>
                    <a:pt x="72" y="53"/>
                    <a:pt x="72" y="54"/>
                    <a:pt x="71" y="56"/>
                  </a:cubicBezTo>
                  <a:cubicBezTo>
                    <a:pt x="85" y="66"/>
                    <a:pt x="85" y="66"/>
                    <a:pt x="85" y="66"/>
                  </a:cubicBezTo>
                  <a:cubicBezTo>
                    <a:pt x="87" y="65"/>
                    <a:pt x="90" y="64"/>
                    <a:pt x="92" y="64"/>
                  </a:cubicBezTo>
                  <a:cubicBezTo>
                    <a:pt x="92" y="64"/>
                    <a:pt x="93" y="64"/>
                    <a:pt x="93" y="64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5" y="34"/>
                    <a:pt x="104" y="31"/>
                    <a:pt x="104" y="28"/>
                  </a:cubicBezTo>
                  <a:cubicBezTo>
                    <a:pt x="104" y="21"/>
                    <a:pt x="109" y="16"/>
                    <a:pt x="116" y="16"/>
                  </a:cubicBezTo>
                  <a:cubicBezTo>
                    <a:pt x="123" y="16"/>
                    <a:pt x="128" y="21"/>
                    <a:pt x="128" y="28"/>
                  </a:cubicBezTo>
                  <a:cubicBezTo>
                    <a:pt x="128" y="35"/>
                    <a:pt x="123" y="40"/>
                    <a:pt x="116" y="40"/>
                  </a:cubicBezTo>
                  <a:cubicBezTo>
                    <a:pt x="115" y="40"/>
                    <a:pt x="115" y="40"/>
                    <a:pt x="115" y="40"/>
                  </a:cubicBezTo>
                  <a:cubicBezTo>
                    <a:pt x="101" y="68"/>
                    <a:pt x="101" y="68"/>
                    <a:pt x="101" y="68"/>
                  </a:cubicBezTo>
                  <a:cubicBezTo>
                    <a:pt x="103" y="70"/>
                    <a:pt x="104" y="73"/>
                    <a:pt x="104" y="76"/>
                  </a:cubicBezTo>
                  <a:cubicBezTo>
                    <a:pt x="104" y="83"/>
                    <a:pt x="99" y="88"/>
                    <a:pt x="92" y="88"/>
                  </a:cubicBezTo>
                  <a:cubicBezTo>
                    <a:pt x="85" y="88"/>
                    <a:pt x="80" y="83"/>
                    <a:pt x="80" y="76"/>
                  </a:cubicBezTo>
                  <a:cubicBezTo>
                    <a:pt x="80" y="75"/>
                    <a:pt x="80" y="74"/>
                    <a:pt x="81" y="7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5" y="63"/>
                    <a:pt x="62" y="64"/>
                    <a:pt x="60" y="64"/>
                  </a:cubicBezTo>
                  <a:cubicBezTo>
                    <a:pt x="59" y="64"/>
                    <a:pt x="58" y="64"/>
                    <a:pt x="56" y="63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9"/>
                    <a:pt x="48" y="82"/>
                    <a:pt x="48" y="84"/>
                  </a:cubicBezTo>
                  <a:cubicBezTo>
                    <a:pt x="48" y="91"/>
                    <a:pt x="43" y="96"/>
                    <a:pt x="36" y="96"/>
                  </a:cubicBezTo>
                  <a:cubicBezTo>
                    <a:pt x="29" y="96"/>
                    <a:pt x="24" y="91"/>
                    <a:pt x="24" y="84"/>
                  </a:cubicBezTo>
                  <a:close/>
                  <a:moveTo>
                    <a:pt x="112" y="28"/>
                  </a:moveTo>
                  <a:cubicBezTo>
                    <a:pt x="112" y="30"/>
                    <a:pt x="114" y="32"/>
                    <a:pt x="116" y="32"/>
                  </a:cubicBezTo>
                  <a:cubicBezTo>
                    <a:pt x="118" y="32"/>
                    <a:pt x="120" y="30"/>
                    <a:pt x="120" y="28"/>
                  </a:cubicBezTo>
                  <a:cubicBezTo>
                    <a:pt x="120" y="26"/>
                    <a:pt x="118" y="24"/>
                    <a:pt x="116" y="24"/>
                  </a:cubicBezTo>
                  <a:cubicBezTo>
                    <a:pt x="114" y="24"/>
                    <a:pt x="112" y="26"/>
                    <a:pt x="112" y="28"/>
                  </a:cubicBezTo>
                  <a:close/>
                  <a:moveTo>
                    <a:pt x="88" y="76"/>
                  </a:moveTo>
                  <a:cubicBezTo>
                    <a:pt x="88" y="78"/>
                    <a:pt x="90" y="80"/>
                    <a:pt x="92" y="80"/>
                  </a:cubicBezTo>
                  <a:cubicBezTo>
                    <a:pt x="94" y="80"/>
                    <a:pt x="96" y="78"/>
                    <a:pt x="96" y="76"/>
                  </a:cubicBezTo>
                  <a:cubicBezTo>
                    <a:pt x="96" y="74"/>
                    <a:pt x="94" y="72"/>
                    <a:pt x="92" y="72"/>
                  </a:cubicBezTo>
                  <a:cubicBezTo>
                    <a:pt x="90" y="72"/>
                    <a:pt x="88" y="74"/>
                    <a:pt x="88" y="76"/>
                  </a:cubicBezTo>
                  <a:close/>
                  <a:moveTo>
                    <a:pt x="56" y="52"/>
                  </a:moveTo>
                  <a:cubicBezTo>
                    <a:pt x="56" y="54"/>
                    <a:pt x="58" y="56"/>
                    <a:pt x="60" y="56"/>
                  </a:cubicBezTo>
                  <a:cubicBezTo>
                    <a:pt x="62" y="56"/>
                    <a:pt x="64" y="54"/>
                    <a:pt x="64" y="52"/>
                  </a:cubicBezTo>
                  <a:cubicBezTo>
                    <a:pt x="64" y="50"/>
                    <a:pt x="62" y="48"/>
                    <a:pt x="60" y="48"/>
                  </a:cubicBezTo>
                  <a:cubicBezTo>
                    <a:pt x="58" y="48"/>
                    <a:pt x="56" y="50"/>
                    <a:pt x="56" y="52"/>
                  </a:cubicBezTo>
                  <a:close/>
                  <a:moveTo>
                    <a:pt x="32" y="84"/>
                  </a:moveTo>
                  <a:cubicBezTo>
                    <a:pt x="32" y="86"/>
                    <a:pt x="34" y="88"/>
                    <a:pt x="36" y="88"/>
                  </a:cubicBezTo>
                  <a:cubicBezTo>
                    <a:pt x="38" y="88"/>
                    <a:pt x="40" y="86"/>
                    <a:pt x="40" y="84"/>
                  </a:cubicBezTo>
                  <a:cubicBezTo>
                    <a:pt x="40" y="82"/>
                    <a:pt x="38" y="80"/>
                    <a:pt x="36" y="80"/>
                  </a:cubicBezTo>
                  <a:cubicBezTo>
                    <a:pt x="34" y="80"/>
                    <a:pt x="32" y="82"/>
                    <a:pt x="32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grpSp>
        <p:nvGrpSpPr>
          <p:cNvPr id="51257" name="PA_组合 57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7920005" y="1991564"/>
            <a:ext cx="391463" cy="391461"/>
            <a:chOff x="0" y="0"/>
            <a:chExt cx="185" cy="185"/>
          </a:xfrm>
        </p:grpSpPr>
        <p:sp>
          <p:nvSpPr>
            <p:cNvPr id="51258" name="Oval 58"/>
            <p:cNvSpPr>
              <a:spLocks noChangeArrowheads="1"/>
            </p:cNvSpPr>
            <p:nvPr/>
          </p:nvSpPr>
          <p:spPr bwMode="auto">
            <a:xfrm>
              <a:off x="0" y="0"/>
              <a:ext cx="185" cy="1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51259" name="Freeform 59"/>
            <p:cNvSpPr>
              <a:spLocks noEditPoints="1"/>
            </p:cNvSpPr>
            <p:nvPr/>
          </p:nvSpPr>
          <p:spPr bwMode="auto">
            <a:xfrm>
              <a:off x="45" y="34"/>
              <a:ext cx="112" cy="110"/>
            </a:xfrm>
            <a:custGeom>
              <a:avLst/>
              <a:gdLst>
                <a:gd name="T0" fmla="*/ 0 w 131"/>
                <a:gd name="T1" fmla="*/ 99 h 131"/>
                <a:gd name="T2" fmla="*/ 32 w 131"/>
                <a:gd name="T3" fmla="*/ 131 h 131"/>
                <a:gd name="T4" fmla="*/ 0 w 131"/>
                <a:gd name="T5" fmla="*/ 131 h 131"/>
                <a:gd name="T6" fmla="*/ 0 w 131"/>
                <a:gd name="T7" fmla="*/ 99 h 131"/>
                <a:gd name="T8" fmla="*/ 80 w 131"/>
                <a:gd name="T9" fmla="*/ 6 h 131"/>
                <a:gd name="T10" fmla="*/ 91 w 131"/>
                <a:gd name="T11" fmla="*/ 40 h 131"/>
                <a:gd name="T12" fmla="*/ 125 w 131"/>
                <a:gd name="T13" fmla="*/ 51 h 131"/>
                <a:gd name="T14" fmla="*/ 114 w 131"/>
                <a:gd name="T15" fmla="*/ 17 h 131"/>
                <a:gd name="T16" fmla="*/ 80 w 131"/>
                <a:gd name="T17" fmla="*/ 6 h 131"/>
                <a:gd name="T18" fmla="*/ 98 w 131"/>
                <a:gd name="T19" fmla="*/ 55 h 131"/>
                <a:gd name="T20" fmla="*/ 40 w 131"/>
                <a:gd name="T21" fmla="*/ 113 h 131"/>
                <a:gd name="T22" fmla="*/ 52 w 131"/>
                <a:gd name="T23" fmla="*/ 125 h 131"/>
                <a:gd name="T24" fmla="*/ 115 w 131"/>
                <a:gd name="T25" fmla="*/ 61 h 131"/>
                <a:gd name="T26" fmla="*/ 98 w 131"/>
                <a:gd name="T27" fmla="*/ 55 h 131"/>
                <a:gd name="T28" fmla="*/ 86 w 131"/>
                <a:gd name="T29" fmla="*/ 45 h 131"/>
                <a:gd name="T30" fmla="*/ 80 w 131"/>
                <a:gd name="T31" fmla="*/ 39 h 131"/>
                <a:gd name="T32" fmla="*/ 23 w 131"/>
                <a:gd name="T33" fmla="*/ 96 h 131"/>
                <a:gd name="T34" fmla="*/ 35 w 131"/>
                <a:gd name="T35" fmla="*/ 108 h 131"/>
                <a:gd name="T36" fmla="*/ 92 w 131"/>
                <a:gd name="T37" fmla="*/ 51 h 131"/>
                <a:gd name="T38" fmla="*/ 86 w 131"/>
                <a:gd name="T39" fmla="*/ 45 h 131"/>
                <a:gd name="T40" fmla="*/ 70 w 131"/>
                <a:gd name="T41" fmla="*/ 16 h 131"/>
                <a:gd name="T42" fmla="*/ 6 w 131"/>
                <a:gd name="T43" fmla="*/ 79 h 131"/>
                <a:gd name="T44" fmla="*/ 18 w 131"/>
                <a:gd name="T45" fmla="*/ 91 h 131"/>
                <a:gd name="T46" fmla="*/ 76 w 131"/>
                <a:gd name="T47" fmla="*/ 33 h 131"/>
                <a:gd name="T48" fmla="*/ 70 w 131"/>
                <a:gd name="T49" fmla="*/ 16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1" h="131">
                  <a:moveTo>
                    <a:pt x="0" y="99"/>
                  </a:moveTo>
                  <a:cubicBezTo>
                    <a:pt x="32" y="131"/>
                    <a:pt x="32" y="131"/>
                    <a:pt x="32" y="131"/>
                  </a:cubicBezTo>
                  <a:cubicBezTo>
                    <a:pt x="0" y="131"/>
                    <a:pt x="0" y="131"/>
                    <a:pt x="0" y="131"/>
                  </a:cubicBezTo>
                  <a:lnTo>
                    <a:pt x="0" y="99"/>
                  </a:lnTo>
                  <a:close/>
                  <a:moveTo>
                    <a:pt x="80" y="6"/>
                  </a:moveTo>
                  <a:cubicBezTo>
                    <a:pt x="74" y="12"/>
                    <a:pt x="79" y="27"/>
                    <a:pt x="91" y="40"/>
                  </a:cubicBezTo>
                  <a:cubicBezTo>
                    <a:pt x="104" y="52"/>
                    <a:pt x="119" y="57"/>
                    <a:pt x="125" y="51"/>
                  </a:cubicBezTo>
                  <a:cubicBezTo>
                    <a:pt x="131" y="45"/>
                    <a:pt x="126" y="30"/>
                    <a:pt x="114" y="17"/>
                  </a:cubicBezTo>
                  <a:cubicBezTo>
                    <a:pt x="101" y="5"/>
                    <a:pt x="86" y="0"/>
                    <a:pt x="80" y="6"/>
                  </a:cubicBezTo>
                  <a:close/>
                  <a:moveTo>
                    <a:pt x="98" y="55"/>
                  </a:moveTo>
                  <a:cubicBezTo>
                    <a:pt x="40" y="113"/>
                    <a:pt x="40" y="113"/>
                    <a:pt x="40" y="113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115" y="61"/>
                    <a:pt x="115" y="61"/>
                    <a:pt x="115" y="61"/>
                  </a:cubicBezTo>
                  <a:cubicBezTo>
                    <a:pt x="110" y="61"/>
                    <a:pt x="104" y="59"/>
                    <a:pt x="98" y="55"/>
                  </a:cubicBezTo>
                  <a:close/>
                  <a:moveTo>
                    <a:pt x="86" y="45"/>
                  </a:moveTo>
                  <a:cubicBezTo>
                    <a:pt x="84" y="43"/>
                    <a:pt x="82" y="41"/>
                    <a:pt x="80" y="39"/>
                  </a:cubicBezTo>
                  <a:cubicBezTo>
                    <a:pt x="23" y="96"/>
                    <a:pt x="23" y="96"/>
                    <a:pt x="23" y="96"/>
                  </a:cubicBezTo>
                  <a:cubicBezTo>
                    <a:pt x="35" y="108"/>
                    <a:pt x="35" y="108"/>
                    <a:pt x="35" y="108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0" y="49"/>
                    <a:pt x="88" y="47"/>
                    <a:pt x="86" y="45"/>
                  </a:cubicBezTo>
                  <a:close/>
                  <a:moveTo>
                    <a:pt x="70" y="16"/>
                  </a:moveTo>
                  <a:cubicBezTo>
                    <a:pt x="6" y="79"/>
                    <a:pt x="6" y="79"/>
                    <a:pt x="6" y="79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76" y="33"/>
                    <a:pt x="76" y="33"/>
                    <a:pt x="76" y="33"/>
                  </a:cubicBezTo>
                  <a:cubicBezTo>
                    <a:pt x="72" y="27"/>
                    <a:pt x="70" y="21"/>
                    <a:pt x="7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51260" name="PA_矩形 6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129717" y="4636580"/>
            <a:ext cx="1768987" cy="114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templates-has been specifically designed to help anyone s is stepping into the world of Po WerPoint for the very.</a:t>
            </a:r>
          </a:p>
        </p:txBody>
      </p:sp>
      <p:sp>
        <p:nvSpPr>
          <p:cNvPr id="51273" name="PA_矩形 73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800127" y="4636580"/>
            <a:ext cx="1768987" cy="114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templates-has been specifically designed to help anyone s is stepping into the world of Po WerPoint for the very.</a:t>
            </a:r>
          </a:p>
        </p:txBody>
      </p:sp>
      <p:sp>
        <p:nvSpPr>
          <p:cNvPr id="51286" name="PA_矩形 86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576336" y="4636580"/>
            <a:ext cx="1768987" cy="114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templates-has been specifically designed to help anyone s is stepping into the world of Po WerPoint for the very.</a:t>
            </a:r>
          </a:p>
        </p:txBody>
      </p:sp>
      <p:sp>
        <p:nvSpPr>
          <p:cNvPr id="51299" name="PA_矩形 99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9350428" y="4636580"/>
            <a:ext cx="1768987" cy="114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templates-has been specifically designed to help anyone s is stepping into the world of Po WerPoint for the very.</a:t>
            </a:r>
          </a:p>
        </p:txBody>
      </p:sp>
      <p:sp>
        <p:nvSpPr>
          <p:cNvPr id="81" name="PA_文本框 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82" name="PA_文本框 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103316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6" grpId="0" animBg="1"/>
      <p:bldP spid="51237" grpId="0"/>
      <p:bldP spid="51238" grpId="0" animBg="1" autoUpdateAnimBg="0"/>
      <p:bldP spid="51239" grpId="0" animBg="1" autoUpdateAnimBg="0"/>
      <p:bldP spid="51240" grpId="0" animBg="1" autoUpdateAnimBg="0"/>
      <p:bldP spid="51241" grpId="0" animBg="1" autoUpdateAnimBg="0"/>
      <p:bldP spid="51242" grpId="0" animBg="1" autoUpdateAnimBg="0"/>
      <p:bldP spid="51243" grpId="0" animBg="1" autoUpdateAnimBg="0"/>
      <p:bldP spid="51244" grpId="0" animBg="1" autoUpdateAnimBg="0"/>
      <p:bldP spid="51245" grpId="0" animBg="1" autoUpdateAnimBg="0"/>
      <p:bldP spid="51246" grpId="0" animBg="1" autoUpdateAnimBg="0"/>
      <p:bldP spid="51247" grpId="0" animBg="1" autoUpdateAnimBg="0"/>
      <p:bldP spid="51260" grpId="0" animBg="1" autoUpdateAnimBg="0"/>
      <p:bldP spid="51273" grpId="0" animBg="1" autoUpdateAnimBg="0"/>
      <p:bldP spid="51286" grpId="0" animBg="1" autoUpdateAnimBg="0"/>
      <p:bldP spid="51299" grpId="0" animBg="1" autoUpdateAnimBg="0"/>
      <p:bldP spid="81" grpId="0" animBg="1" autoUpdateAnimBg="0"/>
      <p:bldP spid="82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"/>
          <p:cNvSpPr/>
          <p:nvPr>
            <p:custDataLst>
              <p:tags r:id="rId1"/>
            </p:custDataLst>
          </p:nvPr>
        </p:nvSpPr>
        <p:spPr>
          <a:xfrm>
            <a:off x="1793306" y="2049781"/>
            <a:ext cx="2770860" cy="27584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2" name="1"/>
          <p:cNvGrpSpPr/>
          <p:nvPr>
            <p:custDataLst>
              <p:tags r:id="rId2"/>
            </p:custDataLst>
          </p:nvPr>
        </p:nvGrpSpPr>
        <p:grpSpPr>
          <a:xfrm>
            <a:off x="1942306" y="2201331"/>
            <a:ext cx="2472859" cy="2455341"/>
            <a:chOff x="2189049" y="2201331"/>
            <a:chExt cx="2472859" cy="2455341"/>
          </a:xfrm>
        </p:grpSpPr>
        <p:sp>
          <p:nvSpPr>
            <p:cNvPr id="9" name="淘宝店chenying0907出品 8"/>
            <p:cNvSpPr/>
            <p:nvPr/>
          </p:nvSpPr>
          <p:spPr>
            <a:xfrm>
              <a:off x="2189049" y="2201331"/>
              <a:ext cx="2472859" cy="2455341"/>
            </a:xfrm>
            <a:prstGeom prst="rect">
              <a:avLst/>
            </a:prstGeom>
            <a:solidFill>
              <a:srgbClr val="FFFAF8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pic>
          <p:nvPicPr>
            <p:cNvPr id="10" name="淘宝店chenying0907出品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9" r="9164"/>
            <a:stretch/>
          </p:blipFill>
          <p:spPr>
            <a:xfrm rot="5400000">
              <a:off x="2442759" y="2438075"/>
              <a:ext cx="2024179" cy="2404594"/>
            </a:xfrm>
            <a:prstGeom prst="rect">
              <a:avLst/>
            </a:prstGeom>
          </p:spPr>
        </p:pic>
      </p:grpSp>
      <p:sp>
        <p:nvSpPr>
          <p:cNvPr id="12" name="PA_文本框 6"/>
          <p:cNvSpPr txBox="1"/>
          <p:nvPr>
            <p:custDataLst>
              <p:tags r:id="rId3"/>
            </p:custDataLst>
          </p:nvPr>
        </p:nvSpPr>
        <p:spPr>
          <a:xfrm>
            <a:off x="2439768" y="2570711"/>
            <a:ext cx="1197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6400">
                <a:ln w="12700">
                  <a:solidFill>
                    <a:schemeClr val="accent1"/>
                  </a:solidFill>
                </a:ln>
                <a:noFill/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latin typeface="微软雅黑" pitchFamily="34" charset="-122"/>
                <a:sym typeface="方正清刻本悦宋简体" panose="02000000000000000000" pitchFamily="2" charset="-122"/>
              </a:rPr>
              <a:t>04</a:t>
            </a:r>
            <a:endParaRPr lang="zh-CN" altLang="en-US" dirty="0">
              <a:latin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3" name="1"/>
          <p:cNvSpPr/>
          <p:nvPr>
            <p:custDataLst>
              <p:tags r:id="rId4"/>
            </p:custDataLst>
          </p:nvPr>
        </p:nvSpPr>
        <p:spPr>
          <a:xfrm>
            <a:off x="2357768" y="3630848"/>
            <a:ext cx="1365984" cy="2974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itchFamily="34" charset="0"/>
              <a:buNone/>
            </a:pPr>
            <a:r>
              <a:rPr lang="en-US" altLang="zh-CN" sz="1333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PART FOUR</a:t>
            </a:r>
            <a:endParaRPr lang="zh-CN" altLang="en-US" sz="1333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cxnSp>
        <p:nvCxnSpPr>
          <p:cNvPr id="14" name="1"/>
          <p:cNvCxnSpPr/>
          <p:nvPr>
            <p:custDataLst>
              <p:tags r:id="rId5"/>
            </p:custDataLst>
          </p:nvPr>
        </p:nvCxnSpPr>
        <p:spPr>
          <a:xfrm>
            <a:off x="2444530" y="3580198"/>
            <a:ext cx="119246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A_文本框 14"/>
          <p:cNvSpPr txBox="1"/>
          <p:nvPr>
            <p:custDataLst>
              <p:tags r:id="rId6"/>
            </p:custDataLst>
          </p:nvPr>
        </p:nvSpPr>
        <p:spPr>
          <a:xfrm>
            <a:off x="5038450" y="2628282"/>
            <a:ext cx="561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Title bar Enter text</a:t>
            </a:r>
          </a:p>
        </p:txBody>
      </p:sp>
      <p:sp>
        <p:nvSpPr>
          <p:cNvPr id="19" name="PA_文本框 14"/>
          <p:cNvSpPr txBox="1"/>
          <p:nvPr>
            <p:custDataLst>
              <p:tags r:id="rId7"/>
            </p:custDataLst>
          </p:nvPr>
        </p:nvSpPr>
        <p:spPr>
          <a:xfrm>
            <a:off x="5038451" y="3429002"/>
            <a:ext cx="5310236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7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templates-has been specifically designed to help anyone s is stepping into the world of Po WerPoint for the very.</a:t>
            </a:r>
          </a:p>
        </p:txBody>
      </p:sp>
    </p:spTree>
    <p:extLst>
      <p:ext uri="{BB962C8B-B14F-4D97-AF65-F5344CB8AC3E}">
        <p14:creationId xmlns:p14="http://schemas.microsoft.com/office/powerpoint/2010/main" val="19564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 autoUpdateAnimBg="0"/>
      <p:bldP spid="13" grpId="0" animBg="1" autoUpdateAnimBg="0"/>
      <p:bldP spid="18" grpId="0" animBg="1" autoUpdateAnimBg="0"/>
      <p:bldP spid="19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29" name="PA_矩形 81" descr="library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766778" y="1491791"/>
            <a:ext cx="2689452" cy="2892591"/>
          </a:xfrm>
          <a:prstGeom prst="rect">
            <a:avLst/>
          </a:prstGeom>
          <a:blipFill dpi="0" rotWithShape="1">
            <a:blip r:embed="rId16"/>
            <a:srcRect/>
            <a:stretch>
              <a:fillRect r="-6201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3330" name="PA_矩形 8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766778" y="4469021"/>
            <a:ext cx="2689452" cy="16631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3331" name="PA_矩形 8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540869" y="1508719"/>
            <a:ext cx="2649248" cy="168011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3332" name="PA_矩形 84" descr="Dreamy_Images_2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538755" y="3262896"/>
            <a:ext cx="2649248" cy="2869313"/>
          </a:xfrm>
          <a:prstGeom prst="rect">
            <a:avLst/>
          </a:prstGeom>
          <a:blipFill dpi="0" rotWithShape="1">
            <a:blip r:embed="rId17"/>
            <a:srcRect/>
            <a:stretch>
              <a:fillRect r="-44409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3333" name="PA_矩形 8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777864" y="1675884"/>
            <a:ext cx="2207003" cy="147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1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01</a:t>
            </a:r>
            <a:r>
              <a:rPr lang="zh-CN" altLang="en-US" sz="10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BUSINESS SECTION</a:t>
            </a:r>
            <a:endParaRPr lang="zh-CN" altLang="en-US" sz="3199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3334" name="PA_矩形 8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18583" y="4655231"/>
            <a:ext cx="2207003" cy="147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31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02</a:t>
            </a:r>
            <a:r>
              <a:rPr lang="zh-CN" altLang="en-US" sz="10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BUSINESS SECTION</a:t>
            </a:r>
            <a:endParaRPr lang="zh-CN" altLang="en-US" sz="3199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3335" name="PA_矩形 8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16548" y="2329732"/>
            <a:ext cx="5662451" cy="245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3336" name="PA_矩形 8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47740" y="1946734"/>
            <a:ext cx="281641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 MAKES US</a:t>
            </a:r>
            <a:r>
              <a:rPr lang="en-US" altLang="zh-CN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DIFFERENT</a:t>
            </a: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?</a:t>
            </a:r>
            <a:endParaRPr lang="en-US" altLang="zh-CN" sz="1067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53337" name="PA_组合 89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913886" y="5061506"/>
            <a:ext cx="588252" cy="592484"/>
            <a:chOff x="0" y="0"/>
            <a:chExt cx="123" cy="124"/>
          </a:xfrm>
        </p:grpSpPr>
        <p:sp>
          <p:nvSpPr>
            <p:cNvPr id="53338" name="Oval 90"/>
            <p:cNvSpPr>
              <a:spLocks noChangeArrowheads="1"/>
            </p:cNvSpPr>
            <p:nvPr/>
          </p:nvSpPr>
          <p:spPr bwMode="auto">
            <a:xfrm>
              <a:off x="0" y="0"/>
              <a:ext cx="123" cy="12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53339" name="Freeform 91"/>
            <p:cNvSpPr>
              <a:spLocks/>
            </p:cNvSpPr>
            <p:nvPr/>
          </p:nvSpPr>
          <p:spPr bwMode="auto">
            <a:xfrm>
              <a:off x="34" y="40"/>
              <a:ext cx="55" cy="4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grpSp>
        <p:nvGrpSpPr>
          <p:cNvPr id="53340" name="PA_组合 9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791663" y="5061506"/>
            <a:ext cx="588252" cy="592484"/>
            <a:chOff x="0" y="0"/>
            <a:chExt cx="123" cy="124"/>
          </a:xfrm>
        </p:grpSpPr>
        <p:sp>
          <p:nvSpPr>
            <p:cNvPr id="53341" name="Oval 93"/>
            <p:cNvSpPr>
              <a:spLocks noChangeArrowheads="1"/>
            </p:cNvSpPr>
            <p:nvPr/>
          </p:nvSpPr>
          <p:spPr bwMode="auto">
            <a:xfrm>
              <a:off x="0" y="0"/>
              <a:ext cx="123" cy="124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53342" name="Freeform 94"/>
            <p:cNvSpPr>
              <a:spLocks/>
            </p:cNvSpPr>
            <p:nvPr/>
          </p:nvSpPr>
          <p:spPr bwMode="auto">
            <a:xfrm>
              <a:off x="48" y="34"/>
              <a:ext cx="29" cy="56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53343" name="PA_矩形 95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734897" y="5114405"/>
            <a:ext cx="176898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templates-has been specifically designed.</a:t>
            </a:r>
          </a:p>
        </p:txBody>
      </p:sp>
      <p:sp>
        <p:nvSpPr>
          <p:cNvPr id="53344" name="PA_矩形 9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612676" y="5114405"/>
            <a:ext cx="176898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templates-has been specifically designed.</a:t>
            </a:r>
          </a:p>
        </p:txBody>
      </p:sp>
      <p:sp>
        <p:nvSpPr>
          <p:cNvPr id="21" name="PA_文本框 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22" name="PA_文本框 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193773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29" grpId="0" animBg="1"/>
      <p:bldP spid="53330" grpId="0" animBg="1"/>
      <p:bldP spid="53331" grpId="0" animBg="1" autoUpdateAnimBg="0"/>
      <p:bldP spid="53332" grpId="0" animBg="1" autoUpdateAnimBg="0"/>
      <p:bldP spid="53333" grpId="0" animBg="1" autoUpdateAnimBg="0"/>
      <p:bldP spid="53334" grpId="0" animBg="1" autoUpdateAnimBg="0"/>
      <p:bldP spid="53335" grpId="0" animBg="1" autoUpdateAnimBg="0"/>
      <p:bldP spid="53336" grpId="0" animBg="1" autoUpdateAnimBg="0"/>
      <p:bldP spid="53343" grpId="0" animBg="1" autoUpdateAnimBg="0"/>
      <p:bldP spid="53344" grpId="0" animBg="1" autoUpdateAnimBg="0"/>
      <p:bldP spid="21" grpId="0" animBg="1" autoUpdateAnimBg="0"/>
      <p:bldP spid="22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63" name="PA_任意多边形 19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765029" y="2418604"/>
            <a:ext cx="1299232" cy="1297117"/>
          </a:xfrm>
          <a:custGeom>
            <a:avLst/>
            <a:gdLst>
              <a:gd name="T0" fmla="*/ 282 w 565"/>
              <a:gd name="T1" fmla="*/ 0 h 565"/>
              <a:gd name="T2" fmla="*/ 0 w 565"/>
              <a:gd name="T3" fmla="*/ 0 h 565"/>
              <a:gd name="T4" fmla="*/ 0 w 565"/>
              <a:gd name="T5" fmla="*/ 283 h 565"/>
              <a:gd name="T6" fmla="*/ 282 w 565"/>
              <a:gd name="T7" fmla="*/ 565 h 565"/>
              <a:gd name="T8" fmla="*/ 565 w 565"/>
              <a:gd name="T9" fmla="*/ 565 h 565"/>
              <a:gd name="T10" fmla="*/ 565 w 565"/>
              <a:gd name="T11" fmla="*/ 283 h 565"/>
              <a:gd name="T12" fmla="*/ 282 w 565"/>
              <a:gd name="T13" fmla="*/ 0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" h="565">
                <a:moveTo>
                  <a:pt x="28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439"/>
                  <a:pt x="126" y="565"/>
                  <a:pt x="282" y="565"/>
                </a:cubicBezTo>
                <a:cubicBezTo>
                  <a:pt x="565" y="565"/>
                  <a:pt x="565" y="565"/>
                  <a:pt x="565" y="565"/>
                </a:cubicBezTo>
                <a:cubicBezTo>
                  <a:pt x="565" y="283"/>
                  <a:pt x="565" y="283"/>
                  <a:pt x="565" y="283"/>
                </a:cubicBezTo>
                <a:cubicBezTo>
                  <a:pt x="565" y="127"/>
                  <a:pt x="438" y="0"/>
                  <a:pt x="28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64" name="PA_任意多边形 20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6115046" y="2418604"/>
            <a:ext cx="1297116" cy="1297117"/>
          </a:xfrm>
          <a:custGeom>
            <a:avLst/>
            <a:gdLst>
              <a:gd name="T0" fmla="*/ 283 w 565"/>
              <a:gd name="T1" fmla="*/ 0 h 565"/>
              <a:gd name="T2" fmla="*/ 565 w 565"/>
              <a:gd name="T3" fmla="*/ 0 h 565"/>
              <a:gd name="T4" fmla="*/ 565 w 565"/>
              <a:gd name="T5" fmla="*/ 283 h 565"/>
              <a:gd name="T6" fmla="*/ 283 w 565"/>
              <a:gd name="T7" fmla="*/ 565 h 565"/>
              <a:gd name="T8" fmla="*/ 0 w 565"/>
              <a:gd name="T9" fmla="*/ 565 h 565"/>
              <a:gd name="T10" fmla="*/ 0 w 565"/>
              <a:gd name="T11" fmla="*/ 283 h 565"/>
              <a:gd name="T12" fmla="*/ 283 w 565"/>
              <a:gd name="T13" fmla="*/ 0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" h="565">
                <a:moveTo>
                  <a:pt x="283" y="0"/>
                </a:moveTo>
                <a:cubicBezTo>
                  <a:pt x="565" y="0"/>
                  <a:pt x="565" y="0"/>
                  <a:pt x="565" y="0"/>
                </a:cubicBezTo>
                <a:cubicBezTo>
                  <a:pt x="565" y="283"/>
                  <a:pt x="565" y="283"/>
                  <a:pt x="565" y="283"/>
                </a:cubicBezTo>
                <a:cubicBezTo>
                  <a:pt x="565" y="439"/>
                  <a:pt x="439" y="565"/>
                  <a:pt x="283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127"/>
                  <a:pt x="127" y="0"/>
                  <a:pt x="283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65" name="PA_任意多边形 21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4765029" y="3768620"/>
            <a:ext cx="1299232" cy="1297117"/>
          </a:xfrm>
          <a:custGeom>
            <a:avLst/>
            <a:gdLst>
              <a:gd name="T0" fmla="*/ 282 w 565"/>
              <a:gd name="T1" fmla="*/ 565 h 565"/>
              <a:gd name="T2" fmla="*/ 0 w 565"/>
              <a:gd name="T3" fmla="*/ 565 h 565"/>
              <a:gd name="T4" fmla="*/ 0 w 565"/>
              <a:gd name="T5" fmla="*/ 283 h 565"/>
              <a:gd name="T6" fmla="*/ 282 w 565"/>
              <a:gd name="T7" fmla="*/ 0 h 565"/>
              <a:gd name="T8" fmla="*/ 565 w 565"/>
              <a:gd name="T9" fmla="*/ 0 h 565"/>
              <a:gd name="T10" fmla="*/ 565 w 565"/>
              <a:gd name="T11" fmla="*/ 283 h 565"/>
              <a:gd name="T12" fmla="*/ 282 w 565"/>
              <a:gd name="T13" fmla="*/ 565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" h="565">
                <a:moveTo>
                  <a:pt x="282" y="565"/>
                </a:moveTo>
                <a:cubicBezTo>
                  <a:pt x="0" y="565"/>
                  <a:pt x="0" y="565"/>
                  <a:pt x="0" y="565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127"/>
                  <a:pt x="126" y="0"/>
                  <a:pt x="282" y="0"/>
                </a:cubicBezTo>
                <a:cubicBezTo>
                  <a:pt x="565" y="0"/>
                  <a:pt x="565" y="0"/>
                  <a:pt x="565" y="0"/>
                </a:cubicBezTo>
                <a:cubicBezTo>
                  <a:pt x="565" y="283"/>
                  <a:pt x="565" y="283"/>
                  <a:pt x="565" y="283"/>
                </a:cubicBezTo>
                <a:cubicBezTo>
                  <a:pt x="565" y="439"/>
                  <a:pt x="438" y="565"/>
                  <a:pt x="282" y="56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66" name="PA_任意多边形 22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6115046" y="3768620"/>
            <a:ext cx="1297116" cy="1297117"/>
          </a:xfrm>
          <a:custGeom>
            <a:avLst/>
            <a:gdLst>
              <a:gd name="T0" fmla="*/ 283 w 565"/>
              <a:gd name="T1" fmla="*/ 565 h 565"/>
              <a:gd name="T2" fmla="*/ 565 w 565"/>
              <a:gd name="T3" fmla="*/ 565 h 565"/>
              <a:gd name="T4" fmla="*/ 565 w 565"/>
              <a:gd name="T5" fmla="*/ 283 h 565"/>
              <a:gd name="T6" fmla="*/ 283 w 565"/>
              <a:gd name="T7" fmla="*/ 0 h 565"/>
              <a:gd name="T8" fmla="*/ 0 w 565"/>
              <a:gd name="T9" fmla="*/ 0 h 565"/>
              <a:gd name="T10" fmla="*/ 0 w 565"/>
              <a:gd name="T11" fmla="*/ 283 h 565"/>
              <a:gd name="T12" fmla="*/ 283 w 565"/>
              <a:gd name="T13" fmla="*/ 565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" h="565">
                <a:moveTo>
                  <a:pt x="283" y="565"/>
                </a:moveTo>
                <a:cubicBezTo>
                  <a:pt x="565" y="565"/>
                  <a:pt x="565" y="565"/>
                  <a:pt x="565" y="565"/>
                </a:cubicBezTo>
                <a:cubicBezTo>
                  <a:pt x="565" y="283"/>
                  <a:pt x="565" y="283"/>
                  <a:pt x="565" y="283"/>
                </a:cubicBezTo>
                <a:cubicBezTo>
                  <a:pt x="565" y="127"/>
                  <a:pt x="439" y="0"/>
                  <a:pt x="2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439"/>
                  <a:pt x="127" y="565"/>
                  <a:pt x="283" y="56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67" name="PA_矩形 23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267585" y="2642903"/>
            <a:ext cx="411972" cy="82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332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</a:t>
            </a:r>
            <a:endParaRPr lang="en-US" altLang="zh-CN" sz="5332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68" name="PA_矩形 2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29120" y="2642902"/>
            <a:ext cx="735779" cy="82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332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</a:t>
            </a:r>
            <a:endParaRPr lang="en-US" altLang="zh-CN" sz="5332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69" name="PA_矩形 25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51750" y="3912511"/>
            <a:ext cx="559449" cy="82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332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</a:t>
            </a:r>
            <a:endParaRPr lang="en-US" altLang="zh-CN" sz="5332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70" name="PA_矩形 2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542131" y="3912511"/>
            <a:ext cx="428002" cy="82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5332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</a:t>
            </a:r>
            <a:endParaRPr lang="en-US" altLang="zh-CN" sz="5332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71" name="PA_椭圆 27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535625" y="2829112"/>
            <a:ext cx="478219" cy="4782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72" name="PA_任意多边形 28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3664702" y="2960303"/>
            <a:ext cx="222181" cy="222183"/>
          </a:xfrm>
          <a:custGeom>
            <a:avLst/>
            <a:gdLst>
              <a:gd name="T0" fmla="*/ 96 w 97"/>
              <a:gd name="T1" fmla="*/ 6 h 97"/>
              <a:gd name="T2" fmla="*/ 65 w 97"/>
              <a:gd name="T3" fmla="*/ 94 h 97"/>
              <a:gd name="T4" fmla="*/ 61 w 97"/>
              <a:gd name="T5" fmla="*/ 97 h 97"/>
              <a:gd name="T6" fmla="*/ 59 w 97"/>
              <a:gd name="T7" fmla="*/ 96 h 97"/>
              <a:gd name="T8" fmla="*/ 2 w 97"/>
              <a:gd name="T9" fmla="*/ 38 h 97"/>
              <a:gd name="T10" fmla="*/ 2 w 97"/>
              <a:gd name="T11" fmla="*/ 33 h 97"/>
              <a:gd name="T12" fmla="*/ 3 w 97"/>
              <a:gd name="T13" fmla="*/ 32 h 97"/>
              <a:gd name="T14" fmla="*/ 91 w 97"/>
              <a:gd name="T15" fmla="*/ 1 h 97"/>
              <a:gd name="T16" fmla="*/ 96 w 97"/>
              <a:gd name="T17" fmla="*/ 3 h 97"/>
              <a:gd name="T18" fmla="*/ 96 w 97"/>
              <a:gd name="T19" fmla="*/ 6 h 97"/>
              <a:gd name="T20" fmla="*/ 12 w 97"/>
              <a:gd name="T21" fmla="*/ 37 h 97"/>
              <a:gd name="T22" fmla="*/ 12 w 97"/>
              <a:gd name="T23" fmla="*/ 37 h 97"/>
              <a:gd name="T24" fmla="*/ 44 w 97"/>
              <a:gd name="T25" fmla="*/ 50 h 97"/>
              <a:gd name="T26" fmla="*/ 81 w 97"/>
              <a:gd name="T27" fmla="*/ 13 h 97"/>
              <a:gd name="T28" fmla="*/ 12 w 97"/>
              <a:gd name="T29" fmla="*/ 37 h 97"/>
              <a:gd name="T30" fmla="*/ 47 w 97"/>
              <a:gd name="T31" fmla="*/ 54 h 97"/>
              <a:gd name="T32" fmla="*/ 47 w 97"/>
              <a:gd name="T33" fmla="*/ 54 h 97"/>
              <a:gd name="T34" fmla="*/ 60 w 97"/>
              <a:gd name="T35" fmla="*/ 85 h 97"/>
              <a:gd name="T36" fmla="*/ 85 w 97"/>
              <a:gd name="T37" fmla="*/ 16 h 97"/>
              <a:gd name="T38" fmla="*/ 47 w 97"/>
              <a:gd name="T39" fmla="*/ 54 h 97"/>
              <a:gd name="T40" fmla="*/ 52 w 97"/>
              <a:gd name="T41" fmla="*/ 78 h 97"/>
              <a:gd name="T42" fmla="*/ 52 w 97"/>
              <a:gd name="T43" fmla="*/ 78 h 97"/>
              <a:gd name="T44" fmla="*/ 42 w 97"/>
              <a:gd name="T45" fmla="*/ 55 h 97"/>
              <a:gd name="T46" fmla="*/ 19 w 97"/>
              <a:gd name="T47" fmla="*/ 45 h 97"/>
              <a:gd name="T48" fmla="*/ 34 w 97"/>
              <a:gd name="T49" fmla="*/ 60 h 97"/>
              <a:gd name="T50" fmla="*/ 34 w 97"/>
              <a:gd name="T51" fmla="*/ 60 h 97"/>
              <a:gd name="T52" fmla="*/ 37 w 97"/>
              <a:gd name="T53" fmla="*/ 63 h 97"/>
              <a:gd name="T54" fmla="*/ 38 w 97"/>
              <a:gd name="T55" fmla="*/ 64 h 97"/>
              <a:gd name="T56" fmla="*/ 52 w 97"/>
              <a:gd name="T57" fmla="*/ 78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7" h="97">
                <a:moveTo>
                  <a:pt x="96" y="6"/>
                </a:moveTo>
                <a:cubicBezTo>
                  <a:pt x="65" y="94"/>
                  <a:pt x="65" y="94"/>
                  <a:pt x="65" y="94"/>
                </a:cubicBezTo>
                <a:cubicBezTo>
                  <a:pt x="65" y="96"/>
                  <a:pt x="63" y="97"/>
                  <a:pt x="61" y="97"/>
                </a:cubicBezTo>
                <a:cubicBezTo>
                  <a:pt x="60" y="96"/>
                  <a:pt x="59" y="96"/>
                  <a:pt x="59" y="96"/>
                </a:cubicBezTo>
                <a:cubicBezTo>
                  <a:pt x="2" y="38"/>
                  <a:pt x="2" y="38"/>
                  <a:pt x="2" y="38"/>
                </a:cubicBezTo>
                <a:cubicBezTo>
                  <a:pt x="0" y="37"/>
                  <a:pt x="0" y="34"/>
                  <a:pt x="2" y="33"/>
                </a:cubicBezTo>
                <a:cubicBezTo>
                  <a:pt x="2" y="32"/>
                  <a:pt x="2" y="32"/>
                  <a:pt x="3" y="32"/>
                </a:cubicBezTo>
                <a:cubicBezTo>
                  <a:pt x="91" y="1"/>
                  <a:pt x="91" y="1"/>
                  <a:pt x="91" y="1"/>
                </a:cubicBezTo>
                <a:cubicBezTo>
                  <a:pt x="93" y="0"/>
                  <a:pt x="96" y="1"/>
                  <a:pt x="96" y="3"/>
                </a:cubicBezTo>
                <a:cubicBezTo>
                  <a:pt x="97" y="4"/>
                  <a:pt x="97" y="5"/>
                  <a:pt x="96" y="6"/>
                </a:cubicBezTo>
                <a:close/>
                <a:moveTo>
                  <a:pt x="12" y="37"/>
                </a:moveTo>
                <a:cubicBezTo>
                  <a:pt x="12" y="37"/>
                  <a:pt x="12" y="37"/>
                  <a:pt x="12" y="37"/>
                </a:cubicBezTo>
                <a:cubicBezTo>
                  <a:pt x="44" y="50"/>
                  <a:pt x="44" y="50"/>
                  <a:pt x="44" y="50"/>
                </a:cubicBezTo>
                <a:cubicBezTo>
                  <a:pt x="81" y="13"/>
                  <a:pt x="81" y="13"/>
                  <a:pt x="81" y="13"/>
                </a:cubicBezTo>
                <a:cubicBezTo>
                  <a:pt x="12" y="37"/>
                  <a:pt x="12" y="37"/>
                  <a:pt x="12" y="37"/>
                </a:cubicBezTo>
                <a:close/>
                <a:moveTo>
                  <a:pt x="47" y="54"/>
                </a:moveTo>
                <a:cubicBezTo>
                  <a:pt x="47" y="54"/>
                  <a:pt x="47" y="54"/>
                  <a:pt x="47" y="54"/>
                </a:cubicBezTo>
                <a:cubicBezTo>
                  <a:pt x="60" y="85"/>
                  <a:pt x="60" y="85"/>
                  <a:pt x="60" y="85"/>
                </a:cubicBezTo>
                <a:cubicBezTo>
                  <a:pt x="85" y="16"/>
                  <a:pt x="85" y="16"/>
                  <a:pt x="85" y="16"/>
                </a:cubicBezTo>
                <a:cubicBezTo>
                  <a:pt x="47" y="54"/>
                  <a:pt x="47" y="54"/>
                  <a:pt x="47" y="54"/>
                </a:cubicBezTo>
                <a:close/>
                <a:moveTo>
                  <a:pt x="52" y="78"/>
                </a:moveTo>
                <a:cubicBezTo>
                  <a:pt x="52" y="78"/>
                  <a:pt x="52" y="78"/>
                  <a:pt x="52" y="78"/>
                </a:cubicBezTo>
                <a:cubicBezTo>
                  <a:pt x="42" y="55"/>
                  <a:pt x="42" y="55"/>
                  <a:pt x="42" y="55"/>
                </a:cubicBezTo>
                <a:cubicBezTo>
                  <a:pt x="19" y="45"/>
                  <a:pt x="19" y="45"/>
                  <a:pt x="19" y="45"/>
                </a:cubicBezTo>
                <a:cubicBezTo>
                  <a:pt x="34" y="60"/>
                  <a:pt x="34" y="60"/>
                  <a:pt x="34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37" y="63"/>
                  <a:pt x="37" y="63"/>
                  <a:pt x="37" y="63"/>
                </a:cubicBezTo>
                <a:cubicBezTo>
                  <a:pt x="38" y="64"/>
                  <a:pt x="38" y="64"/>
                  <a:pt x="38" y="64"/>
                </a:cubicBezTo>
                <a:cubicBezTo>
                  <a:pt x="52" y="78"/>
                  <a:pt x="52" y="78"/>
                  <a:pt x="52" y="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73" name="PA_椭圆 29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535625" y="4179128"/>
            <a:ext cx="478219" cy="4782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74" name="PA_椭圆 3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114677" y="2829112"/>
            <a:ext cx="478219" cy="478219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75" name="PA_椭圆 3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14677" y="4179128"/>
            <a:ext cx="478219" cy="47821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76" name="PA_任意多边形 32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8239524" y="2956071"/>
            <a:ext cx="232761" cy="230647"/>
          </a:xfrm>
          <a:custGeom>
            <a:avLst/>
            <a:gdLst>
              <a:gd name="T0" fmla="*/ 96 w 101"/>
              <a:gd name="T1" fmla="*/ 12 h 101"/>
              <a:gd name="T2" fmla="*/ 101 w 101"/>
              <a:gd name="T3" fmla="*/ 25 h 101"/>
              <a:gd name="T4" fmla="*/ 96 w 101"/>
              <a:gd name="T5" fmla="*/ 37 h 101"/>
              <a:gd name="T6" fmla="*/ 81 w 101"/>
              <a:gd name="T7" fmla="*/ 52 h 101"/>
              <a:gd name="T8" fmla="*/ 69 w 101"/>
              <a:gd name="T9" fmla="*/ 57 h 101"/>
              <a:gd name="T10" fmla="*/ 56 w 101"/>
              <a:gd name="T11" fmla="*/ 52 h 101"/>
              <a:gd name="T12" fmla="*/ 51 w 101"/>
              <a:gd name="T13" fmla="*/ 56 h 101"/>
              <a:gd name="T14" fmla="*/ 57 w 101"/>
              <a:gd name="T15" fmla="*/ 69 h 101"/>
              <a:gd name="T16" fmla="*/ 51 w 101"/>
              <a:gd name="T17" fmla="*/ 82 h 101"/>
              <a:gd name="T18" fmla="*/ 24 w 101"/>
              <a:gd name="T19" fmla="*/ 101 h 101"/>
              <a:gd name="T20" fmla="*/ 5 w 101"/>
              <a:gd name="T21" fmla="*/ 90 h 101"/>
              <a:gd name="T22" fmla="*/ 0 w 101"/>
              <a:gd name="T23" fmla="*/ 77 h 101"/>
              <a:gd name="T24" fmla="*/ 5 w 101"/>
              <a:gd name="T25" fmla="*/ 64 h 101"/>
              <a:gd name="T26" fmla="*/ 5 w 101"/>
              <a:gd name="T27" fmla="*/ 64 h 101"/>
              <a:gd name="T28" fmla="*/ 32 w 101"/>
              <a:gd name="T29" fmla="*/ 45 h 101"/>
              <a:gd name="T30" fmla="*/ 45 w 101"/>
              <a:gd name="T31" fmla="*/ 50 h 101"/>
              <a:gd name="T32" fmla="*/ 45 w 101"/>
              <a:gd name="T33" fmla="*/ 50 h 101"/>
              <a:gd name="T34" fmla="*/ 49 w 101"/>
              <a:gd name="T35" fmla="*/ 45 h 101"/>
              <a:gd name="T36" fmla="*/ 44 w 101"/>
              <a:gd name="T37" fmla="*/ 32 h 101"/>
              <a:gd name="T38" fmla="*/ 49 w 101"/>
              <a:gd name="T39" fmla="*/ 20 h 101"/>
              <a:gd name="T40" fmla="*/ 64 w 101"/>
              <a:gd name="T41" fmla="*/ 5 h 101"/>
              <a:gd name="T42" fmla="*/ 89 w 101"/>
              <a:gd name="T43" fmla="*/ 5 h 101"/>
              <a:gd name="T44" fmla="*/ 90 w 101"/>
              <a:gd name="T45" fmla="*/ 18 h 101"/>
              <a:gd name="T46" fmla="*/ 84 w 101"/>
              <a:gd name="T47" fmla="*/ 11 h 101"/>
              <a:gd name="T48" fmla="*/ 76 w 101"/>
              <a:gd name="T49" fmla="*/ 8 h 101"/>
              <a:gd name="T50" fmla="*/ 69 w 101"/>
              <a:gd name="T51" fmla="*/ 11 h 101"/>
              <a:gd name="T52" fmla="*/ 52 w 101"/>
              <a:gd name="T53" fmla="*/ 32 h 101"/>
              <a:gd name="T54" fmla="*/ 55 w 101"/>
              <a:gd name="T55" fmla="*/ 40 h 101"/>
              <a:gd name="T56" fmla="*/ 55 w 101"/>
              <a:gd name="T57" fmla="*/ 40 h 101"/>
              <a:gd name="T58" fmla="*/ 68 w 101"/>
              <a:gd name="T59" fmla="*/ 33 h 101"/>
              <a:gd name="T60" fmla="*/ 61 w 101"/>
              <a:gd name="T61" fmla="*/ 46 h 101"/>
              <a:gd name="T62" fmla="*/ 62 w 101"/>
              <a:gd name="T63" fmla="*/ 46 h 101"/>
              <a:gd name="T64" fmla="*/ 76 w 101"/>
              <a:gd name="T65" fmla="*/ 46 h 101"/>
              <a:gd name="T66" fmla="*/ 90 w 101"/>
              <a:gd name="T67" fmla="*/ 32 h 101"/>
              <a:gd name="T68" fmla="*/ 93 w 101"/>
              <a:gd name="T69" fmla="*/ 25 h 101"/>
              <a:gd name="T70" fmla="*/ 90 w 101"/>
              <a:gd name="T71" fmla="*/ 18 h 101"/>
              <a:gd name="T72" fmla="*/ 46 w 101"/>
              <a:gd name="T73" fmla="*/ 62 h 101"/>
              <a:gd name="T74" fmla="*/ 38 w 101"/>
              <a:gd name="T75" fmla="*/ 68 h 101"/>
              <a:gd name="T76" fmla="*/ 33 w 101"/>
              <a:gd name="T77" fmla="*/ 63 h 101"/>
              <a:gd name="T78" fmla="*/ 39 w 101"/>
              <a:gd name="T79" fmla="*/ 55 h 101"/>
              <a:gd name="T80" fmla="*/ 39 w 101"/>
              <a:gd name="T81" fmla="*/ 55 h 101"/>
              <a:gd name="T82" fmla="*/ 25 w 101"/>
              <a:gd name="T83" fmla="*/ 55 h 101"/>
              <a:gd name="T84" fmla="*/ 10 w 101"/>
              <a:gd name="T85" fmla="*/ 70 h 101"/>
              <a:gd name="T86" fmla="*/ 8 w 101"/>
              <a:gd name="T87" fmla="*/ 77 h 101"/>
              <a:gd name="T88" fmla="*/ 17 w 101"/>
              <a:gd name="T89" fmla="*/ 91 h 101"/>
              <a:gd name="T90" fmla="*/ 32 w 101"/>
              <a:gd name="T91" fmla="*/ 91 h 101"/>
              <a:gd name="T92" fmla="*/ 46 w 101"/>
              <a:gd name="T93" fmla="*/ 77 h 101"/>
              <a:gd name="T94" fmla="*/ 49 w 101"/>
              <a:gd name="T95" fmla="*/ 6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1" h="101">
                <a:moveTo>
                  <a:pt x="89" y="6"/>
                </a:moveTo>
                <a:cubicBezTo>
                  <a:pt x="96" y="12"/>
                  <a:pt x="96" y="12"/>
                  <a:pt x="96" y="12"/>
                </a:cubicBezTo>
                <a:cubicBezTo>
                  <a:pt x="96" y="12"/>
                  <a:pt x="96" y="12"/>
                  <a:pt x="96" y="12"/>
                </a:cubicBezTo>
                <a:cubicBezTo>
                  <a:pt x="99" y="15"/>
                  <a:pt x="101" y="20"/>
                  <a:pt x="101" y="25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1" y="29"/>
                  <a:pt x="99" y="34"/>
                  <a:pt x="96" y="37"/>
                </a:cubicBezTo>
                <a:cubicBezTo>
                  <a:pt x="95" y="38"/>
                  <a:pt x="95" y="38"/>
                  <a:pt x="95" y="38"/>
                </a:cubicBezTo>
                <a:cubicBezTo>
                  <a:pt x="81" y="52"/>
                  <a:pt x="81" y="52"/>
                  <a:pt x="81" y="52"/>
                </a:cubicBezTo>
                <a:cubicBezTo>
                  <a:pt x="81" y="52"/>
                  <a:pt x="81" y="52"/>
                  <a:pt x="81" y="52"/>
                </a:cubicBezTo>
                <a:cubicBezTo>
                  <a:pt x="78" y="55"/>
                  <a:pt x="73" y="57"/>
                  <a:pt x="69" y="57"/>
                </a:cubicBezTo>
                <a:cubicBezTo>
                  <a:pt x="64" y="57"/>
                  <a:pt x="60" y="55"/>
                  <a:pt x="56" y="52"/>
                </a:cubicBezTo>
                <a:cubicBezTo>
                  <a:pt x="56" y="52"/>
                  <a:pt x="56" y="52"/>
                  <a:pt x="56" y="52"/>
                </a:cubicBezTo>
                <a:cubicBezTo>
                  <a:pt x="55" y="51"/>
                  <a:pt x="55" y="51"/>
                  <a:pt x="55" y="51"/>
                </a:cubicBezTo>
                <a:cubicBezTo>
                  <a:pt x="51" y="56"/>
                  <a:pt x="51" y="56"/>
                  <a:pt x="51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5" y="60"/>
                  <a:pt x="57" y="65"/>
                  <a:pt x="57" y="69"/>
                </a:cubicBezTo>
                <a:cubicBezTo>
                  <a:pt x="57" y="74"/>
                  <a:pt x="55" y="78"/>
                  <a:pt x="51" y="82"/>
                </a:cubicBezTo>
                <a:cubicBezTo>
                  <a:pt x="51" y="82"/>
                  <a:pt x="51" y="82"/>
                  <a:pt x="51" y="82"/>
                </a:cubicBezTo>
                <a:cubicBezTo>
                  <a:pt x="37" y="96"/>
                  <a:pt x="37" y="96"/>
                  <a:pt x="37" y="96"/>
                </a:cubicBezTo>
                <a:cubicBezTo>
                  <a:pt x="34" y="100"/>
                  <a:pt x="29" y="101"/>
                  <a:pt x="24" y="101"/>
                </a:cubicBezTo>
                <a:cubicBezTo>
                  <a:pt x="20" y="101"/>
                  <a:pt x="15" y="100"/>
                  <a:pt x="12" y="96"/>
                </a:cubicBezTo>
                <a:cubicBezTo>
                  <a:pt x="5" y="90"/>
                  <a:pt x="5" y="90"/>
                  <a:pt x="5" y="90"/>
                </a:cubicBezTo>
                <a:cubicBezTo>
                  <a:pt x="5" y="90"/>
                  <a:pt x="5" y="90"/>
                  <a:pt x="5" y="90"/>
                </a:cubicBezTo>
                <a:cubicBezTo>
                  <a:pt x="2" y="86"/>
                  <a:pt x="0" y="81"/>
                  <a:pt x="0" y="77"/>
                </a:cubicBezTo>
                <a:cubicBezTo>
                  <a:pt x="0" y="72"/>
                  <a:pt x="2" y="68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19" y="50"/>
                  <a:pt x="19" y="50"/>
                  <a:pt x="19" y="50"/>
                </a:cubicBezTo>
                <a:cubicBezTo>
                  <a:pt x="23" y="46"/>
                  <a:pt x="27" y="45"/>
                  <a:pt x="32" y="45"/>
                </a:cubicBezTo>
                <a:cubicBezTo>
                  <a:pt x="37" y="45"/>
                  <a:pt x="41" y="46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46"/>
                  <a:pt x="50" y="46"/>
                  <a:pt x="50" y="46"/>
                </a:cubicBezTo>
                <a:cubicBezTo>
                  <a:pt x="49" y="45"/>
                  <a:pt x="49" y="45"/>
                  <a:pt x="49" y="45"/>
                </a:cubicBezTo>
                <a:cubicBezTo>
                  <a:pt x="46" y="42"/>
                  <a:pt x="44" y="37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28"/>
                  <a:pt x="46" y="23"/>
                  <a:pt x="49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64" y="5"/>
                  <a:pt x="64" y="5"/>
                  <a:pt x="64" y="5"/>
                </a:cubicBezTo>
                <a:cubicBezTo>
                  <a:pt x="67" y="2"/>
                  <a:pt x="72" y="0"/>
                  <a:pt x="76" y="0"/>
                </a:cubicBezTo>
                <a:cubicBezTo>
                  <a:pt x="81" y="0"/>
                  <a:pt x="86" y="2"/>
                  <a:pt x="89" y="5"/>
                </a:cubicBezTo>
                <a:cubicBezTo>
                  <a:pt x="89" y="6"/>
                  <a:pt x="89" y="6"/>
                  <a:pt x="89" y="6"/>
                </a:cubicBezTo>
                <a:close/>
                <a:moveTo>
                  <a:pt x="90" y="18"/>
                </a:moveTo>
                <a:cubicBezTo>
                  <a:pt x="90" y="18"/>
                  <a:pt x="90" y="18"/>
                  <a:pt x="90" y="18"/>
                </a:cubicBezTo>
                <a:cubicBezTo>
                  <a:pt x="84" y="11"/>
                  <a:pt x="84" y="11"/>
                  <a:pt x="84" y="11"/>
                </a:cubicBezTo>
                <a:cubicBezTo>
                  <a:pt x="84" y="11"/>
                  <a:pt x="84" y="11"/>
                  <a:pt x="84" y="11"/>
                </a:cubicBezTo>
                <a:cubicBezTo>
                  <a:pt x="82" y="9"/>
                  <a:pt x="79" y="8"/>
                  <a:pt x="76" y="8"/>
                </a:cubicBezTo>
                <a:cubicBezTo>
                  <a:pt x="74" y="8"/>
                  <a:pt x="71" y="9"/>
                  <a:pt x="69" y="11"/>
                </a:cubicBezTo>
                <a:cubicBezTo>
                  <a:pt x="69" y="11"/>
                  <a:pt x="69" y="11"/>
                  <a:pt x="69" y="11"/>
                </a:cubicBezTo>
                <a:cubicBezTo>
                  <a:pt x="55" y="25"/>
                  <a:pt x="55" y="25"/>
                  <a:pt x="55" y="25"/>
                </a:cubicBezTo>
                <a:cubicBezTo>
                  <a:pt x="53" y="27"/>
                  <a:pt x="52" y="30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2" y="35"/>
                  <a:pt x="53" y="38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62" y="33"/>
                  <a:pt x="62" y="33"/>
                  <a:pt x="62" y="33"/>
                </a:cubicBezTo>
                <a:cubicBezTo>
                  <a:pt x="64" y="32"/>
                  <a:pt x="66" y="32"/>
                  <a:pt x="68" y="33"/>
                </a:cubicBezTo>
                <a:cubicBezTo>
                  <a:pt x="69" y="35"/>
                  <a:pt x="69" y="37"/>
                  <a:pt x="68" y="39"/>
                </a:cubicBezTo>
                <a:cubicBezTo>
                  <a:pt x="61" y="46"/>
                  <a:pt x="61" y="46"/>
                  <a:pt x="61" y="46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6"/>
                  <a:pt x="62" y="46"/>
                  <a:pt x="62" y="46"/>
                </a:cubicBezTo>
                <a:cubicBezTo>
                  <a:pt x="63" y="48"/>
                  <a:pt x="66" y="49"/>
                  <a:pt x="69" y="49"/>
                </a:cubicBezTo>
                <a:cubicBezTo>
                  <a:pt x="71" y="49"/>
                  <a:pt x="74" y="48"/>
                  <a:pt x="76" y="46"/>
                </a:cubicBezTo>
                <a:cubicBezTo>
                  <a:pt x="90" y="32"/>
                  <a:pt x="90" y="32"/>
                  <a:pt x="90" y="32"/>
                </a:cubicBezTo>
                <a:cubicBezTo>
                  <a:pt x="90" y="32"/>
                  <a:pt x="90" y="32"/>
                  <a:pt x="90" y="32"/>
                </a:cubicBezTo>
                <a:cubicBezTo>
                  <a:pt x="92" y="30"/>
                  <a:pt x="93" y="27"/>
                  <a:pt x="93" y="25"/>
                </a:cubicBezTo>
                <a:cubicBezTo>
                  <a:pt x="93" y="25"/>
                  <a:pt x="93" y="25"/>
                  <a:pt x="93" y="25"/>
                </a:cubicBezTo>
                <a:cubicBezTo>
                  <a:pt x="93" y="22"/>
                  <a:pt x="92" y="20"/>
                  <a:pt x="90" y="18"/>
                </a:cubicBezTo>
                <a:cubicBezTo>
                  <a:pt x="90" y="18"/>
                  <a:pt x="90" y="18"/>
                  <a:pt x="90" y="18"/>
                </a:cubicBezTo>
                <a:close/>
                <a:moveTo>
                  <a:pt x="46" y="62"/>
                </a:moveTo>
                <a:cubicBezTo>
                  <a:pt x="46" y="62"/>
                  <a:pt x="46" y="62"/>
                  <a:pt x="46" y="62"/>
                </a:cubicBezTo>
                <a:cubicBezTo>
                  <a:pt x="45" y="61"/>
                  <a:pt x="45" y="61"/>
                  <a:pt x="45" y="61"/>
                </a:cubicBezTo>
                <a:cubicBezTo>
                  <a:pt x="38" y="68"/>
                  <a:pt x="38" y="68"/>
                  <a:pt x="38" y="68"/>
                </a:cubicBezTo>
                <a:cubicBezTo>
                  <a:pt x="37" y="70"/>
                  <a:pt x="34" y="70"/>
                  <a:pt x="33" y="68"/>
                </a:cubicBezTo>
                <a:cubicBezTo>
                  <a:pt x="31" y="67"/>
                  <a:pt x="31" y="64"/>
                  <a:pt x="33" y="63"/>
                </a:cubicBezTo>
                <a:cubicBezTo>
                  <a:pt x="40" y="56"/>
                  <a:pt x="40" y="56"/>
                  <a:pt x="40" y="56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7" y="53"/>
                  <a:pt x="35" y="52"/>
                  <a:pt x="32" y="52"/>
                </a:cubicBezTo>
                <a:cubicBezTo>
                  <a:pt x="29" y="52"/>
                  <a:pt x="27" y="53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10" y="70"/>
                  <a:pt x="10" y="70"/>
                  <a:pt x="10" y="70"/>
                </a:cubicBezTo>
                <a:cubicBezTo>
                  <a:pt x="10" y="70"/>
                  <a:pt x="10" y="70"/>
                  <a:pt x="10" y="70"/>
                </a:cubicBezTo>
                <a:cubicBezTo>
                  <a:pt x="8" y="72"/>
                  <a:pt x="8" y="74"/>
                  <a:pt x="8" y="77"/>
                </a:cubicBezTo>
                <a:cubicBezTo>
                  <a:pt x="8" y="79"/>
                  <a:pt x="8" y="82"/>
                  <a:pt x="10" y="84"/>
                </a:cubicBezTo>
                <a:cubicBezTo>
                  <a:pt x="17" y="91"/>
                  <a:pt x="17" y="91"/>
                  <a:pt x="17" y="91"/>
                </a:cubicBezTo>
                <a:cubicBezTo>
                  <a:pt x="19" y="93"/>
                  <a:pt x="22" y="94"/>
                  <a:pt x="24" y="94"/>
                </a:cubicBezTo>
                <a:cubicBezTo>
                  <a:pt x="27" y="94"/>
                  <a:pt x="30" y="93"/>
                  <a:pt x="32" y="91"/>
                </a:cubicBezTo>
                <a:cubicBezTo>
                  <a:pt x="32" y="91"/>
                  <a:pt x="32" y="91"/>
                  <a:pt x="32" y="91"/>
                </a:cubicBezTo>
                <a:cubicBezTo>
                  <a:pt x="46" y="77"/>
                  <a:pt x="46" y="77"/>
                  <a:pt x="46" y="77"/>
                </a:cubicBezTo>
                <a:cubicBezTo>
                  <a:pt x="46" y="76"/>
                  <a:pt x="46" y="76"/>
                  <a:pt x="46" y="76"/>
                </a:cubicBezTo>
                <a:cubicBezTo>
                  <a:pt x="48" y="74"/>
                  <a:pt x="49" y="72"/>
                  <a:pt x="49" y="69"/>
                </a:cubicBezTo>
                <a:cubicBezTo>
                  <a:pt x="49" y="67"/>
                  <a:pt x="48" y="64"/>
                  <a:pt x="46" y="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77" name="PA_任意多边形 33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8239524" y="4297625"/>
            <a:ext cx="232761" cy="243343"/>
          </a:xfrm>
          <a:custGeom>
            <a:avLst/>
            <a:gdLst>
              <a:gd name="T0" fmla="*/ 86 w 101"/>
              <a:gd name="T1" fmla="*/ 14 h 106"/>
              <a:gd name="T2" fmla="*/ 89 w 101"/>
              <a:gd name="T3" fmla="*/ 83 h 106"/>
              <a:gd name="T4" fmla="*/ 93 w 101"/>
              <a:gd name="T5" fmla="*/ 53 h 106"/>
              <a:gd name="T6" fmla="*/ 76 w 101"/>
              <a:gd name="T7" fmla="*/ 71 h 106"/>
              <a:gd name="T8" fmla="*/ 74 w 101"/>
              <a:gd name="T9" fmla="*/ 53 h 106"/>
              <a:gd name="T10" fmla="*/ 29 w 101"/>
              <a:gd name="T11" fmla="*/ 70 h 106"/>
              <a:gd name="T12" fmla="*/ 22 w 101"/>
              <a:gd name="T13" fmla="*/ 53 h 106"/>
              <a:gd name="T14" fmla="*/ 18 w 101"/>
              <a:gd name="T15" fmla="*/ 78 h 106"/>
              <a:gd name="T16" fmla="*/ 0 w 101"/>
              <a:gd name="T17" fmla="*/ 50 h 106"/>
              <a:gd name="T18" fmla="*/ 50 w 101"/>
              <a:gd name="T19" fmla="*/ 0 h 106"/>
              <a:gd name="T20" fmla="*/ 66 w 101"/>
              <a:gd name="T21" fmla="*/ 91 h 106"/>
              <a:gd name="T22" fmla="*/ 62 w 101"/>
              <a:gd name="T23" fmla="*/ 106 h 106"/>
              <a:gd name="T24" fmla="*/ 39 w 101"/>
              <a:gd name="T25" fmla="*/ 106 h 106"/>
              <a:gd name="T26" fmla="*/ 35 w 101"/>
              <a:gd name="T27" fmla="*/ 102 h 106"/>
              <a:gd name="T28" fmla="*/ 23 w 101"/>
              <a:gd name="T29" fmla="*/ 91 h 106"/>
              <a:gd name="T30" fmla="*/ 20 w 101"/>
              <a:gd name="T31" fmla="*/ 85 h 106"/>
              <a:gd name="T32" fmla="*/ 53 w 101"/>
              <a:gd name="T33" fmla="*/ 57 h 106"/>
              <a:gd name="T34" fmla="*/ 80 w 101"/>
              <a:gd name="T35" fmla="*/ 85 h 106"/>
              <a:gd name="T36" fmla="*/ 78 w 101"/>
              <a:gd name="T37" fmla="*/ 91 h 106"/>
              <a:gd name="T38" fmla="*/ 66 w 101"/>
              <a:gd name="T39" fmla="*/ 91 h 106"/>
              <a:gd name="T40" fmla="*/ 58 w 101"/>
              <a:gd name="T41" fmla="*/ 98 h 106"/>
              <a:gd name="T42" fmla="*/ 58 w 101"/>
              <a:gd name="T43" fmla="*/ 87 h 106"/>
              <a:gd name="T44" fmla="*/ 68 w 101"/>
              <a:gd name="T45" fmla="*/ 83 h 106"/>
              <a:gd name="T46" fmla="*/ 33 w 101"/>
              <a:gd name="T47" fmla="*/ 83 h 106"/>
              <a:gd name="T48" fmla="*/ 39 w 101"/>
              <a:gd name="T49" fmla="*/ 83 h 106"/>
              <a:gd name="T50" fmla="*/ 43 w 101"/>
              <a:gd name="T51" fmla="*/ 98 h 106"/>
              <a:gd name="T52" fmla="*/ 81 w 101"/>
              <a:gd name="T53" fmla="*/ 20 h 106"/>
              <a:gd name="T54" fmla="*/ 80 w 101"/>
              <a:gd name="T55" fmla="*/ 19 h 106"/>
              <a:gd name="T56" fmla="*/ 78 w 101"/>
              <a:gd name="T57" fmla="*/ 48 h 106"/>
              <a:gd name="T58" fmla="*/ 81 w 101"/>
              <a:gd name="T59" fmla="*/ 20 h 106"/>
              <a:gd name="T60" fmla="*/ 76 w 101"/>
              <a:gd name="T61" fmla="*/ 16 h 106"/>
              <a:gd name="T62" fmla="*/ 71 w 101"/>
              <a:gd name="T63" fmla="*/ 16 h 106"/>
              <a:gd name="T64" fmla="*/ 76 w 101"/>
              <a:gd name="T65" fmla="*/ 16 h 106"/>
              <a:gd name="T66" fmla="*/ 57 w 101"/>
              <a:gd name="T67" fmla="*/ 8 h 106"/>
              <a:gd name="T68" fmla="*/ 53 w 101"/>
              <a:gd name="T69" fmla="*/ 24 h 106"/>
              <a:gd name="T70" fmla="*/ 68 w 101"/>
              <a:gd name="T71" fmla="*/ 20 h 106"/>
              <a:gd name="T72" fmla="*/ 57 w 101"/>
              <a:gd name="T73" fmla="*/ 8 h 106"/>
              <a:gd name="T74" fmla="*/ 48 w 101"/>
              <a:gd name="T75" fmla="*/ 8 h 106"/>
              <a:gd name="T76" fmla="*/ 34 w 101"/>
              <a:gd name="T77" fmla="*/ 18 h 106"/>
              <a:gd name="T78" fmla="*/ 35 w 101"/>
              <a:gd name="T79" fmla="*/ 21 h 106"/>
              <a:gd name="T80" fmla="*/ 48 w 101"/>
              <a:gd name="T81" fmla="*/ 8 h 106"/>
              <a:gd name="T82" fmla="*/ 34 w 101"/>
              <a:gd name="T83" fmla="*/ 11 h 106"/>
              <a:gd name="T84" fmla="*/ 29 w 101"/>
              <a:gd name="T85" fmla="*/ 18 h 106"/>
              <a:gd name="T86" fmla="*/ 34 w 101"/>
              <a:gd name="T87" fmla="*/ 11 h 106"/>
              <a:gd name="T88" fmla="*/ 21 w 101"/>
              <a:gd name="T89" fmla="*/ 19 h 106"/>
              <a:gd name="T90" fmla="*/ 8 w 101"/>
              <a:gd name="T91" fmla="*/ 48 h 106"/>
              <a:gd name="T92" fmla="*/ 27 w 101"/>
              <a:gd name="T93" fmla="*/ 23 h 106"/>
              <a:gd name="T94" fmla="*/ 69 w 101"/>
              <a:gd name="T95" fmla="*/ 25 h 106"/>
              <a:gd name="T96" fmla="*/ 67 w 101"/>
              <a:gd name="T97" fmla="*/ 26 h 106"/>
              <a:gd name="T98" fmla="*/ 53 w 101"/>
              <a:gd name="T99" fmla="*/ 48 h 106"/>
              <a:gd name="T100" fmla="*/ 69 w 101"/>
              <a:gd name="T101" fmla="*/ 25 h 106"/>
              <a:gd name="T102" fmla="*/ 48 w 101"/>
              <a:gd name="T103" fmla="*/ 29 h 106"/>
              <a:gd name="T104" fmla="*/ 31 w 101"/>
              <a:gd name="T105" fmla="*/ 25 h 106"/>
              <a:gd name="T106" fmla="*/ 48 w 101"/>
              <a:gd name="T107" fmla="*/ 4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1" h="106">
                <a:moveTo>
                  <a:pt x="50" y="0"/>
                </a:moveTo>
                <a:cubicBezTo>
                  <a:pt x="64" y="0"/>
                  <a:pt x="77" y="5"/>
                  <a:pt x="86" y="14"/>
                </a:cubicBezTo>
                <a:cubicBezTo>
                  <a:pt x="95" y="24"/>
                  <a:pt x="101" y="36"/>
                  <a:pt x="101" y="50"/>
                </a:cubicBezTo>
                <a:cubicBezTo>
                  <a:pt x="101" y="63"/>
                  <a:pt x="96" y="74"/>
                  <a:pt x="89" y="83"/>
                </a:cubicBezTo>
                <a:cubicBezTo>
                  <a:pt x="86" y="87"/>
                  <a:pt x="80" y="82"/>
                  <a:pt x="83" y="78"/>
                </a:cubicBezTo>
                <a:cubicBezTo>
                  <a:pt x="89" y="71"/>
                  <a:pt x="93" y="62"/>
                  <a:pt x="93" y="53"/>
                </a:cubicBezTo>
                <a:cubicBezTo>
                  <a:pt x="78" y="53"/>
                  <a:pt x="78" y="53"/>
                  <a:pt x="78" y="53"/>
                </a:cubicBezTo>
                <a:cubicBezTo>
                  <a:pt x="78" y="59"/>
                  <a:pt x="77" y="65"/>
                  <a:pt x="76" y="71"/>
                </a:cubicBezTo>
                <a:cubicBezTo>
                  <a:pt x="75" y="74"/>
                  <a:pt x="70" y="73"/>
                  <a:pt x="71" y="70"/>
                </a:cubicBezTo>
                <a:cubicBezTo>
                  <a:pt x="73" y="65"/>
                  <a:pt x="74" y="59"/>
                  <a:pt x="74" y="53"/>
                </a:cubicBezTo>
                <a:cubicBezTo>
                  <a:pt x="54" y="53"/>
                  <a:pt x="46" y="53"/>
                  <a:pt x="27" y="53"/>
                </a:cubicBezTo>
                <a:cubicBezTo>
                  <a:pt x="27" y="59"/>
                  <a:pt x="28" y="65"/>
                  <a:pt x="29" y="70"/>
                </a:cubicBezTo>
                <a:cubicBezTo>
                  <a:pt x="30" y="73"/>
                  <a:pt x="26" y="74"/>
                  <a:pt x="25" y="70"/>
                </a:cubicBezTo>
                <a:cubicBezTo>
                  <a:pt x="23" y="65"/>
                  <a:pt x="23" y="59"/>
                  <a:pt x="22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62"/>
                  <a:pt x="12" y="71"/>
                  <a:pt x="18" y="78"/>
                </a:cubicBezTo>
                <a:cubicBezTo>
                  <a:pt x="21" y="82"/>
                  <a:pt x="15" y="87"/>
                  <a:pt x="12" y="83"/>
                </a:cubicBezTo>
                <a:cubicBezTo>
                  <a:pt x="4" y="74"/>
                  <a:pt x="0" y="63"/>
                  <a:pt x="0" y="50"/>
                </a:cubicBezTo>
                <a:cubicBezTo>
                  <a:pt x="0" y="36"/>
                  <a:pt x="5" y="24"/>
                  <a:pt x="15" y="14"/>
                </a:cubicBezTo>
                <a:cubicBezTo>
                  <a:pt x="24" y="5"/>
                  <a:pt x="36" y="0"/>
                  <a:pt x="50" y="0"/>
                </a:cubicBezTo>
                <a:close/>
                <a:moveTo>
                  <a:pt x="66" y="91"/>
                </a:moveTo>
                <a:cubicBezTo>
                  <a:pt x="66" y="91"/>
                  <a:pt x="66" y="91"/>
                  <a:pt x="66" y="91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6" y="104"/>
                  <a:pt x="64" y="106"/>
                  <a:pt x="62" y="106"/>
                </a:cubicBezTo>
                <a:cubicBezTo>
                  <a:pt x="62" y="106"/>
                  <a:pt x="62" y="106"/>
                  <a:pt x="62" y="106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7" y="106"/>
                  <a:pt x="35" y="104"/>
                  <a:pt x="35" y="102"/>
                </a:cubicBezTo>
                <a:cubicBezTo>
                  <a:pt x="35" y="102"/>
                  <a:pt x="35" y="102"/>
                  <a:pt x="35" y="102"/>
                </a:cubicBezTo>
                <a:cubicBezTo>
                  <a:pt x="35" y="91"/>
                  <a:pt x="35" y="91"/>
                  <a:pt x="35" y="91"/>
                </a:cubicBezTo>
                <a:cubicBezTo>
                  <a:pt x="23" y="91"/>
                  <a:pt x="23" y="91"/>
                  <a:pt x="23" y="91"/>
                </a:cubicBezTo>
                <a:cubicBezTo>
                  <a:pt x="21" y="91"/>
                  <a:pt x="19" y="90"/>
                  <a:pt x="19" y="87"/>
                </a:cubicBezTo>
                <a:cubicBezTo>
                  <a:pt x="19" y="86"/>
                  <a:pt x="20" y="85"/>
                  <a:pt x="20" y="85"/>
                </a:cubicBezTo>
                <a:cubicBezTo>
                  <a:pt x="48" y="57"/>
                  <a:pt x="48" y="57"/>
                  <a:pt x="48" y="57"/>
                </a:cubicBezTo>
                <a:cubicBezTo>
                  <a:pt x="49" y="56"/>
                  <a:pt x="52" y="56"/>
                  <a:pt x="53" y="57"/>
                </a:cubicBezTo>
                <a:cubicBezTo>
                  <a:pt x="53" y="58"/>
                  <a:pt x="53" y="58"/>
                  <a:pt x="53" y="58"/>
                </a:cubicBezTo>
                <a:cubicBezTo>
                  <a:pt x="80" y="85"/>
                  <a:pt x="80" y="85"/>
                  <a:pt x="80" y="85"/>
                </a:cubicBezTo>
                <a:cubicBezTo>
                  <a:pt x="82" y="86"/>
                  <a:pt x="82" y="89"/>
                  <a:pt x="80" y="90"/>
                </a:cubicBezTo>
                <a:cubicBezTo>
                  <a:pt x="79" y="91"/>
                  <a:pt x="79" y="91"/>
                  <a:pt x="78" y="91"/>
                </a:cubicBezTo>
                <a:cubicBezTo>
                  <a:pt x="77" y="91"/>
                  <a:pt x="77" y="91"/>
                  <a:pt x="77" y="91"/>
                </a:cubicBezTo>
                <a:cubicBezTo>
                  <a:pt x="66" y="91"/>
                  <a:pt x="66" y="91"/>
                  <a:pt x="66" y="91"/>
                </a:cubicBezTo>
                <a:close/>
                <a:moveTo>
                  <a:pt x="58" y="98"/>
                </a:moveTo>
                <a:cubicBezTo>
                  <a:pt x="58" y="98"/>
                  <a:pt x="58" y="98"/>
                  <a:pt x="58" y="98"/>
                </a:cubicBezTo>
                <a:cubicBezTo>
                  <a:pt x="58" y="87"/>
                  <a:pt x="58" y="87"/>
                  <a:pt x="58" y="87"/>
                </a:cubicBezTo>
                <a:cubicBezTo>
                  <a:pt x="58" y="87"/>
                  <a:pt x="58" y="87"/>
                  <a:pt x="58" y="87"/>
                </a:cubicBezTo>
                <a:cubicBezTo>
                  <a:pt x="58" y="85"/>
                  <a:pt x="60" y="83"/>
                  <a:pt x="62" y="83"/>
                </a:cubicBezTo>
                <a:cubicBezTo>
                  <a:pt x="68" y="83"/>
                  <a:pt x="68" y="83"/>
                  <a:pt x="68" y="83"/>
                </a:cubicBezTo>
                <a:cubicBezTo>
                  <a:pt x="50" y="66"/>
                  <a:pt x="50" y="66"/>
                  <a:pt x="50" y="66"/>
                </a:cubicBezTo>
                <a:cubicBezTo>
                  <a:pt x="33" y="83"/>
                  <a:pt x="33" y="83"/>
                  <a:pt x="33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41" y="83"/>
                  <a:pt x="43" y="85"/>
                  <a:pt x="43" y="87"/>
                </a:cubicBezTo>
                <a:cubicBezTo>
                  <a:pt x="43" y="98"/>
                  <a:pt x="43" y="98"/>
                  <a:pt x="43" y="98"/>
                </a:cubicBezTo>
                <a:cubicBezTo>
                  <a:pt x="58" y="98"/>
                  <a:pt x="58" y="98"/>
                  <a:pt x="58" y="98"/>
                </a:cubicBezTo>
                <a:close/>
                <a:moveTo>
                  <a:pt x="81" y="20"/>
                </a:moveTo>
                <a:cubicBezTo>
                  <a:pt x="81" y="20"/>
                  <a:pt x="81" y="20"/>
                  <a:pt x="81" y="20"/>
                </a:cubicBezTo>
                <a:cubicBezTo>
                  <a:pt x="80" y="20"/>
                  <a:pt x="80" y="19"/>
                  <a:pt x="80" y="19"/>
                </a:cubicBezTo>
                <a:cubicBezTo>
                  <a:pt x="78" y="20"/>
                  <a:pt x="76" y="22"/>
                  <a:pt x="74" y="23"/>
                </a:cubicBezTo>
                <a:cubicBezTo>
                  <a:pt x="76" y="30"/>
                  <a:pt x="78" y="39"/>
                  <a:pt x="78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3" y="37"/>
                  <a:pt x="88" y="27"/>
                  <a:pt x="81" y="20"/>
                </a:cubicBezTo>
                <a:close/>
                <a:moveTo>
                  <a:pt x="76" y="16"/>
                </a:moveTo>
                <a:cubicBezTo>
                  <a:pt x="76" y="16"/>
                  <a:pt x="76" y="16"/>
                  <a:pt x="76" y="16"/>
                </a:cubicBezTo>
                <a:cubicBezTo>
                  <a:pt x="73" y="14"/>
                  <a:pt x="70" y="12"/>
                  <a:pt x="67" y="11"/>
                </a:cubicBezTo>
                <a:cubicBezTo>
                  <a:pt x="68" y="12"/>
                  <a:pt x="70" y="14"/>
                  <a:pt x="71" y="16"/>
                </a:cubicBezTo>
                <a:cubicBezTo>
                  <a:pt x="71" y="17"/>
                  <a:pt x="71" y="18"/>
                  <a:pt x="72" y="18"/>
                </a:cubicBezTo>
                <a:cubicBezTo>
                  <a:pt x="73" y="18"/>
                  <a:pt x="75" y="17"/>
                  <a:pt x="76" y="16"/>
                </a:cubicBezTo>
                <a:close/>
                <a:moveTo>
                  <a:pt x="57" y="8"/>
                </a:moveTo>
                <a:cubicBezTo>
                  <a:pt x="57" y="8"/>
                  <a:pt x="57" y="8"/>
                  <a:pt x="57" y="8"/>
                </a:cubicBezTo>
                <a:cubicBezTo>
                  <a:pt x="56" y="8"/>
                  <a:pt x="54" y="8"/>
                  <a:pt x="53" y="8"/>
                </a:cubicBezTo>
                <a:cubicBezTo>
                  <a:pt x="53" y="24"/>
                  <a:pt x="53" y="24"/>
                  <a:pt x="53" y="24"/>
                </a:cubicBezTo>
                <a:cubicBezTo>
                  <a:pt x="57" y="24"/>
                  <a:pt x="62" y="23"/>
                  <a:pt x="66" y="21"/>
                </a:cubicBezTo>
                <a:cubicBezTo>
                  <a:pt x="66" y="21"/>
                  <a:pt x="67" y="21"/>
                  <a:pt x="68" y="20"/>
                </a:cubicBezTo>
                <a:cubicBezTo>
                  <a:pt x="67" y="20"/>
                  <a:pt x="67" y="19"/>
                  <a:pt x="66" y="18"/>
                </a:cubicBezTo>
                <a:cubicBezTo>
                  <a:pt x="64" y="14"/>
                  <a:pt x="61" y="10"/>
                  <a:pt x="57" y="8"/>
                </a:cubicBezTo>
                <a:close/>
                <a:moveTo>
                  <a:pt x="48" y="8"/>
                </a:moveTo>
                <a:cubicBezTo>
                  <a:pt x="48" y="8"/>
                  <a:pt x="48" y="8"/>
                  <a:pt x="48" y="8"/>
                </a:cubicBezTo>
                <a:cubicBezTo>
                  <a:pt x="46" y="8"/>
                  <a:pt x="45" y="8"/>
                  <a:pt x="43" y="8"/>
                </a:cubicBezTo>
                <a:cubicBezTo>
                  <a:pt x="40" y="10"/>
                  <a:pt x="37" y="14"/>
                  <a:pt x="34" y="18"/>
                </a:cubicBezTo>
                <a:cubicBezTo>
                  <a:pt x="34" y="19"/>
                  <a:pt x="33" y="20"/>
                  <a:pt x="33" y="20"/>
                </a:cubicBezTo>
                <a:cubicBezTo>
                  <a:pt x="34" y="21"/>
                  <a:pt x="34" y="21"/>
                  <a:pt x="35" y="21"/>
                </a:cubicBezTo>
                <a:cubicBezTo>
                  <a:pt x="39" y="23"/>
                  <a:pt x="43" y="24"/>
                  <a:pt x="48" y="24"/>
                </a:cubicBezTo>
                <a:cubicBezTo>
                  <a:pt x="48" y="8"/>
                  <a:pt x="48" y="8"/>
                  <a:pt x="48" y="8"/>
                </a:cubicBezTo>
                <a:close/>
                <a:moveTo>
                  <a:pt x="34" y="11"/>
                </a:moveTo>
                <a:cubicBezTo>
                  <a:pt x="34" y="11"/>
                  <a:pt x="34" y="11"/>
                  <a:pt x="34" y="11"/>
                </a:cubicBezTo>
                <a:cubicBezTo>
                  <a:pt x="30" y="12"/>
                  <a:pt x="28" y="14"/>
                  <a:pt x="25" y="16"/>
                </a:cubicBezTo>
                <a:cubicBezTo>
                  <a:pt x="26" y="17"/>
                  <a:pt x="28" y="18"/>
                  <a:pt x="29" y="18"/>
                </a:cubicBezTo>
                <a:cubicBezTo>
                  <a:pt x="29" y="18"/>
                  <a:pt x="30" y="17"/>
                  <a:pt x="30" y="16"/>
                </a:cubicBezTo>
                <a:cubicBezTo>
                  <a:pt x="31" y="14"/>
                  <a:pt x="32" y="12"/>
                  <a:pt x="34" y="11"/>
                </a:cubicBezTo>
                <a:close/>
                <a:moveTo>
                  <a:pt x="21" y="19"/>
                </a:moveTo>
                <a:cubicBezTo>
                  <a:pt x="21" y="19"/>
                  <a:pt x="21" y="19"/>
                  <a:pt x="21" y="19"/>
                </a:cubicBezTo>
                <a:cubicBezTo>
                  <a:pt x="21" y="19"/>
                  <a:pt x="20" y="20"/>
                  <a:pt x="20" y="20"/>
                </a:cubicBezTo>
                <a:cubicBezTo>
                  <a:pt x="13" y="27"/>
                  <a:pt x="8" y="37"/>
                  <a:pt x="8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3" y="39"/>
                  <a:pt x="24" y="30"/>
                  <a:pt x="27" y="23"/>
                </a:cubicBezTo>
                <a:cubicBezTo>
                  <a:pt x="25" y="22"/>
                  <a:pt x="23" y="20"/>
                  <a:pt x="21" y="19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8" y="25"/>
                  <a:pt x="67" y="26"/>
                </a:cubicBezTo>
                <a:cubicBezTo>
                  <a:pt x="63" y="27"/>
                  <a:pt x="58" y="28"/>
                  <a:pt x="53" y="29"/>
                </a:cubicBezTo>
                <a:cubicBezTo>
                  <a:pt x="53" y="48"/>
                  <a:pt x="53" y="48"/>
                  <a:pt x="53" y="48"/>
                </a:cubicBezTo>
                <a:cubicBezTo>
                  <a:pt x="74" y="48"/>
                  <a:pt x="74" y="48"/>
                  <a:pt x="74" y="48"/>
                </a:cubicBezTo>
                <a:cubicBezTo>
                  <a:pt x="73" y="39"/>
                  <a:pt x="72" y="31"/>
                  <a:pt x="69" y="25"/>
                </a:cubicBezTo>
                <a:close/>
                <a:moveTo>
                  <a:pt x="48" y="29"/>
                </a:moveTo>
                <a:cubicBezTo>
                  <a:pt x="48" y="29"/>
                  <a:pt x="48" y="29"/>
                  <a:pt x="48" y="29"/>
                </a:cubicBezTo>
                <a:cubicBezTo>
                  <a:pt x="43" y="28"/>
                  <a:pt x="38" y="27"/>
                  <a:pt x="33" y="26"/>
                </a:cubicBezTo>
                <a:cubicBezTo>
                  <a:pt x="33" y="25"/>
                  <a:pt x="32" y="25"/>
                  <a:pt x="31" y="25"/>
                </a:cubicBezTo>
                <a:cubicBezTo>
                  <a:pt x="29" y="31"/>
                  <a:pt x="27" y="39"/>
                  <a:pt x="27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29"/>
                  <a:pt x="48" y="29"/>
                  <a:pt x="48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78" name="PA_任意多边形 34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>
            <a:off x="3660470" y="4308204"/>
            <a:ext cx="230645" cy="217949"/>
          </a:xfrm>
          <a:custGeom>
            <a:avLst/>
            <a:gdLst>
              <a:gd name="T0" fmla="*/ 29 w 101"/>
              <a:gd name="T1" fmla="*/ 79 h 95"/>
              <a:gd name="T2" fmla="*/ 86 w 101"/>
              <a:gd name="T3" fmla="*/ 76 h 95"/>
              <a:gd name="T4" fmla="*/ 86 w 101"/>
              <a:gd name="T5" fmla="*/ 81 h 95"/>
              <a:gd name="T6" fmla="*/ 31 w 101"/>
              <a:gd name="T7" fmla="*/ 13 h 95"/>
              <a:gd name="T8" fmla="*/ 29 w 101"/>
              <a:gd name="T9" fmla="*/ 16 h 95"/>
              <a:gd name="T10" fmla="*/ 29 w 101"/>
              <a:gd name="T11" fmla="*/ 32 h 95"/>
              <a:gd name="T12" fmla="*/ 31 w 101"/>
              <a:gd name="T13" fmla="*/ 34 h 95"/>
              <a:gd name="T14" fmla="*/ 86 w 101"/>
              <a:gd name="T15" fmla="*/ 34 h 95"/>
              <a:gd name="T16" fmla="*/ 89 w 101"/>
              <a:gd name="T17" fmla="*/ 16 h 95"/>
              <a:gd name="T18" fmla="*/ 86 w 101"/>
              <a:gd name="T19" fmla="*/ 13 h 95"/>
              <a:gd name="T20" fmla="*/ 33 w 101"/>
              <a:gd name="T21" fmla="*/ 30 h 95"/>
              <a:gd name="T22" fmla="*/ 33 w 101"/>
              <a:gd name="T23" fmla="*/ 18 h 95"/>
              <a:gd name="T24" fmla="*/ 84 w 101"/>
              <a:gd name="T25" fmla="*/ 30 h 95"/>
              <a:gd name="T26" fmla="*/ 16 w 101"/>
              <a:gd name="T27" fmla="*/ 29 h 95"/>
              <a:gd name="T28" fmla="*/ 8 w 101"/>
              <a:gd name="T29" fmla="*/ 29 h 95"/>
              <a:gd name="T30" fmla="*/ 16 w 101"/>
              <a:gd name="T31" fmla="*/ 83 h 95"/>
              <a:gd name="T32" fmla="*/ 12 w 101"/>
              <a:gd name="T33" fmla="*/ 95 h 95"/>
              <a:gd name="T34" fmla="*/ 3 w 101"/>
              <a:gd name="T35" fmla="*/ 92 h 95"/>
              <a:gd name="T36" fmla="*/ 0 w 101"/>
              <a:gd name="T37" fmla="*/ 83 h 95"/>
              <a:gd name="T38" fmla="*/ 0 w 101"/>
              <a:gd name="T39" fmla="*/ 25 h 95"/>
              <a:gd name="T40" fmla="*/ 16 w 101"/>
              <a:gd name="T41" fmla="*/ 21 h 95"/>
              <a:gd name="T42" fmla="*/ 20 w 101"/>
              <a:gd name="T43" fmla="*/ 0 h 95"/>
              <a:gd name="T44" fmla="*/ 97 w 101"/>
              <a:gd name="T45" fmla="*/ 0 h 95"/>
              <a:gd name="T46" fmla="*/ 101 w 101"/>
              <a:gd name="T47" fmla="*/ 4 h 95"/>
              <a:gd name="T48" fmla="*/ 98 w 101"/>
              <a:gd name="T49" fmla="*/ 92 h 95"/>
              <a:gd name="T50" fmla="*/ 89 w 101"/>
              <a:gd name="T51" fmla="*/ 95 h 95"/>
              <a:gd name="T52" fmla="*/ 12 w 101"/>
              <a:gd name="T53" fmla="*/ 95 h 95"/>
              <a:gd name="T54" fmla="*/ 93 w 101"/>
              <a:gd name="T55" fmla="*/ 83 h 95"/>
              <a:gd name="T56" fmla="*/ 93 w 101"/>
              <a:gd name="T57" fmla="*/ 8 h 95"/>
              <a:gd name="T58" fmla="*/ 24 w 101"/>
              <a:gd name="T59" fmla="*/ 83 h 95"/>
              <a:gd name="T60" fmla="*/ 89 w 101"/>
              <a:gd name="T61" fmla="*/ 88 h 95"/>
              <a:gd name="T62" fmla="*/ 92 w 101"/>
              <a:gd name="T63" fmla="*/ 86 h 95"/>
              <a:gd name="T64" fmla="*/ 61 w 101"/>
              <a:gd name="T65" fmla="*/ 39 h 95"/>
              <a:gd name="T66" fmla="*/ 61 w 101"/>
              <a:gd name="T67" fmla="*/ 39 h 95"/>
              <a:gd name="T68" fmla="*/ 89 w 101"/>
              <a:gd name="T69" fmla="*/ 41 h 95"/>
              <a:gd name="T70" fmla="*/ 89 w 101"/>
              <a:gd name="T71" fmla="*/ 54 h 95"/>
              <a:gd name="T72" fmla="*/ 86 w 101"/>
              <a:gd name="T73" fmla="*/ 56 h 95"/>
              <a:gd name="T74" fmla="*/ 59 w 101"/>
              <a:gd name="T75" fmla="*/ 54 h 95"/>
              <a:gd name="T76" fmla="*/ 59 w 101"/>
              <a:gd name="T77" fmla="*/ 41 h 95"/>
              <a:gd name="T78" fmla="*/ 84 w 101"/>
              <a:gd name="T79" fmla="*/ 44 h 95"/>
              <a:gd name="T80" fmla="*/ 64 w 101"/>
              <a:gd name="T81" fmla="*/ 44 h 95"/>
              <a:gd name="T82" fmla="*/ 84 w 101"/>
              <a:gd name="T83" fmla="*/ 52 h 95"/>
              <a:gd name="T84" fmla="*/ 31 w 101"/>
              <a:gd name="T85" fmla="*/ 44 h 95"/>
              <a:gd name="T86" fmla="*/ 29 w 101"/>
              <a:gd name="T87" fmla="*/ 41 h 95"/>
              <a:gd name="T88" fmla="*/ 54 w 101"/>
              <a:gd name="T89" fmla="*/ 39 h 95"/>
              <a:gd name="T90" fmla="*/ 54 w 101"/>
              <a:gd name="T91" fmla="*/ 44 h 95"/>
              <a:gd name="T92" fmla="*/ 31 w 101"/>
              <a:gd name="T93" fmla="*/ 56 h 95"/>
              <a:gd name="T94" fmla="*/ 29 w 101"/>
              <a:gd name="T95" fmla="*/ 54 h 95"/>
              <a:gd name="T96" fmla="*/ 54 w 101"/>
              <a:gd name="T97" fmla="*/ 52 h 95"/>
              <a:gd name="T98" fmla="*/ 54 w 101"/>
              <a:gd name="T99" fmla="*/ 56 h 95"/>
              <a:gd name="T100" fmla="*/ 31 w 101"/>
              <a:gd name="T101" fmla="*/ 69 h 95"/>
              <a:gd name="T102" fmla="*/ 29 w 101"/>
              <a:gd name="T103" fmla="*/ 66 h 95"/>
              <a:gd name="T104" fmla="*/ 86 w 101"/>
              <a:gd name="T105" fmla="*/ 64 h 95"/>
              <a:gd name="T106" fmla="*/ 86 w 101"/>
              <a:gd name="T107" fmla="*/ 6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1" h="95">
                <a:moveTo>
                  <a:pt x="31" y="81"/>
                </a:moveTo>
                <a:cubicBezTo>
                  <a:pt x="30" y="81"/>
                  <a:pt x="29" y="80"/>
                  <a:pt x="29" y="79"/>
                </a:cubicBezTo>
                <a:cubicBezTo>
                  <a:pt x="29" y="78"/>
                  <a:pt x="30" y="76"/>
                  <a:pt x="31" y="76"/>
                </a:cubicBezTo>
                <a:cubicBezTo>
                  <a:pt x="86" y="76"/>
                  <a:pt x="86" y="76"/>
                  <a:pt x="86" y="76"/>
                </a:cubicBezTo>
                <a:cubicBezTo>
                  <a:pt x="87" y="76"/>
                  <a:pt x="89" y="78"/>
                  <a:pt x="89" y="79"/>
                </a:cubicBezTo>
                <a:cubicBezTo>
                  <a:pt x="89" y="80"/>
                  <a:pt x="87" y="81"/>
                  <a:pt x="86" y="81"/>
                </a:cubicBezTo>
                <a:cubicBezTo>
                  <a:pt x="31" y="81"/>
                  <a:pt x="31" y="81"/>
                  <a:pt x="31" y="81"/>
                </a:cubicBezTo>
                <a:close/>
                <a:moveTo>
                  <a:pt x="31" y="13"/>
                </a:moveTo>
                <a:cubicBezTo>
                  <a:pt x="31" y="13"/>
                  <a:pt x="31" y="13"/>
                  <a:pt x="31" y="13"/>
                </a:cubicBezTo>
                <a:cubicBezTo>
                  <a:pt x="30" y="13"/>
                  <a:pt x="29" y="14"/>
                  <a:pt x="29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32"/>
                  <a:pt x="29" y="32"/>
                  <a:pt x="29" y="32"/>
                </a:cubicBezTo>
                <a:cubicBezTo>
                  <a:pt x="29" y="33"/>
                  <a:pt x="30" y="34"/>
                  <a:pt x="31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7" y="34"/>
                  <a:pt x="89" y="33"/>
                  <a:pt x="89" y="32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4"/>
                  <a:pt x="87" y="13"/>
                  <a:pt x="86" y="13"/>
                </a:cubicBezTo>
                <a:cubicBezTo>
                  <a:pt x="31" y="13"/>
                  <a:pt x="31" y="13"/>
                  <a:pt x="31" y="13"/>
                </a:cubicBezTo>
                <a:close/>
                <a:moveTo>
                  <a:pt x="33" y="30"/>
                </a:moveTo>
                <a:cubicBezTo>
                  <a:pt x="33" y="30"/>
                  <a:pt x="33" y="30"/>
                  <a:pt x="33" y="30"/>
                </a:cubicBezTo>
                <a:cubicBezTo>
                  <a:pt x="33" y="18"/>
                  <a:pt x="33" y="18"/>
                  <a:pt x="33" y="18"/>
                </a:cubicBezTo>
                <a:cubicBezTo>
                  <a:pt x="84" y="18"/>
                  <a:pt x="84" y="18"/>
                  <a:pt x="84" y="18"/>
                </a:cubicBezTo>
                <a:cubicBezTo>
                  <a:pt x="84" y="30"/>
                  <a:pt x="84" y="30"/>
                  <a:pt x="84" y="30"/>
                </a:cubicBezTo>
                <a:cubicBezTo>
                  <a:pt x="33" y="30"/>
                  <a:pt x="33" y="30"/>
                  <a:pt x="33" y="30"/>
                </a:cubicBezTo>
                <a:close/>
                <a:moveTo>
                  <a:pt x="16" y="29"/>
                </a:moveTo>
                <a:cubicBezTo>
                  <a:pt x="16" y="29"/>
                  <a:pt x="16" y="29"/>
                  <a:pt x="16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83"/>
                  <a:pt x="8" y="83"/>
                  <a:pt x="8" y="83"/>
                </a:cubicBezTo>
                <a:cubicBezTo>
                  <a:pt x="8" y="89"/>
                  <a:pt x="16" y="89"/>
                  <a:pt x="16" y="83"/>
                </a:cubicBezTo>
                <a:cubicBezTo>
                  <a:pt x="16" y="29"/>
                  <a:pt x="16" y="29"/>
                  <a:pt x="16" y="29"/>
                </a:cubicBezTo>
                <a:close/>
                <a:moveTo>
                  <a:pt x="12" y="95"/>
                </a:moveTo>
                <a:cubicBezTo>
                  <a:pt x="12" y="95"/>
                  <a:pt x="12" y="95"/>
                  <a:pt x="12" y="95"/>
                </a:cubicBezTo>
                <a:cubicBezTo>
                  <a:pt x="9" y="95"/>
                  <a:pt x="6" y="94"/>
                  <a:pt x="3" y="92"/>
                </a:cubicBezTo>
                <a:cubicBezTo>
                  <a:pt x="3" y="92"/>
                  <a:pt x="3" y="92"/>
                  <a:pt x="3" y="92"/>
                </a:cubicBezTo>
                <a:cubicBezTo>
                  <a:pt x="1" y="90"/>
                  <a:pt x="0" y="87"/>
                  <a:pt x="0" y="83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3"/>
                  <a:pt x="2" y="21"/>
                  <a:pt x="4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2"/>
                  <a:pt x="18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99" y="0"/>
                  <a:pt x="101" y="2"/>
                  <a:pt x="101" y="4"/>
                </a:cubicBezTo>
                <a:cubicBezTo>
                  <a:pt x="101" y="4"/>
                  <a:pt x="101" y="4"/>
                  <a:pt x="101" y="4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7"/>
                  <a:pt x="100" y="90"/>
                  <a:pt x="98" y="92"/>
                </a:cubicBezTo>
                <a:cubicBezTo>
                  <a:pt x="97" y="92"/>
                  <a:pt x="97" y="92"/>
                  <a:pt x="97" y="92"/>
                </a:cubicBezTo>
                <a:cubicBezTo>
                  <a:pt x="95" y="94"/>
                  <a:pt x="92" y="95"/>
                  <a:pt x="89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5"/>
                  <a:pt x="12" y="95"/>
                  <a:pt x="12" y="95"/>
                </a:cubicBezTo>
                <a:close/>
                <a:moveTo>
                  <a:pt x="93" y="83"/>
                </a:moveTo>
                <a:cubicBezTo>
                  <a:pt x="93" y="83"/>
                  <a:pt x="93" y="83"/>
                  <a:pt x="93" y="83"/>
                </a:cubicBezTo>
                <a:cubicBezTo>
                  <a:pt x="93" y="8"/>
                  <a:pt x="93" y="8"/>
                  <a:pt x="93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33"/>
                  <a:pt x="24" y="58"/>
                  <a:pt x="24" y="83"/>
                </a:cubicBezTo>
                <a:cubicBezTo>
                  <a:pt x="24" y="85"/>
                  <a:pt x="24" y="86"/>
                  <a:pt x="23" y="88"/>
                </a:cubicBezTo>
                <a:cubicBezTo>
                  <a:pt x="89" y="88"/>
                  <a:pt x="89" y="88"/>
                  <a:pt x="89" y="88"/>
                </a:cubicBezTo>
                <a:cubicBezTo>
                  <a:pt x="90" y="88"/>
                  <a:pt x="91" y="87"/>
                  <a:pt x="92" y="86"/>
                </a:cubicBezTo>
                <a:cubicBezTo>
                  <a:pt x="92" y="86"/>
                  <a:pt x="92" y="86"/>
                  <a:pt x="92" y="86"/>
                </a:cubicBezTo>
                <a:cubicBezTo>
                  <a:pt x="93" y="86"/>
                  <a:pt x="93" y="85"/>
                  <a:pt x="93" y="83"/>
                </a:cubicBezTo>
                <a:close/>
                <a:moveTo>
                  <a:pt x="61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61" y="39"/>
                  <a:pt x="61" y="39"/>
                  <a:pt x="61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87" y="39"/>
                  <a:pt x="89" y="40"/>
                  <a:pt x="89" y="41"/>
                </a:cubicBezTo>
                <a:cubicBezTo>
                  <a:pt x="89" y="42"/>
                  <a:pt x="89" y="42"/>
                  <a:pt x="89" y="42"/>
                </a:cubicBezTo>
                <a:cubicBezTo>
                  <a:pt x="89" y="54"/>
                  <a:pt x="89" y="54"/>
                  <a:pt x="89" y="54"/>
                </a:cubicBezTo>
                <a:cubicBezTo>
                  <a:pt x="89" y="55"/>
                  <a:pt x="87" y="56"/>
                  <a:pt x="86" y="56"/>
                </a:cubicBezTo>
                <a:cubicBezTo>
                  <a:pt x="86" y="56"/>
                  <a:pt x="86" y="56"/>
                  <a:pt x="86" y="56"/>
                </a:cubicBezTo>
                <a:cubicBezTo>
                  <a:pt x="61" y="56"/>
                  <a:pt x="61" y="56"/>
                  <a:pt x="61" y="56"/>
                </a:cubicBezTo>
                <a:cubicBezTo>
                  <a:pt x="60" y="56"/>
                  <a:pt x="59" y="55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41"/>
                  <a:pt x="59" y="41"/>
                  <a:pt x="59" y="41"/>
                </a:cubicBezTo>
                <a:cubicBezTo>
                  <a:pt x="59" y="40"/>
                  <a:pt x="60" y="39"/>
                  <a:pt x="61" y="39"/>
                </a:cubicBezTo>
                <a:close/>
                <a:moveTo>
                  <a:pt x="84" y="44"/>
                </a:moveTo>
                <a:cubicBezTo>
                  <a:pt x="84" y="44"/>
                  <a:pt x="84" y="44"/>
                  <a:pt x="84" y="44"/>
                </a:cubicBezTo>
                <a:cubicBezTo>
                  <a:pt x="64" y="44"/>
                  <a:pt x="64" y="44"/>
                  <a:pt x="64" y="44"/>
                </a:cubicBezTo>
                <a:cubicBezTo>
                  <a:pt x="64" y="52"/>
                  <a:pt x="64" y="52"/>
                  <a:pt x="64" y="52"/>
                </a:cubicBezTo>
                <a:cubicBezTo>
                  <a:pt x="84" y="52"/>
                  <a:pt x="84" y="52"/>
                  <a:pt x="84" y="52"/>
                </a:cubicBezTo>
                <a:cubicBezTo>
                  <a:pt x="84" y="44"/>
                  <a:pt x="84" y="44"/>
                  <a:pt x="84" y="44"/>
                </a:cubicBezTo>
                <a:close/>
                <a:moveTo>
                  <a:pt x="31" y="44"/>
                </a:moveTo>
                <a:cubicBezTo>
                  <a:pt x="31" y="44"/>
                  <a:pt x="31" y="44"/>
                  <a:pt x="31" y="44"/>
                </a:cubicBezTo>
                <a:cubicBezTo>
                  <a:pt x="30" y="44"/>
                  <a:pt x="29" y="43"/>
                  <a:pt x="29" y="41"/>
                </a:cubicBezTo>
                <a:cubicBezTo>
                  <a:pt x="29" y="40"/>
                  <a:pt x="30" y="39"/>
                  <a:pt x="31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5" y="39"/>
                  <a:pt x="56" y="40"/>
                  <a:pt x="56" y="41"/>
                </a:cubicBezTo>
                <a:cubicBezTo>
                  <a:pt x="56" y="43"/>
                  <a:pt x="55" y="44"/>
                  <a:pt x="54" y="44"/>
                </a:cubicBezTo>
                <a:cubicBezTo>
                  <a:pt x="31" y="44"/>
                  <a:pt x="31" y="44"/>
                  <a:pt x="31" y="44"/>
                </a:cubicBezTo>
                <a:close/>
                <a:moveTo>
                  <a:pt x="31" y="56"/>
                </a:moveTo>
                <a:cubicBezTo>
                  <a:pt x="31" y="56"/>
                  <a:pt x="31" y="56"/>
                  <a:pt x="31" y="56"/>
                </a:cubicBezTo>
                <a:cubicBezTo>
                  <a:pt x="30" y="56"/>
                  <a:pt x="29" y="55"/>
                  <a:pt x="29" y="54"/>
                </a:cubicBezTo>
                <a:cubicBezTo>
                  <a:pt x="29" y="53"/>
                  <a:pt x="30" y="52"/>
                  <a:pt x="31" y="52"/>
                </a:cubicBezTo>
                <a:cubicBezTo>
                  <a:pt x="54" y="52"/>
                  <a:pt x="54" y="52"/>
                  <a:pt x="54" y="52"/>
                </a:cubicBezTo>
                <a:cubicBezTo>
                  <a:pt x="55" y="52"/>
                  <a:pt x="56" y="53"/>
                  <a:pt x="56" y="54"/>
                </a:cubicBezTo>
                <a:cubicBezTo>
                  <a:pt x="56" y="55"/>
                  <a:pt x="55" y="56"/>
                  <a:pt x="54" y="56"/>
                </a:cubicBezTo>
                <a:cubicBezTo>
                  <a:pt x="31" y="56"/>
                  <a:pt x="31" y="56"/>
                  <a:pt x="31" y="56"/>
                </a:cubicBezTo>
                <a:close/>
                <a:moveTo>
                  <a:pt x="31" y="69"/>
                </a:moveTo>
                <a:cubicBezTo>
                  <a:pt x="31" y="69"/>
                  <a:pt x="31" y="69"/>
                  <a:pt x="31" y="69"/>
                </a:cubicBezTo>
                <a:cubicBezTo>
                  <a:pt x="30" y="69"/>
                  <a:pt x="29" y="68"/>
                  <a:pt x="29" y="66"/>
                </a:cubicBezTo>
                <a:cubicBezTo>
                  <a:pt x="29" y="65"/>
                  <a:pt x="30" y="64"/>
                  <a:pt x="31" y="64"/>
                </a:cubicBezTo>
                <a:cubicBezTo>
                  <a:pt x="86" y="64"/>
                  <a:pt x="86" y="64"/>
                  <a:pt x="86" y="64"/>
                </a:cubicBezTo>
                <a:cubicBezTo>
                  <a:pt x="87" y="64"/>
                  <a:pt x="89" y="65"/>
                  <a:pt x="89" y="66"/>
                </a:cubicBezTo>
                <a:cubicBezTo>
                  <a:pt x="89" y="68"/>
                  <a:pt x="87" y="69"/>
                  <a:pt x="86" y="69"/>
                </a:cubicBezTo>
                <a:cubicBezTo>
                  <a:pt x="31" y="69"/>
                  <a:pt x="31" y="69"/>
                  <a:pt x="31" y="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7379" name="PA_矩形 35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913885" y="2782559"/>
            <a:ext cx="2492664" cy="53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Strengths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57380" name="PA_矩形 3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913885" y="4136809"/>
            <a:ext cx="2492664" cy="53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Opportunities</a:t>
            </a:r>
          </a:p>
          <a:p>
            <a:pPr algn="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57381" name="PA_矩形 37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726205" y="2782559"/>
            <a:ext cx="2492664" cy="53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Weakness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57382" name="PA_矩形 38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726205" y="4136809"/>
            <a:ext cx="2492664" cy="533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Threats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25" name="PA_文本框 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26" name="PA_文本框 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425825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7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3" grpId="0" animBg="1"/>
      <p:bldP spid="57364" grpId="0" animBg="1"/>
      <p:bldP spid="57365" grpId="0" animBg="1" autoUpdateAnimBg="0"/>
      <p:bldP spid="57366" grpId="0" animBg="1" autoUpdateAnimBg="0"/>
      <p:bldP spid="57367" grpId="0" animBg="1" autoUpdateAnimBg="0"/>
      <p:bldP spid="57368" grpId="0" animBg="1" autoUpdateAnimBg="0"/>
      <p:bldP spid="57369" grpId="0" animBg="1" autoUpdateAnimBg="0"/>
      <p:bldP spid="57370" grpId="0" animBg="1" autoUpdateAnimBg="0"/>
      <p:bldP spid="57371" grpId="0" animBg="1" autoUpdateAnimBg="0"/>
      <p:bldP spid="57372" grpId="0" animBg="1" autoUpdateAnimBg="0"/>
      <p:bldP spid="57373" grpId="0" animBg="1" autoUpdateAnimBg="0"/>
      <p:bldP spid="57374" grpId="0" animBg="1" autoUpdateAnimBg="0"/>
      <p:bldP spid="57375" grpId="0" animBg="1" autoUpdateAnimBg="0"/>
      <p:bldP spid="57376" grpId="0" animBg="1" autoUpdateAnimBg="0"/>
      <p:bldP spid="57377" grpId="0" animBg="1" autoUpdateAnimBg="0"/>
      <p:bldP spid="57378" grpId="0" animBg="1" autoUpdateAnimBg="0"/>
      <p:bldP spid="57379" grpId="0" animBg="1" autoUpdateAnimBg="0"/>
      <p:bldP spid="57380" grpId="0" animBg="1" autoUpdateAnimBg="0"/>
      <p:bldP spid="57381" grpId="0" animBg="1" autoUpdateAnimBg="0"/>
      <p:bldP spid="57382" grpId="0" animBg="1" autoUpdateAnimBg="0"/>
      <p:bldP spid="25" grpId="0" animBg="1" autoUpdateAnimBg="0"/>
      <p:bldP spid="26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19" name="PA_组合 27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1094330" y="1727725"/>
            <a:ext cx="3432173" cy="3011088"/>
            <a:chOff x="0" y="0"/>
            <a:chExt cx="2449" cy="2148"/>
          </a:xfrm>
        </p:grpSpPr>
        <p:pic>
          <p:nvPicPr>
            <p:cNvPr id="59420" name="Picture 28" descr="iPhone_5S_freebie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49" cy="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21" name="Rectangle 29" descr="10111220362419802e801c5ef8副本"/>
            <p:cNvSpPr>
              <a:spLocks noChangeArrowheads="1"/>
            </p:cNvSpPr>
            <p:nvPr/>
          </p:nvSpPr>
          <p:spPr bwMode="auto">
            <a:xfrm>
              <a:off x="825" y="294"/>
              <a:ext cx="807" cy="1424"/>
            </a:xfrm>
            <a:prstGeom prst="rect">
              <a:avLst/>
            </a:prstGeom>
            <a:blipFill dpi="0" rotWithShape="1">
              <a:blip r:embed="rId19" cstate="print"/>
              <a:srcRect/>
              <a:stretch>
                <a:fillRect r="-7857"/>
              </a:stretch>
            </a:blipFill>
            <a:ln w="63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grpSp>
        <p:nvGrpSpPr>
          <p:cNvPr id="59422" name="PA_组合 3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-312769" y="1508720"/>
            <a:ext cx="4028889" cy="3533741"/>
            <a:chOff x="0" y="0"/>
            <a:chExt cx="2449" cy="2148"/>
          </a:xfrm>
        </p:grpSpPr>
        <p:pic>
          <p:nvPicPr>
            <p:cNvPr id="59423" name="Picture 31" descr="iPhone_5S_freebie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49" cy="2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24" name="Rectangle 32" descr="10111220362419802e801c5ef8副本"/>
            <p:cNvSpPr>
              <a:spLocks noChangeArrowheads="1"/>
            </p:cNvSpPr>
            <p:nvPr/>
          </p:nvSpPr>
          <p:spPr bwMode="auto">
            <a:xfrm>
              <a:off x="825" y="294"/>
              <a:ext cx="807" cy="1424"/>
            </a:xfrm>
            <a:prstGeom prst="rect">
              <a:avLst/>
            </a:prstGeom>
            <a:blipFill dpi="0" rotWithShape="1">
              <a:blip r:embed="rId21" cstate="print"/>
              <a:srcRect/>
              <a:stretch>
                <a:fillRect r="-7857"/>
              </a:stretch>
            </a:blipFill>
            <a:ln w="63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399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grpSp>
        <p:nvGrpSpPr>
          <p:cNvPr id="59425" name="PA_组合 3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9472834" y="2396918"/>
            <a:ext cx="677124" cy="677124"/>
            <a:chOff x="0" y="0"/>
            <a:chExt cx="394" cy="394"/>
          </a:xfrm>
          <a:solidFill>
            <a:schemeClr val="accent1"/>
          </a:solidFill>
        </p:grpSpPr>
        <p:sp>
          <p:nvSpPr>
            <p:cNvPr id="59426" name="Freeform 34"/>
            <p:cNvSpPr>
              <a:spLocks noEditPoints="1"/>
            </p:cNvSpPr>
            <p:nvPr/>
          </p:nvSpPr>
          <p:spPr bwMode="auto">
            <a:xfrm>
              <a:off x="0" y="0"/>
              <a:ext cx="394" cy="394"/>
            </a:xfrm>
            <a:custGeom>
              <a:avLst/>
              <a:gdLst>
                <a:gd name="T0" fmla="*/ 102 w 203"/>
                <a:gd name="T1" fmla="*/ 203 h 203"/>
                <a:gd name="T2" fmla="*/ 0 w 203"/>
                <a:gd name="T3" fmla="*/ 101 h 203"/>
                <a:gd name="T4" fmla="*/ 102 w 203"/>
                <a:gd name="T5" fmla="*/ 0 h 203"/>
                <a:gd name="T6" fmla="*/ 203 w 203"/>
                <a:gd name="T7" fmla="*/ 101 h 203"/>
                <a:gd name="T8" fmla="*/ 102 w 203"/>
                <a:gd name="T9" fmla="*/ 203 h 203"/>
                <a:gd name="T10" fmla="*/ 102 w 203"/>
                <a:gd name="T11" fmla="*/ 16 h 203"/>
                <a:gd name="T12" fmla="*/ 16 w 203"/>
                <a:gd name="T13" fmla="*/ 101 h 203"/>
                <a:gd name="T14" fmla="*/ 102 w 203"/>
                <a:gd name="T15" fmla="*/ 187 h 203"/>
                <a:gd name="T16" fmla="*/ 187 w 203"/>
                <a:gd name="T17" fmla="*/ 101 h 203"/>
                <a:gd name="T18" fmla="*/ 102 w 203"/>
                <a:gd name="T19" fmla="*/ 1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03">
                  <a:moveTo>
                    <a:pt x="102" y="203"/>
                  </a:moveTo>
                  <a:cubicBezTo>
                    <a:pt x="46" y="203"/>
                    <a:pt x="0" y="157"/>
                    <a:pt x="0" y="101"/>
                  </a:cubicBezTo>
                  <a:cubicBezTo>
                    <a:pt x="0" y="45"/>
                    <a:pt x="46" y="0"/>
                    <a:pt x="102" y="0"/>
                  </a:cubicBezTo>
                  <a:cubicBezTo>
                    <a:pt x="158" y="0"/>
                    <a:pt x="203" y="45"/>
                    <a:pt x="203" y="101"/>
                  </a:cubicBezTo>
                  <a:cubicBezTo>
                    <a:pt x="203" y="157"/>
                    <a:pt x="158" y="203"/>
                    <a:pt x="102" y="203"/>
                  </a:cubicBezTo>
                  <a:close/>
                  <a:moveTo>
                    <a:pt x="102" y="16"/>
                  </a:moveTo>
                  <a:cubicBezTo>
                    <a:pt x="55" y="16"/>
                    <a:pt x="16" y="54"/>
                    <a:pt x="16" y="101"/>
                  </a:cubicBezTo>
                  <a:cubicBezTo>
                    <a:pt x="16" y="149"/>
                    <a:pt x="55" y="187"/>
                    <a:pt x="102" y="187"/>
                  </a:cubicBezTo>
                  <a:cubicBezTo>
                    <a:pt x="149" y="187"/>
                    <a:pt x="187" y="149"/>
                    <a:pt x="187" y="101"/>
                  </a:cubicBezTo>
                  <a:cubicBezTo>
                    <a:pt x="187" y="54"/>
                    <a:pt x="149" y="16"/>
                    <a:pt x="10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59427" name="Freeform 35"/>
            <p:cNvSpPr>
              <a:spLocks noEditPoints="1"/>
            </p:cNvSpPr>
            <p:nvPr/>
          </p:nvSpPr>
          <p:spPr bwMode="auto">
            <a:xfrm>
              <a:off x="115" y="128"/>
              <a:ext cx="167" cy="138"/>
            </a:xfrm>
            <a:custGeom>
              <a:avLst/>
              <a:gdLst>
                <a:gd name="T0" fmla="*/ 0 w 86"/>
                <a:gd name="T1" fmla="*/ 56 h 71"/>
                <a:gd name="T2" fmla="*/ 8 w 86"/>
                <a:gd name="T3" fmla="*/ 53 h 71"/>
                <a:gd name="T4" fmla="*/ 30 w 86"/>
                <a:gd name="T5" fmla="*/ 38 h 71"/>
                <a:gd name="T6" fmla="*/ 34 w 86"/>
                <a:gd name="T7" fmla="*/ 44 h 71"/>
                <a:gd name="T8" fmla="*/ 8 w 86"/>
                <a:gd name="T9" fmla="*/ 60 h 71"/>
                <a:gd name="T10" fmla="*/ 85 w 86"/>
                <a:gd name="T11" fmla="*/ 16 h 71"/>
                <a:gd name="T12" fmla="*/ 79 w 86"/>
                <a:gd name="T13" fmla="*/ 22 h 71"/>
                <a:gd name="T14" fmla="*/ 70 w 86"/>
                <a:gd name="T15" fmla="*/ 28 h 71"/>
                <a:gd name="T16" fmla="*/ 70 w 86"/>
                <a:gd name="T17" fmla="*/ 18 h 71"/>
                <a:gd name="T18" fmla="*/ 61 w 86"/>
                <a:gd name="T19" fmla="*/ 18 h 71"/>
                <a:gd name="T20" fmla="*/ 43 w 86"/>
                <a:gd name="T21" fmla="*/ 31 h 71"/>
                <a:gd name="T22" fmla="*/ 61 w 86"/>
                <a:gd name="T23" fmla="*/ 11 h 71"/>
                <a:gd name="T24" fmla="*/ 70 w 86"/>
                <a:gd name="T25" fmla="*/ 11 h 71"/>
                <a:gd name="T26" fmla="*/ 72 w 86"/>
                <a:gd name="T27" fmla="*/ 0 h 71"/>
                <a:gd name="T28" fmla="*/ 79 w 86"/>
                <a:gd name="T29" fmla="*/ 7 h 71"/>
                <a:gd name="T30" fmla="*/ 86 w 86"/>
                <a:gd name="T31" fmla="*/ 16 h 71"/>
                <a:gd name="T32" fmla="*/ 81 w 86"/>
                <a:gd name="T33" fmla="*/ 14 h 71"/>
                <a:gd name="T34" fmla="*/ 74 w 86"/>
                <a:gd name="T35" fmla="*/ 8 h 71"/>
                <a:gd name="T36" fmla="*/ 81 w 86"/>
                <a:gd name="T37" fmla="*/ 14 h 71"/>
                <a:gd name="T38" fmla="*/ 85 w 86"/>
                <a:gd name="T39" fmla="*/ 58 h 71"/>
                <a:gd name="T40" fmla="*/ 73 w 86"/>
                <a:gd name="T41" fmla="*/ 70 h 71"/>
                <a:gd name="T42" fmla="*/ 70 w 86"/>
                <a:gd name="T43" fmla="*/ 68 h 71"/>
                <a:gd name="T44" fmla="*/ 65 w 86"/>
                <a:gd name="T45" fmla="*/ 60 h 71"/>
                <a:gd name="T46" fmla="*/ 34 w 86"/>
                <a:gd name="T47" fmla="*/ 38 h 71"/>
                <a:gd name="T48" fmla="*/ 8 w 86"/>
                <a:gd name="T49" fmla="*/ 18 h 71"/>
                <a:gd name="T50" fmla="*/ 0 w 86"/>
                <a:gd name="T51" fmla="*/ 14 h 71"/>
                <a:gd name="T52" fmla="*/ 8 w 86"/>
                <a:gd name="T53" fmla="*/ 11 h 71"/>
                <a:gd name="T54" fmla="*/ 40 w 86"/>
                <a:gd name="T55" fmla="*/ 33 h 71"/>
                <a:gd name="T56" fmla="*/ 65 w 86"/>
                <a:gd name="T57" fmla="*/ 53 h 71"/>
                <a:gd name="T58" fmla="*/ 70 w 86"/>
                <a:gd name="T59" fmla="*/ 44 h 71"/>
                <a:gd name="T60" fmla="*/ 73 w 86"/>
                <a:gd name="T61" fmla="*/ 43 h 71"/>
                <a:gd name="T62" fmla="*/ 85 w 86"/>
                <a:gd name="T63" fmla="*/ 55 h 71"/>
                <a:gd name="T64" fmla="*/ 85 w 86"/>
                <a:gd name="T65" fmla="*/ 58 h 71"/>
                <a:gd name="T66" fmla="*/ 81 w 86"/>
                <a:gd name="T67" fmla="*/ 56 h 71"/>
                <a:gd name="T68" fmla="*/ 74 w 86"/>
                <a:gd name="T69" fmla="*/ 49 h 71"/>
                <a:gd name="T70" fmla="*/ 81 w 86"/>
                <a:gd name="T7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71">
                  <a:moveTo>
                    <a:pt x="3" y="60"/>
                  </a:moveTo>
                  <a:cubicBezTo>
                    <a:pt x="1" y="60"/>
                    <a:pt x="0" y="58"/>
                    <a:pt x="0" y="56"/>
                  </a:cubicBezTo>
                  <a:cubicBezTo>
                    <a:pt x="0" y="54"/>
                    <a:pt x="1" y="53"/>
                    <a:pt x="3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13" y="53"/>
                    <a:pt x="13" y="53"/>
                    <a:pt x="13" y="53"/>
                  </a:cubicBezTo>
                  <a:cubicBezTo>
                    <a:pt x="18" y="53"/>
                    <a:pt x="24" y="46"/>
                    <a:pt x="30" y="38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2" y="41"/>
                    <a:pt x="33" y="43"/>
                    <a:pt x="34" y="44"/>
                  </a:cubicBezTo>
                  <a:cubicBezTo>
                    <a:pt x="28" y="53"/>
                    <a:pt x="21" y="60"/>
                    <a:pt x="13" y="60"/>
                  </a:cubicBezTo>
                  <a:cubicBezTo>
                    <a:pt x="8" y="60"/>
                    <a:pt x="8" y="60"/>
                    <a:pt x="8" y="60"/>
                  </a:cubicBezTo>
                  <a:cubicBezTo>
                    <a:pt x="3" y="60"/>
                    <a:pt x="3" y="60"/>
                    <a:pt x="3" y="60"/>
                  </a:cubicBezTo>
                  <a:close/>
                  <a:moveTo>
                    <a:pt x="85" y="16"/>
                  </a:moveTo>
                  <a:cubicBezTo>
                    <a:pt x="85" y="16"/>
                    <a:pt x="85" y="16"/>
                    <a:pt x="85" y="16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2" y="29"/>
                    <a:pt x="71" y="29"/>
                    <a:pt x="70" y="28"/>
                  </a:cubicBezTo>
                  <a:cubicBezTo>
                    <a:pt x="70" y="28"/>
                    <a:pt x="70" y="27"/>
                    <a:pt x="70" y="26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56" y="18"/>
                    <a:pt x="50" y="25"/>
                    <a:pt x="44" y="32"/>
                  </a:cubicBezTo>
                  <a:cubicBezTo>
                    <a:pt x="43" y="31"/>
                    <a:pt x="43" y="31"/>
                    <a:pt x="43" y="31"/>
                  </a:cubicBezTo>
                  <a:cubicBezTo>
                    <a:pt x="41" y="29"/>
                    <a:pt x="40" y="28"/>
                    <a:pt x="39" y="26"/>
                  </a:cubicBezTo>
                  <a:cubicBezTo>
                    <a:pt x="46" y="18"/>
                    <a:pt x="53" y="11"/>
                    <a:pt x="61" y="11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70" y="11"/>
                    <a:pt x="70" y="11"/>
                    <a:pt x="70" y="11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0" y="1"/>
                    <a:pt x="71" y="0"/>
                    <a:pt x="72" y="0"/>
                  </a:cubicBezTo>
                  <a:cubicBezTo>
                    <a:pt x="72" y="0"/>
                    <a:pt x="73" y="0"/>
                    <a:pt x="73" y="1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85" y="13"/>
                    <a:pt x="85" y="13"/>
                    <a:pt x="85" y="13"/>
                  </a:cubicBezTo>
                  <a:cubicBezTo>
                    <a:pt x="86" y="14"/>
                    <a:pt x="86" y="15"/>
                    <a:pt x="86" y="16"/>
                  </a:cubicBezTo>
                  <a:cubicBezTo>
                    <a:pt x="85" y="16"/>
                    <a:pt x="85" y="16"/>
                    <a:pt x="85" y="16"/>
                  </a:cubicBezTo>
                  <a:close/>
                  <a:moveTo>
                    <a:pt x="81" y="14"/>
                  </a:moveTo>
                  <a:cubicBezTo>
                    <a:pt x="81" y="14"/>
                    <a:pt x="81" y="14"/>
                    <a:pt x="81" y="14"/>
                  </a:cubicBezTo>
                  <a:cubicBezTo>
                    <a:pt x="79" y="12"/>
                    <a:pt x="76" y="10"/>
                    <a:pt x="74" y="8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76" y="19"/>
                    <a:pt x="79" y="17"/>
                    <a:pt x="81" y="14"/>
                  </a:cubicBezTo>
                  <a:close/>
                  <a:moveTo>
                    <a:pt x="85" y="58"/>
                  </a:moveTo>
                  <a:cubicBezTo>
                    <a:pt x="85" y="58"/>
                    <a:pt x="85" y="58"/>
                    <a:pt x="85" y="58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73" y="70"/>
                    <a:pt x="73" y="70"/>
                    <a:pt x="73" y="70"/>
                  </a:cubicBezTo>
                  <a:cubicBezTo>
                    <a:pt x="72" y="71"/>
                    <a:pt x="71" y="71"/>
                    <a:pt x="70" y="70"/>
                  </a:cubicBezTo>
                  <a:cubicBezTo>
                    <a:pt x="70" y="70"/>
                    <a:pt x="70" y="69"/>
                    <a:pt x="70" y="68"/>
                  </a:cubicBezTo>
                  <a:cubicBezTo>
                    <a:pt x="70" y="60"/>
                    <a:pt x="70" y="60"/>
                    <a:pt x="70" y="60"/>
                  </a:cubicBezTo>
                  <a:cubicBezTo>
                    <a:pt x="65" y="60"/>
                    <a:pt x="65" y="60"/>
                    <a:pt x="65" y="60"/>
                  </a:cubicBezTo>
                  <a:cubicBezTo>
                    <a:pt x="61" y="60"/>
                    <a:pt x="61" y="60"/>
                    <a:pt x="61" y="60"/>
                  </a:cubicBezTo>
                  <a:cubicBezTo>
                    <a:pt x="51" y="60"/>
                    <a:pt x="42" y="49"/>
                    <a:pt x="34" y="38"/>
                  </a:cubicBezTo>
                  <a:cubicBezTo>
                    <a:pt x="26" y="28"/>
                    <a:pt x="19" y="18"/>
                    <a:pt x="13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" y="18"/>
                    <a:pt x="0" y="17"/>
                    <a:pt x="0" y="14"/>
                  </a:cubicBezTo>
                  <a:cubicBezTo>
                    <a:pt x="0" y="12"/>
                    <a:pt x="1" y="11"/>
                    <a:pt x="3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11"/>
                    <a:pt x="31" y="22"/>
                    <a:pt x="40" y="33"/>
                  </a:cubicBezTo>
                  <a:cubicBezTo>
                    <a:pt x="47" y="43"/>
                    <a:pt x="54" y="53"/>
                    <a:pt x="61" y="53"/>
                  </a:cubicBezTo>
                  <a:cubicBezTo>
                    <a:pt x="65" y="53"/>
                    <a:pt x="65" y="53"/>
                    <a:pt x="65" y="53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4"/>
                    <a:pt x="70" y="44"/>
                    <a:pt x="70" y="44"/>
                  </a:cubicBezTo>
                  <a:cubicBezTo>
                    <a:pt x="70" y="43"/>
                    <a:pt x="71" y="42"/>
                    <a:pt x="72" y="42"/>
                  </a:cubicBezTo>
                  <a:cubicBezTo>
                    <a:pt x="72" y="42"/>
                    <a:pt x="73" y="42"/>
                    <a:pt x="73" y="43"/>
                  </a:cubicBezTo>
                  <a:cubicBezTo>
                    <a:pt x="79" y="49"/>
                    <a:pt x="79" y="49"/>
                    <a:pt x="79" y="49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6"/>
                    <a:pt x="86" y="57"/>
                    <a:pt x="86" y="58"/>
                  </a:cubicBezTo>
                  <a:cubicBezTo>
                    <a:pt x="85" y="58"/>
                    <a:pt x="85" y="58"/>
                    <a:pt x="85" y="58"/>
                  </a:cubicBezTo>
                  <a:close/>
                  <a:moveTo>
                    <a:pt x="81" y="56"/>
                  </a:moveTo>
                  <a:cubicBezTo>
                    <a:pt x="81" y="56"/>
                    <a:pt x="81" y="56"/>
                    <a:pt x="81" y="5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4" y="49"/>
                    <a:pt x="74" y="49"/>
                    <a:pt x="74" y="49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6" y="61"/>
                    <a:pt x="79" y="59"/>
                    <a:pt x="8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grpSp>
        <p:nvGrpSpPr>
          <p:cNvPr id="59428" name="PA_组合 36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365285" y="2396918"/>
            <a:ext cx="677124" cy="677124"/>
            <a:chOff x="0" y="0"/>
            <a:chExt cx="394" cy="394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9429" name="Freeform 37"/>
            <p:cNvSpPr>
              <a:spLocks noEditPoints="1"/>
            </p:cNvSpPr>
            <p:nvPr/>
          </p:nvSpPr>
          <p:spPr bwMode="auto">
            <a:xfrm>
              <a:off x="0" y="0"/>
              <a:ext cx="394" cy="394"/>
            </a:xfrm>
            <a:custGeom>
              <a:avLst/>
              <a:gdLst>
                <a:gd name="T0" fmla="*/ 101 w 203"/>
                <a:gd name="T1" fmla="*/ 203 h 203"/>
                <a:gd name="T2" fmla="*/ 0 w 203"/>
                <a:gd name="T3" fmla="*/ 101 h 203"/>
                <a:gd name="T4" fmla="*/ 101 w 203"/>
                <a:gd name="T5" fmla="*/ 0 h 203"/>
                <a:gd name="T6" fmla="*/ 203 w 203"/>
                <a:gd name="T7" fmla="*/ 101 h 203"/>
                <a:gd name="T8" fmla="*/ 101 w 203"/>
                <a:gd name="T9" fmla="*/ 203 h 203"/>
                <a:gd name="T10" fmla="*/ 101 w 203"/>
                <a:gd name="T11" fmla="*/ 16 h 203"/>
                <a:gd name="T12" fmla="*/ 16 w 203"/>
                <a:gd name="T13" fmla="*/ 101 h 203"/>
                <a:gd name="T14" fmla="*/ 101 w 203"/>
                <a:gd name="T15" fmla="*/ 187 h 203"/>
                <a:gd name="T16" fmla="*/ 187 w 203"/>
                <a:gd name="T17" fmla="*/ 101 h 203"/>
                <a:gd name="T18" fmla="*/ 101 w 203"/>
                <a:gd name="T19" fmla="*/ 1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03">
                  <a:moveTo>
                    <a:pt x="101" y="203"/>
                  </a:moveTo>
                  <a:cubicBezTo>
                    <a:pt x="45" y="203"/>
                    <a:pt x="0" y="157"/>
                    <a:pt x="0" y="101"/>
                  </a:cubicBezTo>
                  <a:cubicBezTo>
                    <a:pt x="0" y="45"/>
                    <a:pt x="45" y="0"/>
                    <a:pt x="101" y="0"/>
                  </a:cubicBezTo>
                  <a:cubicBezTo>
                    <a:pt x="157" y="0"/>
                    <a:pt x="203" y="45"/>
                    <a:pt x="203" y="101"/>
                  </a:cubicBezTo>
                  <a:cubicBezTo>
                    <a:pt x="203" y="157"/>
                    <a:pt x="157" y="203"/>
                    <a:pt x="101" y="203"/>
                  </a:cubicBezTo>
                  <a:close/>
                  <a:moveTo>
                    <a:pt x="101" y="16"/>
                  </a:moveTo>
                  <a:cubicBezTo>
                    <a:pt x="54" y="16"/>
                    <a:pt x="16" y="54"/>
                    <a:pt x="16" y="101"/>
                  </a:cubicBezTo>
                  <a:cubicBezTo>
                    <a:pt x="16" y="149"/>
                    <a:pt x="54" y="187"/>
                    <a:pt x="101" y="187"/>
                  </a:cubicBezTo>
                  <a:cubicBezTo>
                    <a:pt x="148" y="187"/>
                    <a:pt x="187" y="149"/>
                    <a:pt x="187" y="101"/>
                  </a:cubicBezTo>
                  <a:cubicBezTo>
                    <a:pt x="187" y="54"/>
                    <a:pt x="148" y="16"/>
                    <a:pt x="10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59430" name="Freeform 38"/>
            <p:cNvSpPr>
              <a:spLocks noEditPoints="1"/>
            </p:cNvSpPr>
            <p:nvPr/>
          </p:nvSpPr>
          <p:spPr bwMode="auto">
            <a:xfrm>
              <a:off x="132" y="116"/>
              <a:ext cx="128" cy="161"/>
            </a:xfrm>
            <a:custGeom>
              <a:avLst/>
              <a:gdLst>
                <a:gd name="T0" fmla="*/ 10 w 66"/>
                <a:gd name="T1" fmla="*/ 33 h 83"/>
                <a:gd name="T2" fmla="*/ 17 w 66"/>
                <a:gd name="T3" fmla="*/ 7 h 83"/>
                <a:gd name="T4" fmla="*/ 33 w 66"/>
                <a:gd name="T5" fmla="*/ 0 h 83"/>
                <a:gd name="T6" fmla="*/ 56 w 66"/>
                <a:gd name="T7" fmla="*/ 23 h 83"/>
                <a:gd name="T8" fmla="*/ 57 w 66"/>
                <a:gd name="T9" fmla="*/ 33 h 83"/>
                <a:gd name="T10" fmla="*/ 66 w 66"/>
                <a:gd name="T11" fmla="*/ 42 h 83"/>
                <a:gd name="T12" fmla="*/ 63 w 66"/>
                <a:gd name="T13" fmla="*/ 81 h 83"/>
                <a:gd name="T14" fmla="*/ 57 w 66"/>
                <a:gd name="T15" fmla="*/ 83 h 83"/>
                <a:gd name="T16" fmla="*/ 3 w 66"/>
                <a:gd name="T17" fmla="*/ 81 h 83"/>
                <a:gd name="T18" fmla="*/ 0 w 66"/>
                <a:gd name="T19" fmla="*/ 42 h 83"/>
                <a:gd name="T20" fmla="*/ 3 w 66"/>
                <a:gd name="T21" fmla="*/ 35 h 83"/>
                <a:gd name="T22" fmla="*/ 33 w 66"/>
                <a:gd name="T23" fmla="*/ 59 h 83"/>
                <a:gd name="T24" fmla="*/ 33 w 66"/>
                <a:gd name="T25" fmla="*/ 59 h 83"/>
                <a:gd name="T26" fmla="*/ 36 w 66"/>
                <a:gd name="T27" fmla="*/ 58 h 83"/>
                <a:gd name="T28" fmla="*/ 36 w 66"/>
                <a:gd name="T29" fmla="*/ 52 h 83"/>
                <a:gd name="T30" fmla="*/ 30 w 66"/>
                <a:gd name="T31" fmla="*/ 52 h 83"/>
                <a:gd name="T32" fmla="*/ 30 w 66"/>
                <a:gd name="T33" fmla="*/ 58 h 83"/>
                <a:gd name="T34" fmla="*/ 35 w 66"/>
                <a:gd name="T35" fmla="*/ 63 h 83"/>
                <a:gd name="T36" fmla="*/ 35 w 66"/>
                <a:gd name="T37" fmla="*/ 68 h 83"/>
                <a:gd name="T38" fmla="*/ 31 w 66"/>
                <a:gd name="T39" fmla="*/ 68 h 83"/>
                <a:gd name="T40" fmla="*/ 27 w 66"/>
                <a:gd name="T41" fmla="*/ 61 h 83"/>
                <a:gd name="T42" fmla="*/ 27 w 66"/>
                <a:gd name="T43" fmla="*/ 48 h 83"/>
                <a:gd name="T44" fmla="*/ 39 w 66"/>
                <a:gd name="T45" fmla="*/ 48 h 83"/>
                <a:gd name="T46" fmla="*/ 39 w 66"/>
                <a:gd name="T47" fmla="*/ 61 h 83"/>
                <a:gd name="T48" fmla="*/ 17 w 66"/>
                <a:gd name="T49" fmla="*/ 33 h 83"/>
                <a:gd name="T50" fmla="*/ 49 w 66"/>
                <a:gd name="T51" fmla="*/ 33 h 83"/>
                <a:gd name="T52" fmla="*/ 44 w 66"/>
                <a:gd name="T53" fmla="*/ 12 h 83"/>
                <a:gd name="T54" fmla="*/ 22 w 66"/>
                <a:gd name="T55" fmla="*/ 12 h 83"/>
                <a:gd name="T56" fmla="*/ 17 w 66"/>
                <a:gd name="T57" fmla="*/ 23 h 83"/>
                <a:gd name="T58" fmla="*/ 57 w 66"/>
                <a:gd name="T59" fmla="*/ 40 h 83"/>
                <a:gd name="T60" fmla="*/ 53 w 66"/>
                <a:gd name="T61" fmla="*/ 40 h 83"/>
                <a:gd name="T62" fmla="*/ 53 w 66"/>
                <a:gd name="T63" fmla="*/ 40 h 83"/>
                <a:gd name="T64" fmla="*/ 13 w 66"/>
                <a:gd name="T65" fmla="*/ 40 h 83"/>
                <a:gd name="T66" fmla="*/ 9 w 66"/>
                <a:gd name="T67" fmla="*/ 40 h 83"/>
                <a:gd name="T68" fmla="*/ 8 w 66"/>
                <a:gd name="T69" fmla="*/ 41 h 83"/>
                <a:gd name="T70" fmla="*/ 7 w 66"/>
                <a:gd name="T71" fmla="*/ 74 h 83"/>
                <a:gd name="T72" fmla="*/ 9 w 66"/>
                <a:gd name="T73" fmla="*/ 76 h 83"/>
                <a:gd name="T74" fmla="*/ 58 w 66"/>
                <a:gd name="T75" fmla="*/ 75 h 83"/>
                <a:gd name="T76" fmla="*/ 59 w 66"/>
                <a:gd name="T77" fmla="*/ 74 h 83"/>
                <a:gd name="T78" fmla="*/ 58 w 66"/>
                <a:gd name="T79" fmla="*/ 41 h 83"/>
                <a:gd name="T80" fmla="*/ 63 w 66"/>
                <a:gd name="T81" fmla="*/ 81 h 83"/>
                <a:gd name="T82" fmla="*/ 58 w 66"/>
                <a:gd name="T83" fmla="*/ 8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6" h="83">
                  <a:moveTo>
                    <a:pt x="9" y="33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10" y="17"/>
                    <a:pt x="12" y="11"/>
                    <a:pt x="17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1" y="2"/>
                    <a:pt x="27" y="0"/>
                    <a:pt x="33" y="0"/>
                  </a:cubicBezTo>
                  <a:cubicBezTo>
                    <a:pt x="40" y="0"/>
                    <a:pt x="45" y="2"/>
                    <a:pt x="50" y="7"/>
                  </a:cubicBezTo>
                  <a:cubicBezTo>
                    <a:pt x="54" y="11"/>
                    <a:pt x="56" y="17"/>
                    <a:pt x="56" y="23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60" y="33"/>
                    <a:pt x="62" y="34"/>
                    <a:pt x="63" y="35"/>
                  </a:cubicBezTo>
                  <a:cubicBezTo>
                    <a:pt x="65" y="37"/>
                    <a:pt x="66" y="39"/>
                    <a:pt x="66" y="42"/>
                  </a:cubicBezTo>
                  <a:cubicBezTo>
                    <a:pt x="66" y="74"/>
                    <a:pt x="66" y="74"/>
                    <a:pt x="66" y="74"/>
                  </a:cubicBezTo>
                  <a:cubicBezTo>
                    <a:pt x="66" y="77"/>
                    <a:pt x="65" y="79"/>
                    <a:pt x="63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2"/>
                    <a:pt x="59" y="83"/>
                    <a:pt x="57" y="8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7" y="83"/>
                    <a:pt x="4" y="82"/>
                    <a:pt x="3" y="81"/>
                  </a:cubicBezTo>
                  <a:cubicBezTo>
                    <a:pt x="1" y="79"/>
                    <a:pt x="0" y="77"/>
                    <a:pt x="0" y="7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39"/>
                    <a:pt x="1" y="37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4" y="34"/>
                    <a:pt x="7" y="33"/>
                    <a:pt x="9" y="33"/>
                  </a:cubicBezTo>
                  <a:close/>
                  <a:moveTo>
                    <a:pt x="33" y="59"/>
                  </a:move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34" y="59"/>
                    <a:pt x="35" y="59"/>
                    <a:pt x="36" y="58"/>
                  </a:cubicBezTo>
                  <a:cubicBezTo>
                    <a:pt x="37" y="57"/>
                    <a:pt x="38" y="56"/>
                    <a:pt x="38" y="55"/>
                  </a:cubicBezTo>
                  <a:cubicBezTo>
                    <a:pt x="38" y="53"/>
                    <a:pt x="37" y="52"/>
                    <a:pt x="36" y="52"/>
                  </a:cubicBezTo>
                  <a:cubicBezTo>
                    <a:pt x="35" y="51"/>
                    <a:pt x="34" y="50"/>
                    <a:pt x="33" y="50"/>
                  </a:cubicBezTo>
                  <a:cubicBezTo>
                    <a:pt x="32" y="50"/>
                    <a:pt x="31" y="51"/>
                    <a:pt x="30" y="52"/>
                  </a:cubicBezTo>
                  <a:cubicBezTo>
                    <a:pt x="29" y="52"/>
                    <a:pt x="29" y="53"/>
                    <a:pt x="29" y="55"/>
                  </a:cubicBezTo>
                  <a:cubicBezTo>
                    <a:pt x="29" y="56"/>
                    <a:pt x="29" y="57"/>
                    <a:pt x="30" y="58"/>
                  </a:cubicBezTo>
                  <a:cubicBezTo>
                    <a:pt x="31" y="59"/>
                    <a:pt x="32" y="59"/>
                    <a:pt x="33" y="59"/>
                  </a:cubicBezTo>
                  <a:close/>
                  <a:moveTo>
                    <a:pt x="35" y="63"/>
                  </a:moveTo>
                  <a:cubicBezTo>
                    <a:pt x="35" y="63"/>
                    <a:pt x="35" y="63"/>
                    <a:pt x="35" y="63"/>
                  </a:cubicBezTo>
                  <a:cubicBezTo>
                    <a:pt x="35" y="68"/>
                    <a:pt x="35" y="68"/>
                    <a:pt x="35" y="68"/>
                  </a:cubicBezTo>
                  <a:cubicBezTo>
                    <a:pt x="35" y="69"/>
                    <a:pt x="34" y="70"/>
                    <a:pt x="33" y="70"/>
                  </a:cubicBezTo>
                  <a:cubicBezTo>
                    <a:pt x="32" y="70"/>
                    <a:pt x="31" y="69"/>
                    <a:pt x="31" y="68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9" y="63"/>
                    <a:pt x="28" y="62"/>
                    <a:pt x="27" y="61"/>
                  </a:cubicBezTo>
                  <a:cubicBezTo>
                    <a:pt x="25" y="59"/>
                    <a:pt x="24" y="57"/>
                    <a:pt x="24" y="55"/>
                  </a:cubicBezTo>
                  <a:cubicBezTo>
                    <a:pt x="24" y="52"/>
                    <a:pt x="25" y="50"/>
                    <a:pt x="27" y="48"/>
                  </a:cubicBezTo>
                  <a:cubicBezTo>
                    <a:pt x="28" y="47"/>
                    <a:pt x="31" y="46"/>
                    <a:pt x="33" y="46"/>
                  </a:cubicBezTo>
                  <a:cubicBezTo>
                    <a:pt x="36" y="46"/>
                    <a:pt x="38" y="47"/>
                    <a:pt x="39" y="48"/>
                  </a:cubicBezTo>
                  <a:cubicBezTo>
                    <a:pt x="41" y="50"/>
                    <a:pt x="42" y="52"/>
                    <a:pt x="42" y="55"/>
                  </a:cubicBezTo>
                  <a:cubicBezTo>
                    <a:pt x="42" y="57"/>
                    <a:pt x="41" y="59"/>
                    <a:pt x="39" y="61"/>
                  </a:cubicBezTo>
                  <a:cubicBezTo>
                    <a:pt x="38" y="62"/>
                    <a:pt x="37" y="63"/>
                    <a:pt x="35" y="63"/>
                  </a:cubicBezTo>
                  <a:close/>
                  <a:moveTo>
                    <a:pt x="17" y="33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49" y="33"/>
                    <a:pt x="49" y="33"/>
                    <a:pt x="49" y="3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9" y="19"/>
                    <a:pt x="47" y="15"/>
                    <a:pt x="44" y="12"/>
                  </a:cubicBezTo>
                  <a:cubicBezTo>
                    <a:pt x="41" y="9"/>
                    <a:pt x="37" y="7"/>
                    <a:pt x="33" y="7"/>
                  </a:cubicBezTo>
                  <a:cubicBezTo>
                    <a:pt x="29" y="7"/>
                    <a:pt x="25" y="9"/>
                    <a:pt x="22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9" y="15"/>
                    <a:pt x="17" y="19"/>
                    <a:pt x="17" y="23"/>
                  </a:cubicBezTo>
                  <a:cubicBezTo>
                    <a:pt x="17" y="33"/>
                    <a:pt x="17" y="33"/>
                    <a:pt x="17" y="33"/>
                  </a:cubicBezTo>
                  <a:close/>
                  <a:moveTo>
                    <a:pt x="57" y="40"/>
                  </a:moveTo>
                  <a:cubicBezTo>
                    <a:pt x="57" y="40"/>
                    <a:pt x="57" y="40"/>
                    <a:pt x="57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8" y="40"/>
                    <a:pt x="8" y="41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8" y="41"/>
                    <a:pt x="7" y="41"/>
                    <a:pt x="7" y="42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7" y="75"/>
                    <a:pt x="8" y="75"/>
                    <a:pt x="8" y="75"/>
                  </a:cubicBezTo>
                  <a:cubicBezTo>
                    <a:pt x="8" y="76"/>
                    <a:pt x="9" y="76"/>
                    <a:pt x="9" y="76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7" y="76"/>
                    <a:pt x="58" y="76"/>
                    <a:pt x="58" y="75"/>
                  </a:cubicBezTo>
                  <a:cubicBezTo>
                    <a:pt x="58" y="75"/>
                    <a:pt x="58" y="75"/>
                    <a:pt x="58" y="75"/>
                  </a:cubicBezTo>
                  <a:cubicBezTo>
                    <a:pt x="58" y="75"/>
                    <a:pt x="59" y="75"/>
                    <a:pt x="59" y="74"/>
                  </a:cubicBezTo>
                  <a:cubicBezTo>
                    <a:pt x="59" y="42"/>
                    <a:pt x="59" y="42"/>
                    <a:pt x="59" y="42"/>
                  </a:cubicBezTo>
                  <a:cubicBezTo>
                    <a:pt x="59" y="41"/>
                    <a:pt x="58" y="41"/>
                    <a:pt x="58" y="41"/>
                  </a:cubicBezTo>
                  <a:cubicBezTo>
                    <a:pt x="58" y="40"/>
                    <a:pt x="58" y="40"/>
                    <a:pt x="57" y="40"/>
                  </a:cubicBezTo>
                  <a:close/>
                  <a:moveTo>
                    <a:pt x="63" y="81"/>
                  </a:moveTo>
                  <a:cubicBezTo>
                    <a:pt x="63" y="81"/>
                    <a:pt x="63" y="81"/>
                    <a:pt x="63" y="81"/>
                  </a:cubicBezTo>
                  <a:cubicBezTo>
                    <a:pt x="62" y="82"/>
                    <a:pt x="60" y="82"/>
                    <a:pt x="58" y="81"/>
                  </a:cubicBezTo>
                  <a:cubicBezTo>
                    <a:pt x="63" y="81"/>
                    <a:pt x="63" y="81"/>
                    <a:pt x="63" y="8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grpSp>
        <p:nvGrpSpPr>
          <p:cNvPr id="59431" name="PA_组合 39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5204837" y="2396918"/>
            <a:ext cx="677124" cy="677124"/>
            <a:chOff x="0" y="0"/>
            <a:chExt cx="394" cy="394"/>
          </a:xfrm>
          <a:solidFill>
            <a:schemeClr val="accent1"/>
          </a:solidFill>
        </p:grpSpPr>
        <p:sp>
          <p:nvSpPr>
            <p:cNvPr id="59432" name="Freeform 40"/>
            <p:cNvSpPr>
              <a:spLocks noEditPoints="1"/>
            </p:cNvSpPr>
            <p:nvPr/>
          </p:nvSpPr>
          <p:spPr bwMode="auto">
            <a:xfrm>
              <a:off x="0" y="0"/>
              <a:ext cx="394" cy="394"/>
            </a:xfrm>
            <a:custGeom>
              <a:avLst/>
              <a:gdLst>
                <a:gd name="T0" fmla="*/ 101 w 203"/>
                <a:gd name="T1" fmla="*/ 203 h 203"/>
                <a:gd name="T2" fmla="*/ 0 w 203"/>
                <a:gd name="T3" fmla="*/ 101 h 203"/>
                <a:gd name="T4" fmla="*/ 101 w 203"/>
                <a:gd name="T5" fmla="*/ 0 h 203"/>
                <a:gd name="T6" fmla="*/ 203 w 203"/>
                <a:gd name="T7" fmla="*/ 101 h 203"/>
                <a:gd name="T8" fmla="*/ 101 w 203"/>
                <a:gd name="T9" fmla="*/ 203 h 203"/>
                <a:gd name="T10" fmla="*/ 101 w 203"/>
                <a:gd name="T11" fmla="*/ 16 h 203"/>
                <a:gd name="T12" fmla="*/ 16 w 203"/>
                <a:gd name="T13" fmla="*/ 101 h 203"/>
                <a:gd name="T14" fmla="*/ 101 w 203"/>
                <a:gd name="T15" fmla="*/ 187 h 203"/>
                <a:gd name="T16" fmla="*/ 187 w 203"/>
                <a:gd name="T17" fmla="*/ 101 h 203"/>
                <a:gd name="T18" fmla="*/ 101 w 203"/>
                <a:gd name="T19" fmla="*/ 1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03">
                  <a:moveTo>
                    <a:pt x="101" y="203"/>
                  </a:moveTo>
                  <a:cubicBezTo>
                    <a:pt x="45" y="203"/>
                    <a:pt x="0" y="157"/>
                    <a:pt x="0" y="101"/>
                  </a:cubicBezTo>
                  <a:cubicBezTo>
                    <a:pt x="0" y="45"/>
                    <a:pt x="45" y="0"/>
                    <a:pt x="101" y="0"/>
                  </a:cubicBezTo>
                  <a:cubicBezTo>
                    <a:pt x="157" y="0"/>
                    <a:pt x="203" y="45"/>
                    <a:pt x="203" y="101"/>
                  </a:cubicBezTo>
                  <a:cubicBezTo>
                    <a:pt x="203" y="157"/>
                    <a:pt x="157" y="203"/>
                    <a:pt x="101" y="203"/>
                  </a:cubicBezTo>
                  <a:close/>
                  <a:moveTo>
                    <a:pt x="101" y="16"/>
                  </a:moveTo>
                  <a:cubicBezTo>
                    <a:pt x="54" y="16"/>
                    <a:pt x="16" y="54"/>
                    <a:pt x="16" y="101"/>
                  </a:cubicBezTo>
                  <a:cubicBezTo>
                    <a:pt x="16" y="149"/>
                    <a:pt x="54" y="187"/>
                    <a:pt x="101" y="187"/>
                  </a:cubicBezTo>
                  <a:cubicBezTo>
                    <a:pt x="148" y="187"/>
                    <a:pt x="187" y="149"/>
                    <a:pt x="187" y="101"/>
                  </a:cubicBezTo>
                  <a:cubicBezTo>
                    <a:pt x="187" y="54"/>
                    <a:pt x="148" y="16"/>
                    <a:pt x="10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59433" name="Freeform 41"/>
            <p:cNvSpPr>
              <a:spLocks noEditPoints="1"/>
            </p:cNvSpPr>
            <p:nvPr/>
          </p:nvSpPr>
          <p:spPr bwMode="auto">
            <a:xfrm>
              <a:off x="103" y="113"/>
              <a:ext cx="186" cy="168"/>
            </a:xfrm>
            <a:custGeom>
              <a:avLst/>
              <a:gdLst>
                <a:gd name="T0" fmla="*/ 85 w 96"/>
                <a:gd name="T1" fmla="*/ 56 h 87"/>
                <a:gd name="T2" fmla="*/ 89 w 96"/>
                <a:gd name="T3" fmla="*/ 47 h 87"/>
                <a:gd name="T4" fmla="*/ 79 w 96"/>
                <a:gd name="T5" fmla="*/ 36 h 87"/>
                <a:gd name="T6" fmla="*/ 76 w 96"/>
                <a:gd name="T7" fmla="*/ 32 h 87"/>
                <a:gd name="T8" fmla="*/ 50 w 96"/>
                <a:gd name="T9" fmla="*/ 7 h 87"/>
                <a:gd name="T10" fmla="*/ 27 w 96"/>
                <a:gd name="T11" fmla="*/ 22 h 87"/>
                <a:gd name="T12" fmla="*/ 12 w 96"/>
                <a:gd name="T13" fmla="*/ 30 h 87"/>
                <a:gd name="T14" fmla="*/ 13 w 96"/>
                <a:gd name="T15" fmla="*/ 54 h 87"/>
                <a:gd name="T16" fmla="*/ 25 w 96"/>
                <a:gd name="T17" fmla="*/ 59 h 87"/>
                <a:gd name="T18" fmla="*/ 27 w 96"/>
                <a:gd name="T19" fmla="*/ 59 h 87"/>
                <a:gd name="T20" fmla="*/ 37 w 96"/>
                <a:gd name="T21" fmla="*/ 59 h 87"/>
                <a:gd name="T22" fmla="*/ 37 w 96"/>
                <a:gd name="T23" fmla="*/ 67 h 87"/>
                <a:gd name="T24" fmla="*/ 27 w 96"/>
                <a:gd name="T25" fmla="*/ 67 h 87"/>
                <a:gd name="T26" fmla="*/ 25 w 96"/>
                <a:gd name="T27" fmla="*/ 67 h 87"/>
                <a:gd name="T28" fmla="*/ 8 w 96"/>
                <a:gd name="T29" fmla="*/ 59 h 87"/>
                <a:gd name="T30" fmla="*/ 7 w 96"/>
                <a:gd name="T31" fmla="*/ 25 h 87"/>
                <a:gd name="T32" fmla="*/ 33 w 96"/>
                <a:gd name="T33" fmla="*/ 5 h 87"/>
                <a:gd name="T34" fmla="*/ 74 w 96"/>
                <a:gd name="T35" fmla="*/ 9 h 87"/>
                <a:gd name="T36" fmla="*/ 92 w 96"/>
                <a:gd name="T37" fmla="*/ 35 h 87"/>
                <a:gd name="T38" fmla="*/ 90 w 96"/>
                <a:gd name="T39" fmla="*/ 61 h 87"/>
                <a:gd name="T40" fmla="*/ 79 w 96"/>
                <a:gd name="T41" fmla="*/ 67 h 87"/>
                <a:gd name="T42" fmla="*/ 77 w 96"/>
                <a:gd name="T43" fmla="*/ 67 h 87"/>
                <a:gd name="T44" fmla="*/ 61 w 96"/>
                <a:gd name="T45" fmla="*/ 67 h 87"/>
                <a:gd name="T46" fmla="*/ 57 w 96"/>
                <a:gd name="T47" fmla="*/ 63 h 87"/>
                <a:gd name="T48" fmla="*/ 61 w 96"/>
                <a:gd name="T49" fmla="*/ 59 h 87"/>
                <a:gd name="T50" fmla="*/ 47 w 96"/>
                <a:gd name="T51" fmla="*/ 28 h 87"/>
                <a:gd name="T52" fmla="*/ 47 w 96"/>
                <a:gd name="T53" fmla="*/ 27 h 87"/>
                <a:gd name="T54" fmla="*/ 47 w 96"/>
                <a:gd name="T55" fmla="*/ 27 h 87"/>
                <a:gd name="T56" fmla="*/ 47 w 96"/>
                <a:gd name="T57" fmla="*/ 27 h 87"/>
                <a:gd name="T58" fmla="*/ 47 w 96"/>
                <a:gd name="T59" fmla="*/ 27 h 87"/>
                <a:gd name="T60" fmla="*/ 48 w 96"/>
                <a:gd name="T61" fmla="*/ 27 h 87"/>
                <a:gd name="T62" fmla="*/ 48 w 96"/>
                <a:gd name="T63" fmla="*/ 27 h 87"/>
                <a:gd name="T64" fmla="*/ 48 w 96"/>
                <a:gd name="T65" fmla="*/ 27 h 87"/>
                <a:gd name="T66" fmla="*/ 48 w 96"/>
                <a:gd name="T67" fmla="*/ 27 h 87"/>
                <a:gd name="T68" fmla="*/ 49 w 96"/>
                <a:gd name="T69" fmla="*/ 27 h 87"/>
                <a:gd name="T70" fmla="*/ 49 w 96"/>
                <a:gd name="T71" fmla="*/ 27 h 87"/>
                <a:gd name="T72" fmla="*/ 49 w 96"/>
                <a:gd name="T73" fmla="*/ 27 h 87"/>
                <a:gd name="T74" fmla="*/ 49 w 96"/>
                <a:gd name="T75" fmla="*/ 27 h 87"/>
                <a:gd name="T76" fmla="*/ 50 w 96"/>
                <a:gd name="T77" fmla="*/ 27 h 87"/>
                <a:gd name="T78" fmla="*/ 50 w 96"/>
                <a:gd name="T79" fmla="*/ 28 h 87"/>
                <a:gd name="T80" fmla="*/ 67 w 96"/>
                <a:gd name="T81" fmla="*/ 48 h 87"/>
                <a:gd name="T82" fmla="*/ 50 w 96"/>
                <a:gd name="T83" fmla="*/ 34 h 87"/>
                <a:gd name="T84" fmla="*/ 48 w 96"/>
                <a:gd name="T85" fmla="*/ 87 h 87"/>
                <a:gd name="T86" fmla="*/ 46 w 96"/>
                <a:gd name="T87" fmla="*/ 34 h 87"/>
                <a:gd name="T88" fmla="*/ 29 w 96"/>
                <a:gd name="T89" fmla="*/ 48 h 87"/>
                <a:gd name="T90" fmla="*/ 47 w 96"/>
                <a:gd name="T91" fmla="*/ 28 h 87"/>
                <a:gd name="T92" fmla="*/ 48 w 96"/>
                <a:gd name="T93" fmla="*/ 27 h 87"/>
                <a:gd name="T94" fmla="*/ 48 w 96"/>
                <a:gd name="T95" fmla="*/ 27 h 87"/>
                <a:gd name="T96" fmla="*/ 48 w 96"/>
                <a:gd name="T97" fmla="*/ 2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6" h="87">
                  <a:moveTo>
                    <a:pt x="77" y="59"/>
                  </a:moveTo>
                  <a:cubicBezTo>
                    <a:pt x="80" y="59"/>
                    <a:pt x="83" y="58"/>
                    <a:pt x="85" y="56"/>
                  </a:cubicBezTo>
                  <a:cubicBezTo>
                    <a:pt x="85" y="56"/>
                    <a:pt x="85" y="56"/>
                    <a:pt x="85" y="56"/>
                  </a:cubicBezTo>
                  <a:cubicBezTo>
                    <a:pt x="87" y="54"/>
                    <a:pt x="89" y="51"/>
                    <a:pt x="89" y="47"/>
                  </a:cubicBezTo>
                  <a:cubicBezTo>
                    <a:pt x="89" y="45"/>
                    <a:pt x="88" y="42"/>
                    <a:pt x="86" y="40"/>
                  </a:cubicBezTo>
                  <a:cubicBezTo>
                    <a:pt x="84" y="38"/>
                    <a:pt x="82" y="36"/>
                    <a:pt x="79" y="36"/>
                  </a:cubicBezTo>
                  <a:cubicBezTo>
                    <a:pt x="77" y="36"/>
                    <a:pt x="76" y="34"/>
                    <a:pt x="76" y="32"/>
                  </a:cubicBezTo>
                  <a:cubicBezTo>
                    <a:pt x="76" y="32"/>
                    <a:pt x="76" y="32"/>
                    <a:pt x="76" y="32"/>
                  </a:cubicBezTo>
                  <a:cubicBezTo>
                    <a:pt x="76" y="25"/>
                    <a:pt x="73" y="19"/>
                    <a:pt x="68" y="14"/>
                  </a:cubicBezTo>
                  <a:cubicBezTo>
                    <a:pt x="64" y="10"/>
                    <a:pt x="57" y="7"/>
                    <a:pt x="50" y="7"/>
                  </a:cubicBezTo>
                  <a:cubicBezTo>
                    <a:pt x="45" y="7"/>
                    <a:pt x="41" y="8"/>
                    <a:pt x="37" y="11"/>
                  </a:cubicBezTo>
                  <a:cubicBezTo>
                    <a:pt x="32" y="14"/>
                    <a:pt x="29" y="18"/>
                    <a:pt x="27" y="22"/>
                  </a:cubicBezTo>
                  <a:cubicBezTo>
                    <a:pt x="27" y="24"/>
                    <a:pt x="25" y="24"/>
                    <a:pt x="24" y="25"/>
                  </a:cubicBezTo>
                  <a:cubicBezTo>
                    <a:pt x="19" y="25"/>
                    <a:pt x="15" y="27"/>
                    <a:pt x="12" y="30"/>
                  </a:cubicBezTo>
                  <a:cubicBezTo>
                    <a:pt x="9" y="33"/>
                    <a:pt x="8" y="37"/>
                    <a:pt x="8" y="42"/>
                  </a:cubicBezTo>
                  <a:cubicBezTo>
                    <a:pt x="8" y="47"/>
                    <a:pt x="10" y="51"/>
                    <a:pt x="13" y="54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6" y="57"/>
                    <a:pt x="20" y="59"/>
                    <a:pt x="25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37" y="59"/>
                    <a:pt x="37" y="59"/>
                    <a:pt x="37" y="59"/>
                  </a:cubicBezTo>
                  <a:cubicBezTo>
                    <a:pt x="39" y="59"/>
                    <a:pt x="41" y="61"/>
                    <a:pt x="41" y="63"/>
                  </a:cubicBezTo>
                  <a:cubicBezTo>
                    <a:pt x="41" y="65"/>
                    <a:pt x="39" y="67"/>
                    <a:pt x="37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18" y="67"/>
                    <a:pt x="12" y="64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3" y="55"/>
                    <a:pt x="0" y="49"/>
                    <a:pt x="0" y="42"/>
                  </a:cubicBezTo>
                  <a:cubicBezTo>
                    <a:pt x="0" y="35"/>
                    <a:pt x="3" y="29"/>
                    <a:pt x="7" y="25"/>
                  </a:cubicBezTo>
                  <a:cubicBezTo>
                    <a:pt x="11" y="21"/>
                    <a:pt x="16" y="18"/>
                    <a:pt x="21" y="17"/>
                  </a:cubicBezTo>
                  <a:cubicBezTo>
                    <a:pt x="24" y="12"/>
                    <a:pt x="28" y="8"/>
                    <a:pt x="33" y="5"/>
                  </a:cubicBezTo>
                  <a:cubicBezTo>
                    <a:pt x="38" y="2"/>
                    <a:pt x="44" y="0"/>
                    <a:pt x="50" y="0"/>
                  </a:cubicBezTo>
                  <a:cubicBezTo>
                    <a:pt x="60" y="0"/>
                    <a:pt x="68" y="3"/>
                    <a:pt x="74" y="9"/>
                  </a:cubicBezTo>
                  <a:cubicBezTo>
                    <a:pt x="79" y="14"/>
                    <a:pt x="82" y="22"/>
                    <a:pt x="83" y="29"/>
                  </a:cubicBezTo>
                  <a:cubicBezTo>
                    <a:pt x="86" y="31"/>
                    <a:pt x="89" y="33"/>
                    <a:pt x="92" y="35"/>
                  </a:cubicBezTo>
                  <a:cubicBezTo>
                    <a:pt x="94" y="39"/>
                    <a:pt x="96" y="43"/>
                    <a:pt x="96" y="47"/>
                  </a:cubicBezTo>
                  <a:cubicBezTo>
                    <a:pt x="96" y="53"/>
                    <a:pt x="94" y="58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87" y="64"/>
                    <a:pt x="83" y="66"/>
                    <a:pt x="79" y="67"/>
                  </a:cubicBezTo>
                  <a:cubicBezTo>
                    <a:pt x="79" y="67"/>
                    <a:pt x="78" y="67"/>
                    <a:pt x="78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61" y="67"/>
                    <a:pt x="61" y="67"/>
                    <a:pt x="61" y="67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8" y="67"/>
                    <a:pt x="57" y="65"/>
                    <a:pt x="57" y="63"/>
                  </a:cubicBezTo>
                  <a:cubicBezTo>
                    <a:pt x="57" y="61"/>
                    <a:pt x="58" y="59"/>
                    <a:pt x="60" y="59"/>
                  </a:cubicBezTo>
                  <a:cubicBezTo>
                    <a:pt x="61" y="59"/>
                    <a:pt x="61" y="59"/>
                    <a:pt x="61" y="59"/>
                  </a:cubicBezTo>
                  <a:cubicBezTo>
                    <a:pt x="77" y="59"/>
                    <a:pt x="77" y="59"/>
                    <a:pt x="77" y="59"/>
                  </a:cubicBezTo>
                  <a:close/>
                  <a:moveTo>
                    <a:pt x="47" y="28"/>
                  </a:move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50" y="28"/>
                    <a:pt x="50" y="28"/>
                    <a:pt x="50" y="28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68" y="46"/>
                    <a:pt x="68" y="48"/>
                    <a:pt x="67" y="48"/>
                  </a:cubicBezTo>
                  <a:cubicBezTo>
                    <a:pt x="67" y="49"/>
                    <a:pt x="65" y="49"/>
                    <a:pt x="64" y="48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6"/>
                    <a:pt x="49" y="87"/>
                    <a:pt x="48" y="87"/>
                  </a:cubicBezTo>
                  <a:cubicBezTo>
                    <a:pt x="47" y="87"/>
                    <a:pt x="46" y="86"/>
                    <a:pt x="46" y="85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9"/>
                    <a:pt x="30" y="49"/>
                    <a:pt x="29" y="48"/>
                  </a:cubicBezTo>
                  <a:cubicBezTo>
                    <a:pt x="28" y="48"/>
                    <a:pt x="28" y="46"/>
                    <a:pt x="29" y="45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lose/>
                  <a:moveTo>
                    <a:pt x="48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7"/>
                    <a:pt x="48" y="27"/>
                    <a:pt x="4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59434" name="PA_矩形 4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567964" y="3283527"/>
            <a:ext cx="558166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Plan</a:t>
            </a:r>
          </a:p>
        </p:txBody>
      </p:sp>
      <p:sp>
        <p:nvSpPr>
          <p:cNvPr id="59435" name="PA_矩形 4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466826" y="3283527"/>
            <a:ext cx="554960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Idea</a:t>
            </a:r>
          </a:p>
        </p:txBody>
      </p:sp>
      <p:sp>
        <p:nvSpPr>
          <p:cNvPr id="59436" name="PA_矩形 4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216000" y="3283527"/>
            <a:ext cx="830677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Design </a:t>
            </a:r>
          </a:p>
        </p:txBody>
      </p:sp>
      <p:sp>
        <p:nvSpPr>
          <p:cNvPr id="59437" name="PA_矩形 45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576380" y="3736353"/>
            <a:ext cx="1919224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59438" name="PA_矩形 4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730481" y="3736353"/>
            <a:ext cx="1919224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59439" name="PA_矩形 4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840147" y="3736353"/>
            <a:ext cx="1919223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59440" name="PA_矩形 48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545330" y="5503727"/>
            <a:ext cx="9117901" cy="74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9441" name="PA_矩形 4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913885" y="5170502"/>
            <a:ext cx="2870056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 MAKES US</a:t>
            </a:r>
            <a:r>
              <a:rPr lang="en-US" altLang="zh-CN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DIFFERENT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?</a:t>
            </a:r>
            <a:endParaRPr lang="en-US" altLang="zh-CN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9442" name="PA_矩形 5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13886" y="5474150"/>
            <a:ext cx="1536225" cy="82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5332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45%</a:t>
            </a:r>
          </a:p>
        </p:txBody>
      </p:sp>
      <p:sp>
        <p:nvSpPr>
          <p:cNvPr id="31" name="PA_文本框 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32" name="PA_文本框 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42232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34" grpId="0" animBg="1" autoUpdateAnimBg="0"/>
      <p:bldP spid="59435" grpId="0" animBg="1" autoUpdateAnimBg="0"/>
      <p:bldP spid="59436" grpId="0" animBg="1" autoUpdateAnimBg="0"/>
      <p:bldP spid="59437" grpId="0" animBg="1" autoUpdateAnimBg="0"/>
      <p:bldP spid="59438" grpId="0" animBg="1" autoUpdateAnimBg="0"/>
      <p:bldP spid="59439" grpId="0" animBg="1" autoUpdateAnimBg="0"/>
      <p:bldP spid="59440" grpId="0" animBg="1" autoUpdateAnimBg="0"/>
      <p:bldP spid="59441" grpId="0" animBg="1" autoUpdateAnimBg="0"/>
      <p:bldP spid="59442" grpId="0" animBg="1" autoUpdateAnimBg="0"/>
      <p:bldP spid="31" grpId="0" animBg="1" autoUpdateAnimBg="0"/>
      <p:bldP spid="32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PA_矩形 1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51458" y="1819951"/>
            <a:ext cx="2090621" cy="2090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80" name="PA_任意多边形 12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5842080" y="1819951"/>
            <a:ext cx="232761" cy="2090621"/>
          </a:xfrm>
          <a:custGeom>
            <a:avLst/>
            <a:gdLst>
              <a:gd name="T0" fmla="*/ 118 w 118"/>
              <a:gd name="T1" fmla="*/ 912 h 1058"/>
              <a:gd name="T2" fmla="*/ 0 w 118"/>
              <a:gd name="T3" fmla="*/ 1058 h 1058"/>
              <a:gd name="T4" fmla="*/ 0 w 118"/>
              <a:gd name="T5" fmla="*/ 0 h 1058"/>
              <a:gd name="T6" fmla="*/ 118 w 118"/>
              <a:gd name="T7" fmla="*/ 151 h 1058"/>
              <a:gd name="T8" fmla="*/ 118 w 118"/>
              <a:gd name="T9" fmla="*/ 912 h 1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1058">
                <a:moveTo>
                  <a:pt x="118" y="912"/>
                </a:moveTo>
                <a:lnTo>
                  <a:pt x="0" y="1058"/>
                </a:lnTo>
                <a:lnTo>
                  <a:pt x="0" y="0"/>
                </a:lnTo>
                <a:lnTo>
                  <a:pt x="118" y="151"/>
                </a:lnTo>
                <a:lnTo>
                  <a:pt x="118" y="91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81" name="PA_矩形 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51458" y="3931732"/>
            <a:ext cx="2090621" cy="20906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82" name="PA_任意多边形 1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5842080" y="3931732"/>
            <a:ext cx="232761" cy="2090621"/>
          </a:xfrm>
          <a:custGeom>
            <a:avLst/>
            <a:gdLst>
              <a:gd name="T0" fmla="*/ 118 w 118"/>
              <a:gd name="T1" fmla="*/ 912 h 1058"/>
              <a:gd name="T2" fmla="*/ 0 w 118"/>
              <a:gd name="T3" fmla="*/ 1058 h 1058"/>
              <a:gd name="T4" fmla="*/ 0 w 118"/>
              <a:gd name="T5" fmla="*/ 0 h 1058"/>
              <a:gd name="T6" fmla="*/ 118 w 118"/>
              <a:gd name="T7" fmla="*/ 151 h 1058"/>
              <a:gd name="T8" fmla="*/ 118 w 118"/>
              <a:gd name="T9" fmla="*/ 912 h 1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8" h="1058">
                <a:moveTo>
                  <a:pt x="118" y="912"/>
                </a:moveTo>
                <a:lnTo>
                  <a:pt x="0" y="1058"/>
                </a:lnTo>
                <a:lnTo>
                  <a:pt x="0" y="0"/>
                </a:lnTo>
                <a:lnTo>
                  <a:pt x="118" y="151"/>
                </a:lnTo>
                <a:lnTo>
                  <a:pt x="118" y="9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83" name="PA_矩形 1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32994" y="1819951"/>
            <a:ext cx="2090621" cy="20906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84" name="PA_任意多边形 16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6096001" y="1819951"/>
            <a:ext cx="236993" cy="2090621"/>
          </a:xfrm>
          <a:custGeom>
            <a:avLst/>
            <a:gdLst>
              <a:gd name="T0" fmla="*/ 0 w 120"/>
              <a:gd name="T1" fmla="*/ 912 h 1058"/>
              <a:gd name="T2" fmla="*/ 120 w 120"/>
              <a:gd name="T3" fmla="*/ 1058 h 1058"/>
              <a:gd name="T4" fmla="*/ 120 w 120"/>
              <a:gd name="T5" fmla="*/ 0 h 1058"/>
              <a:gd name="T6" fmla="*/ 0 w 120"/>
              <a:gd name="T7" fmla="*/ 151 h 1058"/>
              <a:gd name="T8" fmla="*/ 0 w 120"/>
              <a:gd name="T9" fmla="*/ 912 h 1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1058">
                <a:moveTo>
                  <a:pt x="0" y="912"/>
                </a:moveTo>
                <a:lnTo>
                  <a:pt x="120" y="1058"/>
                </a:lnTo>
                <a:lnTo>
                  <a:pt x="120" y="0"/>
                </a:lnTo>
                <a:lnTo>
                  <a:pt x="0" y="151"/>
                </a:lnTo>
                <a:lnTo>
                  <a:pt x="0" y="9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/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85" name="PA_矩形 1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332994" y="3931732"/>
            <a:ext cx="2090621" cy="2090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86" name="PA_任意多边形 18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6096001" y="3931732"/>
            <a:ext cx="236993" cy="2090621"/>
          </a:xfrm>
          <a:custGeom>
            <a:avLst/>
            <a:gdLst>
              <a:gd name="T0" fmla="*/ 0 w 120"/>
              <a:gd name="T1" fmla="*/ 912 h 1058"/>
              <a:gd name="T2" fmla="*/ 120 w 120"/>
              <a:gd name="T3" fmla="*/ 1058 h 1058"/>
              <a:gd name="T4" fmla="*/ 120 w 120"/>
              <a:gd name="T5" fmla="*/ 0 h 1058"/>
              <a:gd name="T6" fmla="*/ 0 w 120"/>
              <a:gd name="T7" fmla="*/ 151 h 1058"/>
              <a:gd name="T8" fmla="*/ 0 w 120"/>
              <a:gd name="T9" fmla="*/ 912 h 1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" h="1058">
                <a:moveTo>
                  <a:pt x="0" y="912"/>
                </a:moveTo>
                <a:lnTo>
                  <a:pt x="120" y="1058"/>
                </a:lnTo>
                <a:lnTo>
                  <a:pt x="120" y="0"/>
                </a:lnTo>
                <a:lnTo>
                  <a:pt x="0" y="151"/>
                </a:lnTo>
                <a:lnTo>
                  <a:pt x="0" y="91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87" name="PA_任意多边形 19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4532269" y="2374348"/>
            <a:ext cx="552279" cy="556512"/>
          </a:xfrm>
          <a:custGeom>
            <a:avLst/>
            <a:gdLst>
              <a:gd name="T0" fmla="*/ 23 w 118"/>
              <a:gd name="T1" fmla="*/ 45 h 119"/>
              <a:gd name="T2" fmla="*/ 25 w 118"/>
              <a:gd name="T3" fmla="*/ 35 h 119"/>
              <a:gd name="T4" fmla="*/ 29 w 118"/>
              <a:gd name="T5" fmla="*/ 30 h 119"/>
              <a:gd name="T6" fmla="*/ 34 w 118"/>
              <a:gd name="T7" fmla="*/ 26 h 119"/>
              <a:gd name="T8" fmla="*/ 44 w 118"/>
              <a:gd name="T9" fmla="*/ 24 h 119"/>
              <a:gd name="T10" fmla="*/ 37 w 118"/>
              <a:gd name="T11" fmla="*/ 30 h 119"/>
              <a:gd name="T12" fmla="*/ 29 w 118"/>
              <a:gd name="T13" fmla="*/ 38 h 119"/>
              <a:gd name="T14" fmla="*/ 95 w 118"/>
              <a:gd name="T15" fmla="*/ 89 h 119"/>
              <a:gd name="T16" fmla="*/ 116 w 118"/>
              <a:gd name="T17" fmla="*/ 110 h 119"/>
              <a:gd name="T18" fmla="*/ 109 w 118"/>
              <a:gd name="T19" fmla="*/ 117 h 119"/>
              <a:gd name="T20" fmla="*/ 74 w 118"/>
              <a:gd name="T21" fmla="*/ 104 h 119"/>
              <a:gd name="T22" fmla="*/ 33 w 118"/>
              <a:gd name="T23" fmla="*/ 104 h 119"/>
              <a:gd name="T24" fmla="*/ 4 w 118"/>
              <a:gd name="T25" fmla="*/ 75 h 119"/>
              <a:gd name="T26" fmla="*/ 0 w 118"/>
              <a:gd name="T27" fmla="*/ 54 h 119"/>
              <a:gd name="T28" fmla="*/ 15 w 118"/>
              <a:gd name="T29" fmla="*/ 16 h 119"/>
              <a:gd name="T30" fmla="*/ 74 w 118"/>
              <a:gd name="T31" fmla="*/ 5 h 119"/>
              <a:gd name="T32" fmla="*/ 74 w 118"/>
              <a:gd name="T33" fmla="*/ 5 h 119"/>
              <a:gd name="T34" fmla="*/ 92 w 118"/>
              <a:gd name="T35" fmla="*/ 17 h 119"/>
              <a:gd name="T36" fmla="*/ 103 w 118"/>
              <a:gd name="T37" fmla="*/ 34 h 119"/>
              <a:gd name="T38" fmla="*/ 103 w 118"/>
              <a:gd name="T39" fmla="*/ 75 h 119"/>
              <a:gd name="T40" fmla="*/ 70 w 118"/>
              <a:gd name="T41" fmla="*/ 14 h 119"/>
              <a:gd name="T42" fmla="*/ 54 w 118"/>
              <a:gd name="T43" fmla="*/ 10 h 119"/>
              <a:gd name="T44" fmla="*/ 13 w 118"/>
              <a:gd name="T45" fmla="*/ 38 h 119"/>
              <a:gd name="T46" fmla="*/ 13 w 118"/>
              <a:gd name="T47" fmla="*/ 71 h 119"/>
              <a:gd name="T48" fmla="*/ 22 w 118"/>
              <a:gd name="T49" fmla="*/ 86 h 119"/>
              <a:gd name="T50" fmla="*/ 54 w 118"/>
              <a:gd name="T51" fmla="*/ 98 h 119"/>
              <a:gd name="T52" fmla="*/ 85 w 118"/>
              <a:gd name="T53" fmla="*/ 86 h 119"/>
              <a:gd name="T54" fmla="*/ 94 w 118"/>
              <a:gd name="T55" fmla="*/ 71 h 119"/>
              <a:gd name="T56" fmla="*/ 94 w 118"/>
              <a:gd name="T57" fmla="*/ 38 h 119"/>
              <a:gd name="T58" fmla="*/ 85 w 118"/>
              <a:gd name="T59" fmla="*/ 24 h 119"/>
              <a:gd name="T60" fmla="*/ 70 w 118"/>
              <a:gd name="T61" fmla="*/ 14 h 119"/>
              <a:gd name="T62" fmla="*/ 82 w 118"/>
              <a:gd name="T63" fmla="*/ 54 h 119"/>
              <a:gd name="T64" fmla="*/ 85 w 118"/>
              <a:gd name="T65" fmla="*/ 51 h 119"/>
              <a:gd name="T66" fmla="*/ 86 w 118"/>
              <a:gd name="T67" fmla="*/ 68 h 119"/>
              <a:gd name="T68" fmla="*/ 78 w 118"/>
              <a:gd name="T69" fmla="*/ 79 h 119"/>
              <a:gd name="T70" fmla="*/ 54 w 118"/>
              <a:gd name="T71" fmla="*/ 89 h 119"/>
              <a:gd name="T72" fmla="*/ 54 w 118"/>
              <a:gd name="T73" fmla="*/ 83 h 119"/>
              <a:gd name="T74" fmla="*/ 74 w 118"/>
              <a:gd name="T75" fmla="*/ 75 h 119"/>
              <a:gd name="T76" fmla="*/ 80 w 118"/>
              <a:gd name="T77" fmla="*/ 66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18" h="119">
                <a:moveTo>
                  <a:pt x="27" y="43"/>
                </a:moveTo>
                <a:cubicBezTo>
                  <a:pt x="26" y="45"/>
                  <a:pt x="24" y="45"/>
                  <a:pt x="23" y="45"/>
                </a:cubicBezTo>
                <a:cubicBezTo>
                  <a:pt x="21" y="44"/>
                  <a:pt x="21" y="42"/>
                  <a:pt x="21" y="41"/>
                </a:cubicBezTo>
                <a:cubicBezTo>
                  <a:pt x="22" y="39"/>
                  <a:pt x="23" y="37"/>
                  <a:pt x="25" y="35"/>
                </a:cubicBezTo>
                <a:cubicBezTo>
                  <a:pt x="26" y="33"/>
                  <a:pt x="27" y="31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29" y="30"/>
                  <a:pt x="29" y="30"/>
                  <a:pt x="29" y="30"/>
                </a:cubicBezTo>
                <a:cubicBezTo>
                  <a:pt x="30" y="28"/>
                  <a:pt x="32" y="27"/>
                  <a:pt x="34" y="26"/>
                </a:cubicBezTo>
                <a:cubicBezTo>
                  <a:pt x="36" y="24"/>
                  <a:pt x="38" y="23"/>
                  <a:pt x="40" y="22"/>
                </a:cubicBezTo>
                <a:cubicBezTo>
                  <a:pt x="41" y="22"/>
                  <a:pt x="43" y="22"/>
                  <a:pt x="44" y="24"/>
                </a:cubicBezTo>
                <a:cubicBezTo>
                  <a:pt x="44" y="25"/>
                  <a:pt x="44" y="27"/>
                  <a:pt x="42" y="28"/>
                </a:cubicBezTo>
                <a:cubicBezTo>
                  <a:pt x="41" y="28"/>
                  <a:pt x="39" y="29"/>
                  <a:pt x="37" y="30"/>
                </a:cubicBezTo>
                <a:cubicBezTo>
                  <a:pt x="36" y="32"/>
                  <a:pt x="34" y="33"/>
                  <a:pt x="33" y="34"/>
                </a:cubicBezTo>
                <a:cubicBezTo>
                  <a:pt x="32" y="35"/>
                  <a:pt x="31" y="37"/>
                  <a:pt x="29" y="38"/>
                </a:cubicBezTo>
                <a:cubicBezTo>
                  <a:pt x="28" y="40"/>
                  <a:pt x="28" y="41"/>
                  <a:pt x="27" y="43"/>
                </a:cubicBezTo>
                <a:close/>
                <a:moveTo>
                  <a:pt x="95" y="89"/>
                </a:moveTo>
                <a:cubicBezTo>
                  <a:pt x="95" y="89"/>
                  <a:pt x="95" y="89"/>
                  <a:pt x="95" y="89"/>
                </a:cubicBezTo>
                <a:cubicBezTo>
                  <a:pt x="116" y="110"/>
                  <a:pt x="116" y="110"/>
                  <a:pt x="116" y="110"/>
                </a:cubicBezTo>
                <a:cubicBezTo>
                  <a:pt x="118" y="112"/>
                  <a:pt x="118" y="115"/>
                  <a:pt x="116" y="117"/>
                </a:cubicBezTo>
                <a:cubicBezTo>
                  <a:pt x="114" y="119"/>
                  <a:pt x="111" y="119"/>
                  <a:pt x="109" y="117"/>
                </a:cubicBezTo>
                <a:cubicBezTo>
                  <a:pt x="88" y="96"/>
                  <a:pt x="88" y="96"/>
                  <a:pt x="88" y="96"/>
                </a:cubicBezTo>
                <a:cubicBezTo>
                  <a:pt x="84" y="99"/>
                  <a:pt x="79" y="102"/>
                  <a:pt x="74" y="104"/>
                </a:cubicBezTo>
                <a:cubicBezTo>
                  <a:pt x="68" y="107"/>
                  <a:pt x="61" y="108"/>
                  <a:pt x="54" y="108"/>
                </a:cubicBezTo>
                <a:cubicBezTo>
                  <a:pt x="46" y="108"/>
                  <a:pt x="39" y="107"/>
                  <a:pt x="33" y="104"/>
                </a:cubicBezTo>
                <a:cubicBezTo>
                  <a:pt x="26" y="102"/>
                  <a:pt x="20" y="98"/>
                  <a:pt x="15" y="93"/>
                </a:cubicBezTo>
                <a:cubicBezTo>
                  <a:pt x="10" y="88"/>
                  <a:pt x="6" y="82"/>
                  <a:pt x="4" y="75"/>
                </a:cubicBezTo>
                <a:cubicBezTo>
                  <a:pt x="4" y="75"/>
                  <a:pt x="4" y="75"/>
                  <a:pt x="4" y="75"/>
                </a:cubicBezTo>
                <a:cubicBezTo>
                  <a:pt x="1" y="69"/>
                  <a:pt x="0" y="62"/>
                  <a:pt x="0" y="54"/>
                </a:cubicBezTo>
                <a:cubicBezTo>
                  <a:pt x="0" y="47"/>
                  <a:pt x="1" y="40"/>
                  <a:pt x="4" y="34"/>
                </a:cubicBezTo>
                <a:cubicBezTo>
                  <a:pt x="6" y="27"/>
                  <a:pt x="10" y="21"/>
                  <a:pt x="15" y="16"/>
                </a:cubicBezTo>
                <a:cubicBezTo>
                  <a:pt x="25" y="7"/>
                  <a:pt x="39" y="0"/>
                  <a:pt x="54" y="0"/>
                </a:cubicBezTo>
                <a:cubicBezTo>
                  <a:pt x="61" y="0"/>
                  <a:pt x="68" y="2"/>
                  <a:pt x="74" y="5"/>
                </a:cubicBezTo>
                <a:cubicBezTo>
                  <a:pt x="74" y="5"/>
                  <a:pt x="74" y="5"/>
                  <a:pt x="74" y="5"/>
                </a:cubicBezTo>
                <a:cubicBezTo>
                  <a:pt x="74" y="5"/>
                  <a:pt x="74" y="5"/>
                  <a:pt x="74" y="5"/>
                </a:cubicBezTo>
                <a:cubicBezTo>
                  <a:pt x="81" y="7"/>
                  <a:pt x="87" y="11"/>
                  <a:pt x="92" y="16"/>
                </a:cubicBezTo>
                <a:cubicBezTo>
                  <a:pt x="92" y="17"/>
                  <a:pt x="92" y="17"/>
                  <a:pt x="92" y="17"/>
                </a:cubicBezTo>
                <a:cubicBezTo>
                  <a:pt x="97" y="21"/>
                  <a:pt x="101" y="27"/>
                  <a:pt x="103" y="34"/>
                </a:cubicBezTo>
                <a:cubicBezTo>
                  <a:pt x="103" y="34"/>
                  <a:pt x="103" y="34"/>
                  <a:pt x="103" y="34"/>
                </a:cubicBezTo>
                <a:cubicBezTo>
                  <a:pt x="106" y="40"/>
                  <a:pt x="108" y="47"/>
                  <a:pt x="108" y="54"/>
                </a:cubicBezTo>
                <a:cubicBezTo>
                  <a:pt x="108" y="62"/>
                  <a:pt x="106" y="69"/>
                  <a:pt x="103" y="75"/>
                </a:cubicBezTo>
                <a:cubicBezTo>
                  <a:pt x="101" y="80"/>
                  <a:pt x="98" y="85"/>
                  <a:pt x="95" y="89"/>
                </a:cubicBezTo>
                <a:close/>
                <a:moveTo>
                  <a:pt x="70" y="14"/>
                </a:moveTo>
                <a:cubicBezTo>
                  <a:pt x="70" y="14"/>
                  <a:pt x="70" y="14"/>
                  <a:pt x="70" y="14"/>
                </a:cubicBezTo>
                <a:cubicBezTo>
                  <a:pt x="65" y="12"/>
                  <a:pt x="60" y="10"/>
                  <a:pt x="54" y="10"/>
                </a:cubicBezTo>
                <a:cubicBezTo>
                  <a:pt x="41" y="10"/>
                  <a:pt x="30" y="15"/>
                  <a:pt x="22" y="23"/>
                </a:cubicBezTo>
                <a:cubicBezTo>
                  <a:pt x="18" y="27"/>
                  <a:pt x="15" y="32"/>
                  <a:pt x="13" y="38"/>
                </a:cubicBezTo>
                <a:cubicBezTo>
                  <a:pt x="11" y="43"/>
                  <a:pt x="10" y="48"/>
                  <a:pt x="10" y="54"/>
                </a:cubicBezTo>
                <a:cubicBezTo>
                  <a:pt x="10" y="60"/>
                  <a:pt x="11" y="66"/>
                  <a:pt x="13" y="71"/>
                </a:cubicBezTo>
                <a:cubicBezTo>
                  <a:pt x="13" y="71"/>
                  <a:pt x="13" y="71"/>
                  <a:pt x="13" y="71"/>
                </a:cubicBezTo>
                <a:cubicBezTo>
                  <a:pt x="15" y="77"/>
                  <a:pt x="18" y="82"/>
                  <a:pt x="22" y="86"/>
                </a:cubicBezTo>
                <a:cubicBezTo>
                  <a:pt x="26" y="90"/>
                  <a:pt x="31" y="93"/>
                  <a:pt x="37" y="95"/>
                </a:cubicBezTo>
                <a:cubicBezTo>
                  <a:pt x="42" y="97"/>
                  <a:pt x="48" y="98"/>
                  <a:pt x="54" y="98"/>
                </a:cubicBezTo>
                <a:cubicBezTo>
                  <a:pt x="60" y="98"/>
                  <a:pt x="65" y="97"/>
                  <a:pt x="70" y="95"/>
                </a:cubicBezTo>
                <a:cubicBezTo>
                  <a:pt x="76" y="93"/>
                  <a:pt x="81" y="90"/>
                  <a:pt x="85" y="86"/>
                </a:cubicBezTo>
                <a:cubicBezTo>
                  <a:pt x="85" y="86"/>
                  <a:pt x="85" y="86"/>
                  <a:pt x="85" y="86"/>
                </a:cubicBezTo>
                <a:cubicBezTo>
                  <a:pt x="89" y="82"/>
                  <a:pt x="92" y="77"/>
                  <a:pt x="94" y="71"/>
                </a:cubicBezTo>
                <a:cubicBezTo>
                  <a:pt x="96" y="66"/>
                  <a:pt x="98" y="60"/>
                  <a:pt x="98" y="54"/>
                </a:cubicBezTo>
                <a:cubicBezTo>
                  <a:pt x="98" y="49"/>
                  <a:pt x="96" y="43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2"/>
                  <a:pt x="89" y="28"/>
                  <a:pt x="85" y="24"/>
                </a:cubicBezTo>
                <a:cubicBezTo>
                  <a:pt x="85" y="23"/>
                  <a:pt x="85" y="23"/>
                  <a:pt x="85" y="23"/>
                </a:cubicBezTo>
                <a:cubicBezTo>
                  <a:pt x="81" y="19"/>
                  <a:pt x="76" y="16"/>
                  <a:pt x="70" y="14"/>
                </a:cubicBezTo>
                <a:cubicBezTo>
                  <a:pt x="70" y="14"/>
                  <a:pt x="70" y="14"/>
                  <a:pt x="70" y="14"/>
                </a:cubicBezTo>
                <a:close/>
                <a:moveTo>
                  <a:pt x="82" y="54"/>
                </a:moveTo>
                <a:cubicBezTo>
                  <a:pt x="82" y="54"/>
                  <a:pt x="82" y="54"/>
                  <a:pt x="82" y="54"/>
                </a:cubicBezTo>
                <a:cubicBezTo>
                  <a:pt x="82" y="53"/>
                  <a:pt x="84" y="51"/>
                  <a:pt x="85" y="51"/>
                </a:cubicBezTo>
                <a:cubicBezTo>
                  <a:pt x="87" y="51"/>
                  <a:pt x="88" y="53"/>
                  <a:pt x="88" y="54"/>
                </a:cubicBezTo>
                <a:cubicBezTo>
                  <a:pt x="88" y="59"/>
                  <a:pt x="88" y="64"/>
                  <a:pt x="86" y="68"/>
                </a:cubicBezTo>
                <a:cubicBezTo>
                  <a:pt x="86" y="68"/>
                  <a:pt x="86" y="68"/>
                  <a:pt x="86" y="68"/>
                </a:cubicBezTo>
                <a:cubicBezTo>
                  <a:pt x="84" y="72"/>
                  <a:pt x="82" y="76"/>
                  <a:pt x="78" y="79"/>
                </a:cubicBezTo>
                <a:cubicBezTo>
                  <a:pt x="75" y="82"/>
                  <a:pt x="71" y="85"/>
                  <a:pt x="67" y="87"/>
                </a:cubicBezTo>
                <a:cubicBezTo>
                  <a:pt x="63" y="88"/>
                  <a:pt x="58" y="89"/>
                  <a:pt x="54" y="89"/>
                </a:cubicBezTo>
                <a:cubicBezTo>
                  <a:pt x="52" y="89"/>
                  <a:pt x="51" y="88"/>
                  <a:pt x="51" y="86"/>
                </a:cubicBezTo>
                <a:cubicBezTo>
                  <a:pt x="51" y="85"/>
                  <a:pt x="52" y="83"/>
                  <a:pt x="54" y="83"/>
                </a:cubicBezTo>
                <a:cubicBezTo>
                  <a:pt x="57" y="83"/>
                  <a:pt x="61" y="83"/>
                  <a:pt x="65" y="81"/>
                </a:cubicBezTo>
                <a:cubicBezTo>
                  <a:pt x="68" y="80"/>
                  <a:pt x="71" y="78"/>
                  <a:pt x="74" y="75"/>
                </a:cubicBezTo>
                <a:cubicBezTo>
                  <a:pt x="77" y="72"/>
                  <a:pt x="79" y="69"/>
                  <a:pt x="80" y="66"/>
                </a:cubicBezTo>
                <a:cubicBezTo>
                  <a:pt x="80" y="66"/>
                  <a:pt x="80" y="66"/>
                  <a:pt x="80" y="66"/>
                </a:cubicBezTo>
                <a:cubicBezTo>
                  <a:pt x="82" y="62"/>
                  <a:pt x="82" y="58"/>
                  <a:pt x="82" y="5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88" name="PA_任意多边形 20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7079947" y="2329911"/>
            <a:ext cx="596716" cy="600948"/>
          </a:xfrm>
          <a:custGeom>
            <a:avLst/>
            <a:gdLst>
              <a:gd name="T0" fmla="*/ 87 w 128"/>
              <a:gd name="T1" fmla="*/ 64 h 129"/>
              <a:gd name="T2" fmla="*/ 48 w 128"/>
              <a:gd name="T3" fmla="*/ 81 h 129"/>
              <a:gd name="T4" fmla="*/ 64 w 128"/>
              <a:gd name="T5" fmla="*/ 41 h 129"/>
              <a:gd name="T6" fmla="*/ 84 w 128"/>
              <a:gd name="T7" fmla="*/ 15 h 129"/>
              <a:gd name="T8" fmla="*/ 103 w 128"/>
              <a:gd name="T9" fmla="*/ 13 h 129"/>
              <a:gd name="T10" fmla="*/ 110 w 128"/>
              <a:gd name="T11" fmla="*/ 38 h 129"/>
              <a:gd name="T12" fmla="*/ 123 w 128"/>
              <a:gd name="T13" fmla="*/ 50 h 129"/>
              <a:gd name="T14" fmla="*/ 128 w 128"/>
              <a:gd name="T15" fmla="*/ 73 h 129"/>
              <a:gd name="T16" fmla="*/ 113 w 128"/>
              <a:gd name="T17" fmla="*/ 85 h 129"/>
              <a:gd name="T18" fmla="*/ 116 w 128"/>
              <a:gd name="T19" fmla="*/ 97 h 129"/>
              <a:gd name="T20" fmla="*/ 96 w 128"/>
              <a:gd name="T21" fmla="*/ 116 h 129"/>
              <a:gd name="T22" fmla="*/ 78 w 128"/>
              <a:gd name="T23" fmla="*/ 116 h 129"/>
              <a:gd name="T24" fmla="*/ 73 w 128"/>
              <a:gd name="T25" fmla="*/ 129 h 129"/>
              <a:gd name="T26" fmla="*/ 50 w 128"/>
              <a:gd name="T27" fmla="*/ 124 h 129"/>
              <a:gd name="T28" fmla="*/ 37 w 128"/>
              <a:gd name="T29" fmla="*/ 111 h 129"/>
              <a:gd name="T30" fmla="*/ 12 w 128"/>
              <a:gd name="T31" fmla="*/ 104 h 129"/>
              <a:gd name="T32" fmla="*/ 15 w 128"/>
              <a:gd name="T33" fmla="*/ 85 h 129"/>
              <a:gd name="T34" fmla="*/ 0 w 128"/>
              <a:gd name="T35" fmla="*/ 73 h 129"/>
              <a:gd name="T36" fmla="*/ 5 w 128"/>
              <a:gd name="T37" fmla="*/ 50 h 129"/>
              <a:gd name="T38" fmla="*/ 18 w 128"/>
              <a:gd name="T39" fmla="*/ 38 h 129"/>
              <a:gd name="T40" fmla="*/ 25 w 128"/>
              <a:gd name="T41" fmla="*/ 13 h 129"/>
              <a:gd name="T42" fmla="*/ 44 w 128"/>
              <a:gd name="T43" fmla="*/ 15 h 129"/>
              <a:gd name="T44" fmla="*/ 55 w 128"/>
              <a:gd name="T45" fmla="*/ 0 h 129"/>
              <a:gd name="T46" fmla="*/ 78 w 128"/>
              <a:gd name="T47" fmla="*/ 5 h 129"/>
              <a:gd name="T48" fmla="*/ 81 w 128"/>
              <a:gd name="T49" fmla="*/ 24 h 129"/>
              <a:gd name="T50" fmla="*/ 68 w 128"/>
              <a:gd name="T51" fmla="*/ 17 h 129"/>
              <a:gd name="T52" fmla="*/ 60 w 128"/>
              <a:gd name="T53" fmla="*/ 17 h 129"/>
              <a:gd name="T54" fmla="*/ 39 w 128"/>
              <a:gd name="T55" fmla="*/ 28 h 129"/>
              <a:gd name="T56" fmla="*/ 28 w 128"/>
              <a:gd name="T57" fmla="*/ 23 h 129"/>
              <a:gd name="T58" fmla="*/ 28 w 128"/>
              <a:gd name="T59" fmla="*/ 40 h 129"/>
              <a:gd name="T60" fmla="*/ 16 w 128"/>
              <a:gd name="T61" fmla="*/ 60 h 129"/>
              <a:gd name="T62" fmla="*/ 16 w 128"/>
              <a:gd name="T63" fmla="*/ 68 h 129"/>
              <a:gd name="T64" fmla="*/ 28 w 128"/>
              <a:gd name="T65" fmla="*/ 89 h 129"/>
              <a:gd name="T66" fmla="*/ 27 w 128"/>
              <a:gd name="T67" fmla="*/ 95 h 129"/>
              <a:gd name="T68" fmla="*/ 33 w 128"/>
              <a:gd name="T69" fmla="*/ 101 h 129"/>
              <a:gd name="T70" fmla="*/ 56 w 128"/>
              <a:gd name="T71" fmla="*/ 107 h 129"/>
              <a:gd name="T72" fmla="*/ 68 w 128"/>
              <a:gd name="T73" fmla="*/ 119 h 129"/>
              <a:gd name="T74" fmla="*/ 81 w 128"/>
              <a:gd name="T75" fmla="*/ 105 h 129"/>
              <a:gd name="T76" fmla="*/ 89 w 128"/>
              <a:gd name="T77" fmla="*/ 100 h 129"/>
              <a:gd name="T78" fmla="*/ 105 w 128"/>
              <a:gd name="T79" fmla="*/ 100 h 129"/>
              <a:gd name="T80" fmla="*/ 104 w 128"/>
              <a:gd name="T81" fmla="*/ 81 h 129"/>
              <a:gd name="T82" fmla="*/ 112 w 128"/>
              <a:gd name="T83" fmla="*/ 68 h 129"/>
              <a:gd name="T84" fmla="*/ 112 w 128"/>
              <a:gd name="T85" fmla="*/ 60 h 129"/>
              <a:gd name="T86" fmla="*/ 100 w 128"/>
              <a:gd name="T87" fmla="*/ 40 h 129"/>
              <a:gd name="T88" fmla="*/ 105 w 128"/>
              <a:gd name="T89" fmla="*/ 29 h 129"/>
              <a:gd name="T90" fmla="*/ 89 w 128"/>
              <a:gd name="T91" fmla="*/ 28 h 129"/>
              <a:gd name="T92" fmla="*/ 76 w 128"/>
              <a:gd name="T93" fmla="*/ 52 h 129"/>
              <a:gd name="T94" fmla="*/ 47 w 128"/>
              <a:gd name="T95" fmla="*/ 64 h 129"/>
              <a:gd name="T96" fmla="*/ 76 w 128"/>
              <a:gd name="T97" fmla="*/ 77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" h="129">
                <a:moveTo>
                  <a:pt x="64" y="41"/>
                </a:moveTo>
                <a:cubicBezTo>
                  <a:pt x="70" y="41"/>
                  <a:pt x="76" y="44"/>
                  <a:pt x="80" y="48"/>
                </a:cubicBezTo>
                <a:cubicBezTo>
                  <a:pt x="85" y="52"/>
                  <a:pt x="87" y="58"/>
                  <a:pt x="87" y="64"/>
                </a:cubicBezTo>
                <a:cubicBezTo>
                  <a:pt x="87" y="71"/>
                  <a:pt x="85" y="77"/>
                  <a:pt x="80" y="81"/>
                </a:cubicBezTo>
                <a:cubicBezTo>
                  <a:pt x="76" y="85"/>
                  <a:pt x="70" y="88"/>
                  <a:pt x="64" y="88"/>
                </a:cubicBezTo>
                <a:cubicBezTo>
                  <a:pt x="58" y="88"/>
                  <a:pt x="52" y="85"/>
                  <a:pt x="48" y="81"/>
                </a:cubicBezTo>
                <a:cubicBezTo>
                  <a:pt x="43" y="77"/>
                  <a:pt x="41" y="71"/>
                  <a:pt x="41" y="64"/>
                </a:cubicBezTo>
                <a:cubicBezTo>
                  <a:pt x="41" y="58"/>
                  <a:pt x="43" y="52"/>
                  <a:pt x="48" y="48"/>
                </a:cubicBezTo>
                <a:cubicBezTo>
                  <a:pt x="52" y="44"/>
                  <a:pt x="58" y="41"/>
                  <a:pt x="64" y="41"/>
                </a:cubicBezTo>
                <a:close/>
                <a:moveTo>
                  <a:pt x="78" y="13"/>
                </a:moveTo>
                <a:cubicBezTo>
                  <a:pt x="78" y="13"/>
                  <a:pt x="78" y="13"/>
                  <a:pt x="78" y="13"/>
                </a:cubicBezTo>
                <a:cubicBezTo>
                  <a:pt x="80" y="13"/>
                  <a:pt x="82" y="14"/>
                  <a:pt x="84" y="15"/>
                </a:cubicBezTo>
                <a:cubicBezTo>
                  <a:pt x="87" y="16"/>
                  <a:pt x="89" y="17"/>
                  <a:pt x="91" y="18"/>
                </a:cubicBezTo>
                <a:cubicBezTo>
                  <a:pt x="96" y="13"/>
                  <a:pt x="96" y="13"/>
                  <a:pt x="96" y="13"/>
                </a:cubicBezTo>
                <a:cubicBezTo>
                  <a:pt x="98" y="11"/>
                  <a:pt x="101" y="11"/>
                  <a:pt x="103" y="13"/>
                </a:cubicBezTo>
                <a:cubicBezTo>
                  <a:pt x="116" y="25"/>
                  <a:pt x="116" y="25"/>
                  <a:pt x="116" y="25"/>
                </a:cubicBezTo>
                <a:cubicBezTo>
                  <a:pt x="118" y="27"/>
                  <a:pt x="118" y="30"/>
                  <a:pt x="116" y="32"/>
                </a:cubicBezTo>
                <a:cubicBezTo>
                  <a:pt x="110" y="38"/>
                  <a:pt x="110" y="38"/>
                  <a:pt x="110" y="38"/>
                </a:cubicBezTo>
                <a:cubicBezTo>
                  <a:pt x="111" y="40"/>
                  <a:pt x="113" y="42"/>
                  <a:pt x="113" y="44"/>
                </a:cubicBezTo>
                <a:cubicBezTo>
                  <a:pt x="114" y="46"/>
                  <a:pt x="115" y="48"/>
                  <a:pt x="116" y="50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26" y="50"/>
                  <a:pt x="128" y="53"/>
                  <a:pt x="128" y="55"/>
                </a:cubicBezTo>
                <a:cubicBezTo>
                  <a:pt x="128" y="56"/>
                  <a:pt x="128" y="56"/>
                  <a:pt x="128" y="56"/>
                </a:cubicBezTo>
                <a:cubicBezTo>
                  <a:pt x="128" y="73"/>
                  <a:pt x="128" y="73"/>
                  <a:pt x="128" y="73"/>
                </a:cubicBezTo>
                <a:cubicBezTo>
                  <a:pt x="128" y="76"/>
                  <a:pt x="126" y="78"/>
                  <a:pt x="123" y="78"/>
                </a:cubicBezTo>
                <a:cubicBezTo>
                  <a:pt x="116" y="78"/>
                  <a:pt x="116" y="78"/>
                  <a:pt x="116" y="78"/>
                </a:cubicBezTo>
                <a:cubicBezTo>
                  <a:pt x="115" y="81"/>
                  <a:pt x="114" y="83"/>
                  <a:pt x="113" y="85"/>
                </a:cubicBezTo>
                <a:cubicBezTo>
                  <a:pt x="113" y="85"/>
                  <a:pt x="113" y="85"/>
                  <a:pt x="113" y="85"/>
                </a:cubicBezTo>
                <a:cubicBezTo>
                  <a:pt x="112" y="87"/>
                  <a:pt x="111" y="89"/>
                  <a:pt x="110" y="91"/>
                </a:cubicBezTo>
                <a:cubicBezTo>
                  <a:pt x="116" y="97"/>
                  <a:pt x="116" y="97"/>
                  <a:pt x="116" y="97"/>
                </a:cubicBezTo>
                <a:cubicBezTo>
                  <a:pt x="118" y="99"/>
                  <a:pt x="118" y="102"/>
                  <a:pt x="116" y="104"/>
                </a:cubicBezTo>
                <a:cubicBezTo>
                  <a:pt x="103" y="116"/>
                  <a:pt x="103" y="116"/>
                  <a:pt x="103" y="116"/>
                </a:cubicBezTo>
                <a:cubicBezTo>
                  <a:pt x="101" y="118"/>
                  <a:pt x="98" y="118"/>
                  <a:pt x="96" y="116"/>
                </a:cubicBezTo>
                <a:cubicBezTo>
                  <a:pt x="91" y="111"/>
                  <a:pt x="91" y="111"/>
                  <a:pt x="91" y="111"/>
                </a:cubicBezTo>
                <a:cubicBezTo>
                  <a:pt x="89" y="112"/>
                  <a:pt x="87" y="113"/>
                  <a:pt x="84" y="114"/>
                </a:cubicBezTo>
                <a:cubicBezTo>
                  <a:pt x="82" y="115"/>
                  <a:pt x="80" y="115"/>
                  <a:pt x="78" y="116"/>
                </a:cubicBezTo>
                <a:cubicBezTo>
                  <a:pt x="78" y="124"/>
                  <a:pt x="78" y="124"/>
                  <a:pt x="78" y="124"/>
                </a:cubicBezTo>
                <a:cubicBezTo>
                  <a:pt x="78" y="127"/>
                  <a:pt x="76" y="129"/>
                  <a:pt x="73" y="129"/>
                </a:cubicBezTo>
                <a:cubicBezTo>
                  <a:pt x="73" y="129"/>
                  <a:pt x="73" y="129"/>
                  <a:pt x="73" y="129"/>
                </a:cubicBezTo>
                <a:cubicBezTo>
                  <a:pt x="55" y="129"/>
                  <a:pt x="55" y="129"/>
                  <a:pt x="55" y="129"/>
                </a:cubicBezTo>
                <a:cubicBezTo>
                  <a:pt x="52" y="129"/>
                  <a:pt x="50" y="126"/>
                  <a:pt x="50" y="124"/>
                </a:cubicBezTo>
                <a:cubicBezTo>
                  <a:pt x="50" y="124"/>
                  <a:pt x="50" y="124"/>
                  <a:pt x="50" y="124"/>
                </a:cubicBezTo>
                <a:cubicBezTo>
                  <a:pt x="50" y="116"/>
                  <a:pt x="50" y="116"/>
                  <a:pt x="50" y="116"/>
                </a:cubicBezTo>
                <a:cubicBezTo>
                  <a:pt x="48" y="115"/>
                  <a:pt x="46" y="115"/>
                  <a:pt x="44" y="114"/>
                </a:cubicBezTo>
                <a:cubicBezTo>
                  <a:pt x="41" y="113"/>
                  <a:pt x="39" y="112"/>
                  <a:pt x="37" y="111"/>
                </a:cubicBezTo>
                <a:cubicBezTo>
                  <a:pt x="32" y="116"/>
                  <a:pt x="32" y="116"/>
                  <a:pt x="32" y="116"/>
                </a:cubicBezTo>
                <a:cubicBezTo>
                  <a:pt x="30" y="118"/>
                  <a:pt x="27" y="118"/>
                  <a:pt x="25" y="116"/>
                </a:cubicBezTo>
                <a:cubicBezTo>
                  <a:pt x="12" y="104"/>
                  <a:pt x="12" y="104"/>
                  <a:pt x="12" y="104"/>
                </a:cubicBezTo>
                <a:cubicBezTo>
                  <a:pt x="10" y="102"/>
                  <a:pt x="10" y="98"/>
                  <a:pt x="12" y="97"/>
                </a:cubicBezTo>
                <a:cubicBezTo>
                  <a:pt x="18" y="91"/>
                  <a:pt x="18" y="91"/>
                  <a:pt x="18" y="91"/>
                </a:cubicBezTo>
                <a:cubicBezTo>
                  <a:pt x="16" y="89"/>
                  <a:pt x="15" y="87"/>
                  <a:pt x="15" y="85"/>
                </a:cubicBezTo>
                <a:cubicBezTo>
                  <a:pt x="14" y="83"/>
                  <a:pt x="13" y="81"/>
                  <a:pt x="12" y="78"/>
                </a:cubicBezTo>
                <a:cubicBezTo>
                  <a:pt x="5" y="78"/>
                  <a:pt x="5" y="78"/>
                  <a:pt x="5" y="78"/>
                </a:cubicBezTo>
                <a:cubicBezTo>
                  <a:pt x="2" y="78"/>
                  <a:pt x="0" y="76"/>
                  <a:pt x="0" y="73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55"/>
                  <a:pt x="0" y="55"/>
                  <a:pt x="0" y="55"/>
                </a:cubicBezTo>
                <a:cubicBezTo>
                  <a:pt x="0" y="53"/>
                  <a:pt x="2" y="50"/>
                  <a:pt x="5" y="50"/>
                </a:cubicBezTo>
                <a:cubicBezTo>
                  <a:pt x="12" y="50"/>
                  <a:pt x="12" y="50"/>
                  <a:pt x="12" y="50"/>
                </a:cubicBezTo>
                <a:cubicBezTo>
                  <a:pt x="13" y="48"/>
                  <a:pt x="14" y="46"/>
                  <a:pt x="15" y="44"/>
                </a:cubicBezTo>
                <a:cubicBezTo>
                  <a:pt x="15" y="42"/>
                  <a:pt x="16" y="40"/>
                  <a:pt x="18" y="38"/>
                </a:cubicBezTo>
                <a:cubicBezTo>
                  <a:pt x="12" y="32"/>
                  <a:pt x="12" y="32"/>
                  <a:pt x="12" y="32"/>
                </a:cubicBezTo>
                <a:cubicBezTo>
                  <a:pt x="10" y="30"/>
                  <a:pt x="10" y="27"/>
                  <a:pt x="12" y="25"/>
                </a:cubicBezTo>
                <a:cubicBezTo>
                  <a:pt x="25" y="13"/>
                  <a:pt x="25" y="13"/>
                  <a:pt x="25" y="13"/>
                </a:cubicBezTo>
                <a:cubicBezTo>
                  <a:pt x="27" y="11"/>
                  <a:pt x="30" y="11"/>
                  <a:pt x="32" y="13"/>
                </a:cubicBezTo>
                <a:cubicBezTo>
                  <a:pt x="37" y="18"/>
                  <a:pt x="37" y="18"/>
                  <a:pt x="37" y="18"/>
                </a:cubicBezTo>
                <a:cubicBezTo>
                  <a:pt x="39" y="17"/>
                  <a:pt x="41" y="16"/>
                  <a:pt x="44" y="15"/>
                </a:cubicBezTo>
                <a:cubicBezTo>
                  <a:pt x="46" y="14"/>
                  <a:pt x="48" y="13"/>
                  <a:pt x="50" y="13"/>
                </a:cubicBezTo>
                <a:cubicBezTo>
                  <a:pt x="50" y="5"/>
                  <a:pt x="50" y="5"/>
                  <a:pt x="50" y="5"/>
                </a:cubicBezTo>
                <a:cubicBezTo>
                  <a:pt x="50" y="2"/>
                  <a:pt x="52" y="0"/>
                  <a:pt x="55" y="0"/>
                </a:cubicBezTo>
                <a:cubicBezTo>
                  <a:pt x="55" y="0"/>
                  <a:pt x="55" y="0"/>
                  <a:pt x="55" y="0"/>
                </a:cubicBezTo>
                <a:cubicBezTo>
                  <a:pt x="73" y="0"/>
                  <a:pt x="73" y="0"/>
                  <a:pt x="73" y="0"/>
                </a:cubicBezTo>
                <a:cubicBezTo>
                  <a:pt x="76" y="0"/>
                  <a:pt x="78" y="2"/>
                  <a:pt x="78" y="5"/>
                </a:cubicBezTo>
                <a:cubicBezTo>
                  <a:pt x="78" y="5"/>
                  <a:pt x="78" y="5"/>
                  <a:pt x="78" y="5"/>
                </a:cubicBezTo>
                <a:cubicBezTo>
                  <a:pt x="78" y="13"/>
                  <a:pt x="78" y="13"/>
                  <a:pt x="78" y="13"/>
                </a:cubicBezTo>
                <a:close/>
                <a:moveTo>
                  <a:pt x="81" y="24"/>
                </a:moveTo>
                <a:cubicBezTo>
                  <a:pt x="81" y="24"/>
                  <a:pt x="81" y="24"/>
                  <a:pt x="81" y="24"/>
                </a:cubicBezTo>
                <a:cubicBezTo>
                  <a:pt x="78" y="23"/>
                  <a:pt x="75" y="22"/>
                  <a:pt x="72" y="22"/>
                </a:cubicBezTo>
                <a:cubicBezTo>
                  <a:pt x="70" y="21"/>
                  <a:pt x="68" y="19"/>
                  <a:pt x="68" y="17"/>
                </a:cubicBezTo>
                <a:cubicBezTo>
                  <a:pt x="68" y="10"/>
                  <a:pt x="68" y="10"/>
                  <a:pt x="68" y="10"/>
                </a:cubicBezTo>
                <a:cubicBezTo>
                  <a:pt x="60" y="10"/>
                  <a:pt x="60" y="10"/>
                  <a:pt x="60" y="10"/>
                </a:cubicBezTo>
                <a:cubicBezTo>
                  <a:pt x="60" y="17"/>
                  <a:pt x="60" y="17"/>
                  <a:pt x="60" y="17"/>
                </a:cubicBezTo>
                <a:cubicBezTo>
                  <a:pt x="60" y="19"/>
                  <a:pt x="58" y="21"/>
                  <a:pt x="56" y="22"/>
                </a:cubicBezTo>
                <a:cubicBezTo>
                  <a:pt x="53" y="22"/>
                  <a:pt x="50" y="23"/>
                  <a:pt x="47" y="24"/>
                </a:cubicBezTo>
                <a:cubicBezTo>
                  <a:pt x="45" y="25"/>
                  <a:pt x="42" y="27"/>
                  <a:pt x="39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37" y="30"/>
                  <a:pt x="35" y="30"/>
                  <a:pt x="33" y="28"/>
                </a:cubicBezTo>
                <a:cubicBezTo>
                  <a:pt x="28" y="23"/>
                  <a:pt x="28" y="23"/>
                  <a:pt x="28" y="23"/>
                </a:cubicBezTo>
                <a:cubicBezTo>
                  <a:pt x="23" y="29"/>
                  <a:pt x="23" y="29"/>
                  <a:pt x="23" y="29"/>
                </a:cubicBezTo>
                <a:cubicBezTo>
                  <a:pt x="27" y="33"/>
                  <a:pt x="27" y="33"/>
                  <a:pt x="27" y="33"/>
                </a:cubicBezTo>
                <a:cubicBezTo>
                  <a:pt x="29" y="35"/>
                  <a:pt x="29" y="38"/>
                  <a:pt x="28" y="40"/>
                </a:cubicBezTo>
                <a:cubicBezTo>
                  <a:pt x="26" y="42"/>
                  <a:pt x="25" y="45"/>
                  <a:pt x="24" y="48"/>
                </a:cubicBezTo>
                <a:cubicBezTo>
                  <a:pt x="23" y="50"/>
                  <a:pt x="22" y="53"/>
                  <a:pt x="21" y="56"/>
                </a:cubicBezTo>
                <a:cubicBezTo>
                  <a:pt x="21" y="58"/>
                  <a:pt x="19" y="60"/>
                  <a:pt x="16" y="60"/>
                </a:cubicBezTo>
                <a:cubicBezTo>
                  <a:pt x="10" y="60"/>
                  <a:pt x="10" y="60"/>
                  <a:pt x="10" y="60"/>
                </a:cubicBezTo>
                <a:cubicBezTo>
                  <a:pt x="10" y="68"/>
                  <a:pt x="10" y="68"/>
                  <a:pt x="10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9" y="68"/>
                  <a:pt x="21" y="70"/>
                  <a:pt x="21" y="72"/>
                </a:cubicBezTo>
                <a:cubicBezTo>
                  <a:pt x="22" y="75"/>
                  <a:pt x="23" y="78"/>
                  <a:pt x="24" y="81"/>
                </a:cubicBezTo>
                <a:cubicBezTo>
                  <a:pt x="25" y="84"/>
                  <a:pt x="26" y="86"/>
                  <a:pt x="28" y="89"/>
                </a:cubicBezTo>
                <a:cubicBezTo>
                  <a:pt x="28" y="89"/>
                  <a:pt x="28" y="89"/>
                  <a:pt x="28" y="89"/>
                </a:cubicBezTo>
                <a:cubicBezTo>
                  <a:pt x="28" y="89"/>
                  <a:pt x="28" y="89"/>
                  <a:pt x="28" y="89"/>
                </a:cubicBezTo>
                <a:cubicBezTo>
                  <a:pt x="29" y="91"/>
                  <a:pt x="29" y="94"/>
                  <a:pt x="27" y="95"/>
                </a:cubicBezTo>
                <a:cubicBezTo>
                  <a:pt x="23" y="100"/>
                  <a:pt x="23" y="100"/>
                  <a:pt x="23" y="100"/>
                </a:cubicBezTo>
                <a:cubicBezTo>
                  <a:pt x="28" y="106"/>
                  <a:pt x="28" y="106"/>
                  <a:pt x="28" y="106"/>
                </a:cubicBezTo>
                <a:cubicBezTo>
                  <a:pt x="33" y="101"/>
                  <a:pt x="33" y="101"/>
                  <a:pt x="33" y="101"/>
                </a:cubicBezTo>
                <a:cubicBezTo>
                  <a:pt x="35" y="99"/>
                  <a:pt x="37" y="99"/>
                  <a:pt x="39" y="100"/>
                </a:cubicBezTo>
                <a:cubicBezTo>
                  <a:pt x="42" y="102"/>
                  <a:pt x="45" y="103"/>
                  <a:pt x="47" y="105"/>
                </a:cubicBezTo>
                <a:cubicBezTo>
                  <a:pt x="50" y="106"/>
                  <a:pt x="53" y="107"/>
                  <a:pt x="56" y="107"/>
                </a:cubicBezTo>
                <a:cubicBezTo>
                  <a:pt x="58" y="107"/>
                  <a:pt x="60" y="109"/>
                  <a:pt x="60" y="112"/>
                </a:cubicBezTo>
                <a:cubicBezTo>
                  <a:pt x="60" y="119"/>
                  <a:pt x="60" y="119"/>
                  <a:pt x="60" y="119"/>
                </a:cubicBezTo>
                <a:cubicBezTo>
                  <a:pt x="68" y="119"/>
                  <a:pt x="68" y="119"/>
                  <a:pt x="68" y="119"/>
                </a:cubicBezTo>
                <a:cubicBezTo>
                  <a:pt x="68" y="112"/>
                  <a:pt x="68" y="112"/>
                  <a:pt x="68" y="112"/>
                </a:cubicBezTo>
                <a:cubicBezTo>
                  <a:pt x="68" y="110"/>
                  <a:pt x="70" y="108"/>
                  <a:pt x="72" y="107"/>
                </a:cubicBezTo>
                <a:cubicBezTo>
                  <a:pt x="75" y="107"/>
                  <a:pt x="78" y="106"/>
                  <a:pt x="81" y="105"/>
                </a:cubicBezTo>
                <a:cubicBezTo>
                  <a:pt x="83" y="103"/>
                  <a:pt x="86" y="102"/>
                  <a:pt x="89" y="100"/>
                </a:cubicBezTo>
                <a:cubicBezTo>
                  <a:pt x="89" y="100"/>
                  <a:pt x="89" y="100"/>
                  <a:pt x="89" y="100"/>
                </a:cubicBezTo>
                <a:cubicBezTo>
                  <a:pt x="89" y="100"/>
                  <a:pt x="89" y="100"/>
                  <a:pt x="89" y="100"/>
                </a:cubicBezTo>
                <a:cubicBezTo>
                  <a:pt x="91" y="99"/>
                  <a:pt x="93" y="99"/>
                  <a:pt x="95" y="101"/>
                </a:cubicBezTo>
                <a:cubicBezTo>
                  <a:pt x="100" y="106"/>
                  <a:pt x="100" y="106"/>
                  <a:pt x="100" y="106"/>
                </a:cubicBezTo>
                <a:cubicBezTo>
                  <a:pt x="105" y="100"/>
                  <a:pt x="105" y="100"/>
                  <a:pt x="105" y="100"/>
                </a:cubicBezTo>
                <a:cubicBezTo>
                  <a:pt x="101" y="95"/>
                  <a:pt x="101" y="95"/>
                  <a:pt x="101" y="95"/>
                </a:cubicBezTo>
                <a:cubicBezTo>
                  <a:pt x="99" y="94"/>
                  <a:pt x="99" y="91"/>
                  <a:pt x="100" y="89"/>
                </a:cubicBezTo>
                <a:cubicBezTo>
                  <a:pt x="102" y="87"/>
                  <a:pt x="103" y="84"/>
                  <a:pt x="104" y="81"/>
                </a:cubicBezTo>
                <a:cubicBezTo>
                  <a:pt x="104" y="81"/>
                  <a:pt x="104" y="81"/>
                  <a:pt x="104" y="81"/>
                </a:cubicBezTo>
                <a:cubicBezTo>
                  <a:pt x="105" y="78"/>
                  <a:pt x="106" y="76"/>
                  <a:pt x="107" y="73"/>
                </a:cubicBezTo>
                <a:cubicBezTo>
                  <a:pt x="107" y="70"/>
                  <a:pt x="109" y="68"/>
                  <a:pt x="112" y="68"/>
                </a:cubicBezTo>
                <a:cubicBezTo>
                  <a:pt x="118" y="68"/>
                  <a:pt x="118" y="68"/>
                  <a:pt x="118" y="68"/>
                </a:cubicBezTo>
                <a:cubicBezTo>
                  <a:pt x="118" y="60"/>
                  <a:pt x="118" y="60"/>
                  <a:pt x="118" y="60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09" y="60"/>
                  <a:pt x="107" y="59"/>
                  <a:pt x="107" y="56"/>
                </a:cubicBezTo>
                <a:cubicBezTo>
                  <a:pt x="106" y="53"/>
                  <a:pt x="105" y="50"/>
                  <a:pt x="104" y="48"/>
                </a:cubicBezTo>
                <a:cubicBezTo>
                  <a:pt x="103" y="45"/>
                  <a:pt x="102" y="42"/>
                  <a:pt x="100" y="40"/>
                </a:cubicBezTo>
                <a:cubicBezTo>
                  <a:pt x="100" y="40"/>
                  <a:pt x="100" y="40"/>
                  <a:pt x="100" y="40"/>
                </a:cubicBezTo>
                <a:cubicBezTo>
                  <a:pt x="99" y="38"/>
                  <a:pt x="99" y="35"/>
                  <a:pt x="101" y="34"/>
                </a:cubicBezTo>
                <a:cubicBezTo>
                  <a:pt x="105" y="29"/>
                  <a:pt x="105" y="29"/>
                  <a:pt x="105" y="29"/>
                </a:cubicBezTo>
                <a:cubicBezTo>
                  <a:pt x="100" y="23"/>
                  <a:pt x="100" y="23"/>
                  <a:pt x="100" y="23"/>
                </a:cubicBezTo>
                <a:cubicBezTo>
                  <a:pt x="95" y="28"/>
                  <a:pt x="95" y="28"/>
                  <a:pt x="95" y="28"/>
                </a:cubicBezTo>
                <a:cubicBezTo>
                  <a:pt x="93" y="29"/>
                  <a:pt x="91" y="30"/>
                  <a:pt x="89" y="28"/>
                </a:cubicBezTo>
                <a:cubicBezTo>
                  <a:pt x="86" y="27"/>
                  <a:pt x="83" y="25"/>
                  <a:pt x="81" y="24"/>
                </a:cubicBezTo>
                <a:close/>
                <a:moveTo>
                  <a:pt x="76" y="52"/>
                </a:moveTo>
                <a:cubicBezTo>
                  <a:pt x="76" y="52"/>
                  <a:pt x="76" y="52"/>
                  <a:pt x="76" y="52"/>
                </a:cubicBezTo>
                <a:cubicBezTo>
                  <a:pt x="73" y="49"/>
                  <a:pt x="69" y="47"/>
                  <a:pt x="64" y="47"/>
                </a:cubicBezTo>
                <a:cubicBezTo>
                  <a:pt x="59" y="47"/>
                  <a:pt x="55" y="49"/>
                  <a:pt x="52" y="52"/>
                </a:cubicBezTo>
                <a:cubicBezTo>
                  <a:pt x="49" y="55"/>
                  <a:pt x="47" y="60"/>
                  <a:pt x="47" y="64"/>
                </a:cubicBezTo>
                <a:cubicBezTo>
                  <a:pt x="47" y="69"/>
                  <a:pt x="49" y="73"/>
                  <a:pt x="52" y="77"/>
                </a:cubicBezTo>
                <a:cubicBezTo>
                  <a:pt x="55" y="80"/>
                  <a:pt x="59" y="82"/>
                  <a:pt x="64" y="82"/>
                </a:cubicBezTo>
                <a:cubicBezTo>
                  <a:pt x="69" y="82"/>
                  <a:pt x="73" y="80"/>
                  <a:pt x="76" y="77"/>
                </a:cubicBezTo>
                <a:cubicBezTo>
                  <a:pt x="79" y="73"/>
                  <a:pt x="81" y="69"/>
                  <a:pt x="81" y="64"/>
                </a:cubicBezTo>
                <a:cubicBezTo>
                  <a:pt x="81" y="60"/>
                  <a:pt x="79" y="55"/>
                  <a:pt x="76" y="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89" name="PA_任意多边形 21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4500527" y="4462853"/>
            <a:ext cx="611528" cy="607295"/>
          </a:xfrm>
          <a:custGeom>
            <a:avLst/>
            <a:gdLst>
              <a:gd name="T0" fmla="*/ 46 w 131"/>
              <a:gd name="T1" fmla="*/ 52 h 130"/>
              <a:gd name="T2" fmla="*/ 131 w 131"/>
              <a:gd name="T3" fmla="*/ 57 h 130"/>
              <a:gd name="T4" fmla="*/ 131 w 131"/>
              <a:gd name="T5" fmla="*/ 114 h 130"/>
              <a:gd name="T6" fmla="*/ 126 w 131"/>
              <a:gd name="T7" fmla="*/ 119 h 130"/>
              <a:gd name="T8" fmla="*/ 91 w 131"/>
              <a:gd name="T9" fmla="*/ 124 h 130"/>
              <a:gd name="T10" fmla="*/ 109 w 131"/>
              <a:gd name="T11" fmla="*/ 127 h 130"/>
              <a:gd name="T12" fmla="*/ 67 w 131"/>
              <a:gd name="T13" fmla="*/ 130 h 130"/>
              <a:gd name="T14" fmla="*/ 67 w 131"/>
              <a:gd name="T15" fmla="*/ 124 h 130"/>
              <a:gd name="T16" fmla="*/ 81 w 131"/>
              <a:gd name="T17" fmla="*/ 119 h 130"/>
              <a:gd name="T18" fmla="*/ 41 w 131"/>
              <a:gd name="T19" fmla="*/ 114 h 130"/>
              <a:gd name="T20" fmla="*/ 41 w 131"/>
              <a:gd name="T21" fmla="*/ 57 h 130"/>
              <a:gd name="T22" fmla="*/ 64 w 131"/>
              <a:gd name="T23" fmla="*/ 0 h 130"/>
              <a:gd name="T24" fmla="*/ 19 w 131"/>
              <a:gd name="T25" fmla="*/ 18 h 130"/>
              <a:gd name="T26" fmla="*/ 19 w 131"/>
              <a:gd name="T27" fmla="*/ 110 h 130"/>
              <a:gd name="T28" fmla="*/ 33 w 131"/>
              <a:gd name="T29" fmla="*/ 109 h 130"/>
              <a:gd name="T30" fmla="*/ 29 w 131"/>
              <a:gd name="T31" fmla="*/ 67 h 130"/>
              <a:gd name="T32" fmla="*/ 35 w 131"/>
              <a:gd name="T33" fmla="*/ 77 h 130"/>
              <a:gd name="T34" fmla="*/ 35 w 131"/>
              <a:gd name="T35" fmla="*/ 76 h 130"/>
              <a:gd name="T36" fmla="*/ 43 w 131"/>
              <a:gd name="T37" fmla="*/ 33 h 130"/>
              <a:gd name="T38" fmla="*/ 61 w 131"/>
              <a:gd name="T39" fmla="*/ 45 h 130"/>
              <a:gd name="T40" fmla="*/ 67 w 131"/>
              <a:gd name="T41" fmla="*/ 36 h 130"/>
              <a:gd name="T42" fmla="*/ 89 w 131"/>
              <a:gd name="T43" fmla="*/ 32 h 130"/>
              <a:gd name="T44" fmla="*/ 98 w 131"/>
              <a:gd name="T45" fmla="*/ 45 h 130"/>
              <a:gd name="T46" fmla="*/ 102 w 131"/>
              <a:gd name="T47" fmla="*/ 24 h 130"/>
              <a:gd name="T48" fmla="*/ 115 w 131"/>
              <a:gd name="T49" fmla="*/ 44 h 130"/>
              <a:gd name="T50" fmla="*/ 110 w 131"/>
              <a:gd name="T51" fmla="*/ 18 h 130"/>
              <a:gd name="T52" fmla="*/ 97 w 131"/>
              <a:gd name="T53" fmla="*/ 20 h 130"/>
              <a:gd name="T54" fmla="*/ 92 w 131"/>
              <a:gd name="T55" fmla="*/ 24 h 130"/>
              <a:gd name="T56" fmla="*/ 86 w 131"/>
              <a:gd name="T57" fmla="*/ 14 h 130"/>
              <a:gd name="T58" fmla="*/ 73 w 131"/>
              <a:gd name="T59" fmla="*/ 10 h 130"/>
              <a:gd name="T60" fmla="*/ 85 w 131"/>
              <a:gd name="T61" fmla="*/ 23 h 130"/>
              <a:gd name="T62" fmla="*/ 84 w 131"/>
              <a:gd name="T63" fmla="*/ 27 h 130"/>
              <a:gd name="T64" fmla="*/ 67 w 131"/>
              <a:gd name="T65" fmla="*/ 10 h 130"/>
              <a:gd name="T66" fmla="*/ 61 w 131"/>
              <a:gd name="T67" fmla="*/ 10 h 130"/>
              <a:gd name="T68" fmla="*/ 61 w 131"/>
              <a:gd name="T69" fmla="*/ 30 h 130"/>
              <a:gd name="T70" fmla="*/ 42 w 131"/>
              <a:gd name="T71" fmla="*/ 26 h 130"/>
              <a:gd name="T72" fmla="*/ 55 w 131"/>
              <a:gd name="T73" fmla="*/ 10 h 130"/>
              <a:gd name="T74" fmla="*/ 43 w 131"/>
              <a:gd name="T75" fmla="*/ 14 h 130"/>
              <a:gd name="T76" fmla="*/ 39 w 131"/>
              <a:gd name="T77" fmla="*/ 21 h 130"/>
              <a:gd name="T78" fmla="*/ 32 w 131"/>
              <a:gd name="T79" fmla="*/ 20 h 130"/>
              <a:gd name="T80" fmla="*/ 27 w 131"/>
              <a:gd name="T81" fmla="*/ 24 h 130"/>
              <a:gd name="T82" fmla="*/ 35 w 131"/>
              <a:gd name="T83" fmla="*/ 29 h 130"/>
              <a:gd name="T84" fmla="*/ 10 w 131"/>
              <a:gd name="T85" fmla="*/ 61 h 130"/>
              <a:gd name="T86" fmla="*/ 27 w 131"/>
              <a:gd name="T87" fmla="*/ 24 h 130"/>
              <a:gd name="T88" fmla="*/ 122 w 131"/>
              <a:gd name="T89" fmla="*/ 62 h 130"/>
              <a:gd name="T90" fmla="*/ 51 w 131"/>
              <a:gd name="T91" fmla="*/ 109 h 130"/>
              <a:gd name="T92" fmla="*/ 122 w 131"/>
              <a:gd name="T93" fmla="*/ 62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31" h="130">
                <a:moveTo>
                  <a:pt x="46" y="52"/>
                </a:moveTo>
                <a:cubicBezTo>
                  <a:pt x="46" y="52"/>
                  <a:pt x="46" y="52"/>
                  <a:pt x="46" y="52"/>
                </a:cubicBezTo>
                <a:cubicBezTo>
                  <a:pt x="127" y="52"/>
                  <a:pt x="127" y="52"/>
                  <a:pt x="127" y="52"/>
                </a:cubicBezTo>
                <a:cubicBezTo>
                  <a:pt x="129" y="52"/>
                  <a:pt x="131" y="54"/>
                  <a:pt x="131" y="57"/>
                </a:cubicBezTo>
                <a:cubicBezTo>
                  <a:pt x="131" y="57"/>
                  <a:pt x="131" y="57"/>
                  <a:pt x="131" y="57"/>
                </a:cubicBezTo>
                <a:cubicBezTo>
                  <a:pt x="131" y="114"/>
                  <a:pt x="131" y="114"/>
                  <a:pt x="131" y="114"/>
                </a:cubicBezTo>
                <a:cubicBezTo>
                  <a:pt x="131" y="117"/>
                  <a:pt x="129" y="119"/>
                  <a:pt x="127" y="119"/>
                </a:cubicBezTo>
                <a:cubicBezTo>
                  <a:pt x="126" y="119"/>
                  <a:pt x="126" y="119"/>
                  <a:pt x="126" y="119"/>
                </a:cubicBezTo>
                <a:cubicBezTo>
                  <a:pt x="91" y="119"/>
                  <a:pt x="91" y="119"/>
                  <a:pt x="91" y="119"/>
                </a:cubicBezTo>
                <a:cubicBezTo>
                  <a:pt x="91" y="124"/>
                  <a:pt x="91" y="124"/>
                  <a:pt x="91" y="124"/>
                </a:cubicBezTo>
                <a:cubicBezTo>
                  <a:pt x="106" y="124"/>
                  <a:pt x="106" y="124"/>
                  <a:pt x="106" y="124"/>
                </a:cubicBezTo>
                <a:cubicBezTo>
                  <a:pt x="107" y="124"/>
                  <a:pt x="109" y="125"/>
                  <a:pt x="109" y="127"/>
                </a:cubicBezTo>
                <a:cubicBezTo>
                  <a:pt x="109" y="128"/>
                  <a:pt x="107" y="130"/>
                  <a:pt x="106" y="130"/>
                </a:cubicBezTo>
                <a:cubicBezTo>
                  <a:pt x="67" y="130"/>
                  <a:pt x="67" y="130"/>
                  <a:pt x="67" y="130"/>
                </a:cubicBezTo>
                <a:cubicBezTo>
                  <a:pt x="65" y="130"/>
                  <a:pt x="64" y="128"/>
                  <a:pt x="64" y="127"/>
                </a:cubicBezTo>
                <a:cubicBezTo>
                  <a:pt x="64" y="125"/>
                  <a:pt x="65" y="124"/>
                  <a:pt x="67" y="124"/>
                </a:cubicBezTo>
                <a:cubicBezTo>
                  <a:pt x="81" y="124"/>
                  <a:pt x="81" y="124"/>
                  <a:pt x="81" y="124"/>
                </a:cubicBezTo>
                <a:cubicBezTo>
                  <a:pt x="81" y="119"/>
                  <a:pt x="81" y="119"/>
                  <a:pt x="81" y="119"/>
                </a:cubicBezTo>
                <a:cubicBezTo>
                  <a:pt x="46" y="119"/>
                  <a:pt x="46" y="119"/>
                  <a:pt x="46" y="119"/>
                </a:cubicBezTo>
                <a:cubicBezTo>
                  <a:pt x="43" y="119"/>
                  <a:pt x="41" y="117"/>
                  <a:pt x="41" y="114"/>
                </a:cubicBezTo>
                <a:cubicBezTo>
                  <a:pt x="41" y="114"/>
                  <a:pt x="41" y="114"/>
                  <a:pt x="41" y="114"/>
                </a:cubicBezTo>
                <a:cubicBezTo>
                  <a:pt x="41" y="57"/>
                  <a:pt x="41" y="57"/>
                  <a:pt x="41" y="57"/>
                </a:cubicBezTo>
                <a:cubicBezTo>
                  <a:pt x="41" y="54"/>
                  <a:pt x="43" y="52"/>
                  <a:pt x="46" y="52"/>
                </a:cubicBezTo>
                <a:close/>
                <a:moveTo>
                  <a:pt x="64" y="0"/>
                </a:moveTo>
                <a:cubicBezTo>
                  <a:pt x="64" y="0"/>
                  <a:pt x="64" y="0"/>
                  <a:pt x="64" y="0"/>
                </a:cubicBezTo>
                <a:cubicBezTo>
                  <a:pt x="47" y="0"/>
                  <a:pt x="30" y="7"/>
                  <a:pt x="19" y="18"/>
                </a:cubicBezTo>
                <a:cubicBezTo>
                  <a:pt x="7" y="30"/>
                  <a:pt x="0" y="46"/>
                  <a:pt x="0" y="64"/>
                </a:cubicBezTo>
                <a:cubicBezTo>
                  <a:pt x="0" y="82"/>
                  <a:pt x="7" y="98"/>
                  <a:pt x="19" y="110"/>
                </a:cubicBezTo>
                <a:cubicBezTo>
                  <a:pt x="21" y="112"/>
                  <a:pt x="24" y="115"/>
                  <a:pt x="28" y="117"/>
                </a:cubicBezTo>
                <a:cubicBezTo>
                  <a:pt x="33" y="121"/>
                  <a:pt x="38" y="112"/>
                  <a:pt x="33" y="109"/>
                </a:cubicBezTo>
                <a:cubicBezTo>
                  <a:pt x="20" y="99"/>
                  <a:pt x="11" y="84"/>
                  <a:pt x="10" y="67"/>
                </a:cubicBezTo>
                <a:cubicBezTo>
                  <a:pt x="29" y="67"/>
                  <a:pt x="29" y="67"/>
                  <a:pt x="29" y="67"/>
                </a:cubicBezTo>
                <a:cubicBezTo>
                  <a:pt x="29" y="70"/>
                  <a:pt x="29" y="73"/>
                  <a:pt x="29" y="77"/>
                </a:cubicBezTo>
                <a:cubicBezTo>
                  <a:pt x="30" y="81"/>
                  <a:pt x="35" y="80"/>
                  <a:pt x="35" y="77"/>
                </a:cubicBezTo>
                <a:cubicBezTo>
                  <a:pt x="35" y="76"/>
                  <a:pt x="35" y="76"/>
                  <a:pt x="35" y="76"/>
                </a:cubicBezTo>
                <a:cubicBezTo>
                  <a:pt x="35" y="76"/>
                  <a:pt x="35" y="76"/>
                  <a:pt x="35" y="76"/>
                </a:cubicBezTo>
                <a:cubicBezTo>
                  <a:pt x="34" y="62"/>
                  <a:pt x="35" y="45"/>
                  <a:pt x="40" y="32"/>
                </a:cubicBezTo>
                <a:cubicBezTo>
                  <a:pt x="41" y="32"/>
                  <a:pt x="42" y="32"/>
                  <a:pt x="43" y="33"/>
                </a:cubicBezTo>
                <a:cubicBezTo>
                  <a:pt x="48" y="35"/>
                  <a:pt x="55" y="36"/>
                  <a:pt x="61" y="36"/>
                </a:cubicBezTo>
                <a:cubicBezTo>
                  <a:pt x="61" y="45"/>
                  <a:pt x="61" y="45"/>
                  <a:pt x="61" y="45"/>
                </a:cubicBezTo>
                <a:cubicBezTo>
                  <a:pt x="61" y="49"/>
                  <a:pt x="67" y="49"/>
                  <a:pt x="67" y="45"/>
                </a:cubicBezTo>
                <a:cubicBezTo>
                  <a:pt x="67" y="36"/>
                  <a:pt x="67" y="36"/>
                  <a:pt x="67" y="36"/>
                </a:cubicBezTo>
                <a:cubicBezTo>
                  <a:pt x="74" y="36"/>
                  <a:pt x="80" y="35"/>
                  <a:pt x="86" y="33"/>
                </a:cubicBezTo>
                <a:cubicBezTo>
                  <a:pt x="87" y="32"/>
                  <a:pt x="88" y="32"/>
                  <a:pt x="89" y="32"/>
                </a:cubicBezTo>
                <a:cubicBezTo>
                  <a:pt x="90" y="36"/>
                  <a:pt x="91" y="40"/>
                  <a:pt x="92" y="45"/>
                </a:cubicBezTo>
                <a:cubicBezTo>
                  <a:pt x="93" y="49"/>
                  <a:pt x="99" y="48"/>
                  <a:pt x="98" y="45"/>
                </a:cubicBezTo>
                <a:cubicBezTo>
                  <a:pt x="97" y="39"/>
                  <a:pt x="96" y="34"/>
                  <a:pt x="94" y="29"/>
                </a:cubicBezTo>
                <a:cubicBezTo>
                  <a:pt x="97" y="28"/>
                  <a:pt x="99" y="26"/>
                  <a:pt x="102" y="24"/>
                </a:cubicBezTo>
                <a:cubicBezTo>
                  <a:pt x="102" y="25"/>
                  <a:pt x="102" y="25"/>
                  <a:pt x="103" y="25"/>
                </a:cubicBezTo>
                <a:cubicBezTo>
                  <a:pt x="108" y="31"/>
                  <a:pt x="112" y="37"/>
                  <a:pt x="115" y="44"/>
                </a:cubicBezTo>
                <a:cubicBezTo>
                  <a:pt x="118" y="51"/>
                  <a:pt x="127" y="47"/>
                  <a:pt x="124" y="41"/>
                </a:cubicBezTo>
                <a:cubicBezTo>
                  <a:pt x="121" y="32"/>
                  <a:pt x="116" y="25"/>
                  <a:pt x="110" y="18"/>
                </a:cubicBezTo>
                <a:cubicBezTo>
                  <a:pt x="98" y="7"/>
                  <a:pt x="82" y="0"/>
                  <a:pt x="64" y="0"/>
                </a:cubicBezTo>
                <a:close/>
                <a:moveTo>
                  <a:pt x="97" y="20"/>
                </a:moveTo>
                <a:cubicBezTo>
                  <a:pt x="97" y="20"/>
                  <a:pt x="97" y="20"/>
                  <a:pt x="97" y="20"/>
                </a:cubicBezTo>
                <a:cubicBezTo>
                  <a:pt x="95" y="22"/>
                  <a:pt x="93" y="23"/>
                  <a:pt x="92" y="24"/>
                </a:cubicBezTo>
                <a:cubicBezTo>
                  <a:pt x="91" y="23"/>
                  <a:pt x="91" y="22"/>
                  <a:pt x="90" y="21"/>
                </a:cubicBezTo>
                <a:cubicBezTo>
                  <a:pt x="89" y="18"/>
                  <a:pt x="87" y="16"/>
                  <a:pt x="86" y="14"/>
                </a:cubicBezTo>
                <a:cubicBezTo>
                  <a:pt x="90" y="16"/>
                  <a:pt x="93" y="18"/>
                  <a:pt x="97" y="20"/>
                </a:cubicBezTo>
                <a:close/>
                <a:moveTo>
                  <a:pt x="73" y="10"/>
                </a:moveTo>
                <a:cubicBezTo>
                  <a:pt x="73" y="10"/>
                  <a:pt x="73" y="10"/>
                  <a:pt x="73" y="10"/>
                </a:cubicBezTo>
                <a:cubicBezTo>
                  <a:pt x="78" y="13"/>
                  <a:pt x="82" y="17"/>
                  <a:pt x="85" y="23"/>
                </a:cubicBezTo>
                <a:cubicBezTo>
                  <a:pt x="85" y="24"/>
                  <a:pt x="86" y="25"/>
                  <a:pt x="86" y="26"/>
                </a:cubicBezTo>
                <a:cubicBezTo>
                  <a:pt x="85" y="27"/>
                  <a:pt x="85" y="27"/>
                  <a:pt x="84" y="27"/>
                </a:cubicBezTo>
                <a:cubicBezTo>
                  <a:pt x="79" y="29"/>
                  <a:pt x="73" y="30"/>
                  <a:pt x="67" y="30"/>
                </a:cubicBezTo>
                <a:cubicBezTo>
                  <a:pt x="67" y="10"/>
                  <a:pt x="67" y="10"/>
                  <a:pt x="67" y="10"/>
                </a:cubicBezTo>
                <a:cubicBezTo>
                  <a:pt x="69" y="10"/>
                  <a:pt x="71" y="10"/>
                  <a:pt x="73" y="10"/>
                </a:cubicBezTo>
                <a:close/>
                <a:moveTo>
                  <a:pt x="61" y="10"/>
                </a:moveTo>
                <a:cubicBezTo>
                  <a:pt x="61" y="10"/>
                  <a:pt x="61" y="10"/>
                  <a:pt x="61" y="10"/>
                </a:cubicBezTo>
                <a:cubicBezTo>
                  <a:pt x="61" y="30"/>
                  <a:pt x="61" y="30"/>
                  <a:pt x="61" y="30"/>
                </a:cubicBezTo>
                <a:cubicBezTo>
                  <a:pt x="55" y="30"/>
                  <a:pt x="50" y="29"/>
                  <a:pt x="45" y="27"/>
                </a:cubicBezTo>
                <a:cubicBezTo>
                  <a:pt x="44" y="27"/>
                  <a:pt x="43" y="27"/>
                  <a:pt x="42" y="26"/>
                </a:cubicBezTo>
                <a:cubicBezTo>
                  <a:pt x="43" y="25"/>
                  <a:pt x="43" y="24"/>
                  <a:pt x="44" y="23"/>
                </a:cubicBezTo>
                <a:cubicBezTo>
                  <a:pt x="47" y="17"/>
                  <a:pt x="51" y="13"/>
                  <a:pt x="55" y="10"/>
                </a:cubicBezTo>
                <a:cubicBezTo>
                  <a:pt x="57" y="10"/>
                  <a:pt x="59" y="10"/>
                  <a:pt x="61" y="10"/>
                </a:cubicBezTo>
                <a:close/>
                <a:moveTo>
                  <a:pt x="43" y="14"/>
                </a:moveTo>
                <a:cubicBezTo>
                  <a:pt x="43" y="14"/>
                  <a:pt x="43" y="14"/>
                  <a:pt x="43" y="14"/>
                </a:cubicBezTo>
                <a:cubicBezTo>
                  <a:pt x="41" y="16"/>
                  <a:pt x="40" y="18"/>
                  <a:pt x="39" y="21"/>
                </a:cubicBezTo>
                <a:cubicBezTo>
                  <a:pt x="38" y="22"/>
                  <a:pt x="38" y="23"/>
                  <a:pt x="37" y="24"/>
                </a:cubicBezTo>
                <a:cubicBezTo>
                  <a:pt x="35" y="23"/>
                  <a:pt x="33" y="22"/>
                  <a:pt x="32" y="20"/>
                </a:cubicBezTo>
                <a:cubicBezTo>
                  <a:pt x="35" y="18"/>
                  <a:pt x="39" y="16"/>
                  <a:pt x="43" y="14"/>
                </a:cubicBezTo>
                <a:close/>
                <a:moveTo>
                  <a:pt x="27" y="24"/>
                </a:moveTo>
                <a:cubicBezTo>
                  <a:pt x="27" y="24"/>
                  <a:pt x="27" y="24"/>
                  <a:pt x="27" y="24"/>
                </a:cubicBezTo>
                <a:cubicBezTo>
                  <a:pt x="30" y="26"/>
                  <a:pt x="32" y="28"/>
                  <a:pt x="35" y="29"/>
                </a:cubicBezTo>
                <a:cubicBezTo>
                  <a:pt x="31" y="38"/>
                  <a:pt x="29" y="49"/>
                  <a:pt x="29" y="61"/>
                </a:cubicBezTo>
                <a:cubicBezTo>
                  <a:pt x="10" y="61"/>
                  <a:pt x="10" y="61"/>
                  <a:pt x="10" y="61"/>
                </a:cubicBezTo>
                <a:cubicBezTo>
                  <a:pt x="11" y="47"/>
                  <a:pt x="17" y="35"/>
                  <a:pt x="26" y="25"/>
                </a:cubicBezTo>
                <a:cubicBezTo>
                  <a:pt x="26" y="25"/>
                  <a:pt x="27" y="25"/>
                  <a:pt x="27" y="24"/>
                </a:cubicBezTo>
                <a:close/>
                <a:moveTo>
                  <a:pt x="122" y="62"/>
                </a:moveTo>
                <a:cubicBezTo>
                  <a:pt x="122" y="62"/>
                  <a:pt x="122" y="62"/>
                  <a:pt x="122" y="62"/>
                </a:cubicBezTo>
                <a:cubicBezTo>
                  <a:pt x="51" y="62"/>
                  <a:pt x="51" y="62"/>
                  <a:pt x="51" y="62"/>
                </a:cubicBezTo>
                <a:cubicBezTo>
                  <a:pt x="51" y="109"/>
                  <a:pt x="51" y="109"/>
                  <a:pt x="51" y="109"/>
                </a:cubicBezTo>
                <a:cubicBezTo>
                  <a:pt x="122" y="109"/>
                  <a:pt x="122" y="109"/>
                  <a:pt x="122" y="109"/>
                </a:cubicBezTo>
                <a:cubicBezTo>
                  <a:pt x="122" y="62"/>
                  <a:pt x="122" y="62"/>
                  <a:pt x="122" y="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90" name="PA_任意多边形 22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7134964" y="4462854"/>
            <a:ext cx="486683" cy="603063"/>
          </a:xfrm>
          <a:custGeom>
            <a:avLst/>
            <a:gdLst>
              <a:gd name="T0" fmla="*/ 32 w 104"/>
              <a:gd name="T1" fmla="*/ 55 h 129"/>
              <a:gd name="T2" fmla="*/ 5 w 104"/>
              <a:gd name="T3" fmla="*/ 10 h 129"/>
              <a:gd name="T4" fmla="*/ 5 w 104"/>
              <a:gd name="T5" fmla="*/ 0 h 129"/>
              <a:gd name="T6" fmla="*/ 14 w 104"/>
              <a:gd name="T7" fmla="*/ 0 h 129"/>
              <a:gd name="T8" fmla="*/ 90 w 104"/>
              <a:gd name="T9" fmla="*/ 0 h 129"/>
              <a:gd name="T10" fmla="*/ 99 w 104"/>
              <a:gd name="T11" fmla="*/ 0 h 129"/>
              <a:gd name="T12" fmla="*/ 99 w 104"/>
              <a:gd name="T13" fmla="*/ 10 h 129"/>
              <a:gd name="T14" fmla="*/ 72 w 104"/>
              <a:gd name="T15" fmla="*/ 55 h 129"/>
              <a:gd name="T16" fmla="*/ 72 w 104"/>
              <a:gd name="T17" fmla="*/ 74 h 129"/>
              <a:gd name="T18" fmla="*/ 99 w 104"/>
              <a:gd name="T19" fmla="*/ 119 h 129"/>
              <a:gd name="T20" fmla="*/ 99 w 104"/>
              <a:gd name="T21" fmla="*/ 129 h 129"/>
              <a:gd name="T22" fmla="*/ 90 w 104"/>
              <a:gd name="T23" fmla="*/ 129 h 129"/>
              <a:gd name="T24" fmla="*/ 14 w 104"/>
              <a:gd name="T25" fmla="*/ 129 h 129"/>
              <a:gd name="T26" fmla="*/ 5 w 104"/>
              <a:gd name="T27" fmla="*/ 129 h 129"/>
              <a:gd name="T28" fmla="*/ 5 w 104"/>
              <a:gd name="T29" fmla="*/ 119 h 129"/>
              <a:gd name="T30" fmla="*/ 32 w 104"/>
              <a:gd name="T31" fmla="*/ 74 h 129"/>
              <a:gd name="T32" fmla="*/ 19 w 104"/>
              <a:gd name="T33" fmla="*/ 119 h 129"/>
              <a:gd name="T34" fmla="*/ 23 w 104"/>
              <a:gd name="T35" fmla="*/ 119 h 129"/>
              <a:gd name="T36" fmla="*/ 54 w 104"/>
              <a:gd name="T37" fmla="*/ 92 h 129"/>
              <a:gd name="T38" fmla="*/ 85 w 104"/>
              <a:gd name="T39" fmla="*/ 119 h 129"/>
              <a:gd name="T40" fmla="*/ 52 w 104"/>
              <a:gd name="T41" fmla="*/ 68 h 129"/>
              <a:gd name="T42" fmla="*/ 52 w 104"/>
              <a:gd name="T43" fmla="*/ 68 h 129"/>
              <a:gd name="T44" fmla="*/ 52 w 104"/>
              <a:gd name="T45" fmla="*/ 68 h 129"/>
              <a:gd name="T46" fmla="*/ 19 w 104"/>
              <a:gd name="T47" fmla="*/ 119 h 129"/>
              <a:gd name="T48" fmla="*/ 31 w 104"/>
              <a:gd name="T49" fmla="*/ 119 h 129"/>
              <a:gd name="T50" fmla="*/ 52 w 104"/>
              <a:gd name="T51" fmla="*/ 98 h 129"/>
              <a:gd name="T52" fmla="*/ 27 w 104"/>
              <a:gd name="T53" fmla="*/ 36 h 129"/>
              <a:gd name="T54" fmla="*/ 77 w 104"/>
              <a:gd name="T55" fmla="*/ 36 h 129"/>
              <a:gd name="T56" fmla="*/ 19 w 104"/>
              <a:gd name="T57" fmla="*/ 10 h 129"/>
              <a:gd name="T58" fmla="*/ 72 w 104"/>
              <a:gd name="T59" fmla="*/ 42 h 129"/>
              <a:gd name="T60" fmla="*/ 32 w 104"/>
              <a:gd name="T61" fmla="*/ 42 h 129"/>
              <a:gd name="T62" fmla="*/ 52 w 104"/>
              <a:gd name="T63" fmla="*/ 62 h 129"/>
              <a:gd name="T64" fmla="*/ 52 w 104"/>
              <a:gd name="T65" fmla="*/ 62 h 129"/>
              <a:gd name="T66" fmla="*/ 52 w 104"/>
              <a:gd name="T67" fmla="*/ 62 h 129"/>
              <a:gd name="T68" fmla="*/ 72 w 104"/>
              <a:gd name="T69" fmla="*/ 42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4" h="129">
                <a:moveTo>
                  <a:pt x="42" y="65"/>
                </a:moveTo>
                <a:cubicBezTo>
                  <a:pt x="38" y="61"/>
                  <a:pt x="35" y="58"/>
                  <a:pt x="32" y="55"/>
                </a:cubicBezTo>
                <a:cubicBezTo>
                  <a:pt x="20" y="46"/>
                  <a:pt x="10" y="37"/>
                  <a:pt x="9" y="10"/>
                </a:cubicBezTo>
                <a:cubicBezTo>
                  <a:pt x="5" y="10"/>
                  <a:pt x="5" y="10"/>
                  <a:pt x="5" y="10"/>
                </a:cubicBezTo>
                <a:cubicBezTo>
                  <a:pt x="2" y="10"/>
                  <a:pt x="0" y="8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90" y="0"/>
                  <a:pt x="90" y="0"/>
                  <a:pt x="90" y="0"/>
                </a:cubicBezTo>
                <a:cubicBezTo>
                  <a:pt x="91" y="0"/>
                  <a:pt x="91" y="0"/>
                  <a:pt x="91" y="0"/>
                </a:cubicBezTo>
                <a:cubicBezTo>
                  <a:pt x="99" y="0"/>
                  <a:pt x="99" y="0"/>
                  <a:pt x="99" y="0"/>
                </a:cubicBezTo>
                <a:cubicBezTo>
                  <a:pt x="102" y="0"/>
                  <a:pt x="104" y="2"/>
                  <a:pt x="104" y="5"/>
                </a:cubicBezTo>
                <a:cubicBezTo>
                  <a:pt x="104" y="8"/>
                  <a:pt x="102" y="10"/>
                  <a:pt x="99" y="10"/>
                </a:cubicBezTo>
                <a:cubicBezTo>
                  <a:pt x="95" y="10"/>
                  <a:pt x="95" y="10"/>
                  <a:pt x="95" y="10"/>
                </a:cubicBezTo>
                <a:cubicBezTo>
                  <a:pt x="94" y="37"/>
                  <a:pt x="84" y="46"/>
                  <a:pt x="72" y="55"/>
                </a:cubicBezTo>
                <a:cubicBezTo>
                  <a:pt x="69" y="58"/>
                  <a:pt x="66" y="61"/>
                  <a:pt x="62" y="65"/>
                </a:cubicBezTo>
                <a:cubicBezTo>
                  <a:pt x="66" y="68"/>
                  <a:pt x="69" y="71"/>
                  <a:pt x="72" y="74"/>
                </a:cubicBezTo>
                <a:cubicBezTo>
                  <a:pt x="84" y="83"/>
                  <a:pt x="94" y="92"/>
                  <a:pt x="95" y="119"/>
                </a:cubicBezTo>
                <a:cubicBezTo>
                  <a:pt x="99" y="119"/>
                  <a:pt x="99" y="119"/>
                  <a:pt x="99" y="119"/>
                </a:cubicBezTo>
                <a:cubicBezTo>
                  <a:pt x="102" y="119"/>
                  <a:pt x="104" y="121"/>
                  <a:pt x="104" y="124"/>
                </a:cubicBezTo>
                <a:cubicBezTo>
                  <a:pt x="104" y="127"/>
                  <a:pt x="102" y="129"/>
                  <a:pt x="99" y="129"/>
                </a:cubicBezTo>
                <a:cubicBezTo>
                  <a:pt x="91" y="129"/>
                  <a:pt x="91" y="129"/>
                  <a:pt x="91" y="129"/>
                </a:cubicBezTo>
                <a:cubicBezTo>
                  <a:pt x="90" y="129"/>
                  <a:pt x="90" y="129"/>
                  <a:pt x="90" y="129"/>
                </a:cubicBezTo>
                <a:cubicBezTo>
                  <a:pt x="90" y="129"/>
                  <a:pt x="90" y="129"/>
                  <a:pt x="90" y="129"/>
                </a:cubicBezTo>
                <a:cubicBezTo>
                  <a:pt x="14" y="129"/>
                  <a:pt x="14" y="129"/>
                  <a:pt x="14" y="129"/>
                </a:cubicBezTo>
                <a:cubicBezTo>
                  <a:pt x="13" y="129"/>
                  <a:pt x="13" y="129"/>
                  <a:pt x="13" y="129"/>
                </a:cubicBezTo>
                <a:cubicBezTo>
                  <a:pt x="5" y="129"/>
                  <a:pt x="5" y="129"/>
                  <a:pt x="5" y="129"/>
                </a:cubicBezTo>
                <a:cubicBezTo>
                  <a:pt x="2" y="129"/>
                  <a:pt x="0" y="127"/>
                  <a:pt x="0" y="124"/>
                </a:cubicBezTo>
                <a:cubicBezTo>
                  <a:pt x="0" y="121"/>
                  <a:pt x="2" y="119"/>
                  <a:pt x="5" y="119"/>
                </a:cubicBezTo>
                <a:cubicBezTo>
                  <a:pt x="9" y="119"/>
                  <a:pt x="9" y="119"/>
                  <a:pt x="9" y="119"/>
                </a:cubicBezTo>
                <a:cubicBezTo>
                  <a:pt x="10" y="92"/>
                  <a:pt x="20" y="83"/>
                  <a:pt x="32" y="74"/>
                </a:cubicBezTo>
                <a:cubicBezTo>
                  <a:pt x="35" y="71"/>
                  <a:pt x="38" y="68"/>
                  <a:pt x="42" y="65"/>
                </a:cubicBezTo>
                <a:close/>
                <a:moveTo>
                  <a:pt x="19" y="119"/>
                </a:moveTo>
                <a:cubicBezTo>
                  <a:pt x="19" y="119"/>
                  <a:pt x="19" y="119"/>
                  <a:pt x="19" y="119"/>
                </a:cubicBezTo>
                <a:cubicBezTo>
                  <a:pt x="23" y="119"/>
                  <a:pt x="23" y="119"/>
                  <a:pt x="23" y="119"/>
                </a:cubicBezTo>
                <a:cubicBezTo>
                  <a:pt x="50" y="92"/>
                  <a:pt x="50" y="92"/>
                  <a:pt x="50" y="92"/>
                </a:cubicBezTo>
                <a:cubicBezTo>
                  <a:pt x="51" y="91"/>
                  <a:pt x="53" y="91"/>
                  <a:pt x="54" y="92"/>
                </a:cubicBezTo>
                <a:cubicBezTo>
                  <a:pt x="81" y="119"/>
                  <a:pt x="81" y="119"/>
                  <a:pt x="81" y="119"/>
                </a:cubicBezTo>
                <a:cubicBezTo>
                  <a:pt x="85" y="119"/>
                  <a:pt x="85" y="119"/>
                  <a:pt x="85" y="119"/>
                </a:cubicBezTo>
                <a:cubicBezTo>
                  <a:pt x="84" y="97"/>
                  <a:pt x="76" y="89"/>
                  <a:pt x="66" y="81"/>
                </a:cubicBezTo>
                <a:cubicBezTo>
                  <a:pt x="62" y="78"/>
                  <a:pt x="57" y="74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47" y="74"/>
                  <a:pt x="43" y="78"/>
                  <a:pt x="38" y="81"/>
                </a:cubicBezTo>
                <a:cubicBezTo>
                  <a:pt x="28" y="89"/>
                  <a:pt x="20" y="97"/>
                  <a:pt x="19" y="119"/>
                </a:cubicBezTo>
                <a:close/>
                <a:moveTo>
                  <a:pt x="31" y="119"/>
                </a:moveTo>
                <a:cubicBezTo>
                  <a:pt x="31" y="119"/>
                  <a:pt x="31" y="119"/>
                  <a:pt x="31" y="119"/>
                </a:cubicBezTo>
                <a:cubicBezTo>
                  <a:pt x="73" y="119"/>
                  <a:pt x="73" y="119"/>
                  <a:pt x="73" y="119"/>
                </a:cubicBezTo>
                <a:cubicBezTo>
                  <a:pt x="52" y="98"/>
                  <a:pt x="52" y="98"/>
                  <a:pt x="52" y="98"/>
                </a:cubicBezTo>
                <a:cubicBezTo>
                  <a:pt x="31" y="119"/>
                  <a:pt x="31" y="119"/>
                  <a:pt x="31" y="119"/>
                </a:cubicBezTo>
                <a:close/>
                <a:moveTo>
                  <a:pt x="27" y="36"/>
                </a:moveTo>
                <a:cubicBezTo>
                  <a:pt x="27" y="36"/>
                  <a:pt x="27" y="36"/>
                  <a:pt x="27" y="36"/>
                </a:cubicBezTo>
                <a:cubicBezTo>
                  <a:pt x="77" y="36"/>
                  <a:pt x="77" y="36"/>
                  <a:pt x="77" y="36"/>
                </a:cubicBezTo>
                <a:cubicBezTo>
                  <a:pt x="82" y="31"/>
                  <a:pt x="85" y="23"/>
                  <a:pt x="85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23"/>
                  <a:pt x="22" y="31"/>
                  <a:pt x="27" y="36"/>
                </a:cubicBezTo>
                <a:close/>
                <a:moveTo>
                  <a:pt x="72" y="42"/>
                </a:moveTo>
                <a:cubicBezTo>
                  <a:pt x="72" y="42"/>
                  <a:pt x="72" y="42"/>
                  <a:pt x="72" y="42"/>
                </a:cubicBezTo>
                <a:cubicBezTo>
                  <a:pt x="32" y="42"/>
                  <a:pt x="32" y="42"/>
                  <a:pt x="32" y="42"/>
                </a:cubicBezTo>
                <a:cubicBezTo>
                  <a:pt x="34" y="44"/>
                  <a:pt x="36" y="46"/>
                  <a:pt x="38" y="48"/>
                </a:cubicBezTo>
                <a:cubicBezTo>
                  <a:pt x="43" y="52"/>
                  <a:pt x="47" y="56"/>
                  <a:pt x="52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2" y="62"/>
                  <a:pt x="52" y="62"/>
                  <a:pt x="52" y="62"/>
                </a:cubicBezTo>
                <a:cubicBezTo>
                  <a:pt x="57" y="56"/>
                  <a:pt x="61" y="52"/>
                  <a:pt x="66" y="48"/>
                </a:cubicBezTo>
                <a:cubicBezTo>
                  <a:pt x="68" y="46"/>
                  <a:pt x="70" y="44"/>
                  <a:pt x="72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91" name="PA_矩形 2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140804" y="3282117"/>
            <a:ext cx="1345784" cy="23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13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PRODUCT 01</a:t>
            </a:r>
            <a:endParaRPr lang="en-US" altLang="zh-CN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92" name="PA_矩形 2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732921" y="3282117"/>
            <a:ext cx="1345784" cy="23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13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PRODUCT 02</a:t>
            </a:r>
            <a:endParaRPr lang="en-US" altLang="zh-CN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93" name="PA_矩形 25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140804" y="5410827"/>
            <a:ext cx="1345784" cy="23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13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PRODUCT 03</a:t>
            </a:r>
            <a:endParaRPr lang="en-US" altLang="zh-CN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94" name="PA_矩形 26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732921" y="5410827"/>
            <a:ext cx="1345784" cy="23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itchFamily="34" charset="0"/>
              <a:buNone/>
            </a:pPr>
            <a:r>
              <a:rPr lang="en-US" altLang="zh-CN" sz="13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PRODUCT 04</a:t>
            </a:r>
            <a:endParaRPr lang="en-US" altLang="zh-CN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95" name="PA_矩形 2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12864" y="2444176"/>
            <a:ext cx="2700033" cy="102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buFont typeface="Arial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Head Title</a:t>
            </a:r>
          </a:p>
          <a:p>
            <a:pPr algn="r">
              <a:buFont typeface="Arial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96" name="PA_矩形 28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12864" y="4564421"/>
            <a:ext cx="2700033" cy="102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>
              <a:buFont typeface="Arial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Head Title</a:t>
            </a:r>
          </a:p>
          <a:p>
            <a:pPr algn="r">
              <a:buFont typeface="Arial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97" name="PA_矩形 29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8728321" y="2444176"/>
            <a:ext cx="2700033" cy="102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Head Title</a:t>
            </a:r>
          </a:p>
          <a:p>
            <a:pPr>
              <a:buFont typeface="Arial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2798" name="PA_矩形 30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8728321" y="4564421"/>
            <a:ext cx="2700033" cy="102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Head Title</a:t>
            </a:r>
          </a:p>
          <a:p>
            <a:pPr>
              <a:buFont typeface="Arial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445" name="PA_文本框 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446" name="PA_文本框 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416599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 animBg="1"/>
      <p:bldP spid="32780" grpId="0" animBg="1"/>
      <p:bldP spid="32781" grpId="0" animBg="1" autoUpdateAnimBg="0"/>
      <p:bldP spid="32782" grpId="0" animBg="1" autoUpdateAnimBg="0"/>
      <p:bldP spid="32783" grpId="0" animBg="1" autoUpdateAnimBg="0"/>
      <p:bldP spid="32784" grpId="0" animBg="1" autoUpdateAnimBg="0"/>
      <p:bldP spid="32785" grpId="0" animBg="1" autoUpdateAnimBg="0"/>
      <p:bldP spid="32786" grpId="0" animBg="1" autoUpdateAnimBg="0"/>
      <p:bldP spid="32787" grpId="0" animBg="1" autoUpdateAnimBg="0"/>
      <p:bldP spid="32788" grpId="0" animBg="1" autoUpdateAnimBg="0"/>
      <p:bldP spid="32789" grpId="0" animBg="1" autoUpdateAnimBg="0"/>
      <p:bldP spid="32790" grpId="0" animBg="1" autoUpdateAnimBg="0"/>
      <p:bldP spid="32791" grpId="0" animBg="1" autoUpdateAnimBg="0"/>
      <p:bldP spid="32792" grpId="0" animBg="1" autoUpdateAnimBg="0"/>
      <p:bldP spid="32793" grpId="0" animBg="1" autoUpdateAnimBg="0"/>
      <p:bldP spid="32794" grpId="0" animBg="1" autoUpdateAnimBg="0"/>
      <p:bldP spid="32795" grpId="0" animBg="1" autoUpdateAnimBg="0"/>
      <p:bldP spid="32796" grpId="0" animBg="1" autoUpdateAnimBg="0"/>
      <p:bldP spid="32797" grpId="0" animBg="1" autoUpdateAnimBg="0"/>
      <p:bldP spid="32798" grpId="0" animBg="1" autoUpdateAnimBg="0"/>
      <p:bldP spid="445" grpId="0" animBg="1" autoUpdateAnimBg="0"/>
      <p:bldP spid="446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PA_文本框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66305" y="2012698"/>
            <a:ext cx="4894337" cy="15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  <a:buFont typeface="Arial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</a:p>
        </p:txBody>
      </p:sp>
      <p:sp>
        <p:nvSpPr>
          <p:cNvPr id="34828" name="PA_矩形 1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72504" y="5595106"/>
            <a:ext cx="1919224" cy="62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1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1.886K</a:t>
            </a:r>
          </a:p>
          <a:p>
            <a:pPr>
              <a:buFont typeface="Arial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Male User</a:t>
            </a:r>
          </a:p>
        </p:txBody>
      </p:sp>
      <p:sp>
        <p:nvSpPr>
          <p:cNvPr id="34829" name="PA_矩形 1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05960" y="4317034"/>
            <a:ext cx="4653112" cy="643268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30" name="PA_矩形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76336" y="3934036"/>
            <a:ext cx="4170661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 MAKES US DIFFERENT!</a:t>
            </a:r>
          </a:p>
        </p:txBody>
      </p:sp>
      <p:sp>
        <p:nvSpPr>
          <p:cNvPr id="34831" name="PA_矩形 1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68893" y="4412255"/>
            <a:ext cx="3605687" cy="42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34832" name="PA_任意多边形 16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9198075" y="5620499"/>
            <a:ext cx="626340" cy="562860"/>
          </a:xfrm>
          <a:custGeom>
            <a:avLst/>
            <a:gdLst>
              <a:gd name="T0" fmla="*/ 115 w 171"/>
              <a:gd name="T1" fmla="*/ 0 h 154"/>
              <a:gd name="T2" fmla="*/ 137 w 171"/>
              <a:gd name="T3" fmla="*/ 13 h 154"/>
              <a:gd name="T4" fmla="*/ 166 w 171"/>
              <a:gd name="T5" fmla="*/ 64 h 154"/>
              <a:gd name="T6" fmla="*/ 166 w 171"/>
              <a:gd name="T7" fmla="*/ 90 h 154"/>
              <a:gd name="T8" fmla="*/ 137 w 171"/>
              <a:gd name="T9" fmla="*/ 141 h 154"/>
              <a:gd name="T10" fmla="*/ 115 w 171"/>
              <a:gd name="T11" fmla="*/ 154 h 154"/>
              <a:gd name="T12" fmla="*/ 56 w 171"/>
              <a:gd name="T13" fmla="*/ 154 h 154"/>
              <a:gd name="T14" fmla="*/ 33 w 171"/>
              <a:gd name="T15" fmla="*/ 141 h 154"/>
              <a:gd name="T16" fmla="*/ 4 w 171"/>
              <a:gd name="T17" fmla="*/ 90 h 154"/>
              <a:gd name="T18" fmla="*/ 4 w 171"/>
              <a:gd name="T19" fmla="*/ 64 h 154"/>
              <a:gd name="T20" fmla="*/ 33 w 171"/>
              <a:gd name="T21" fmla="*/ 13 h 154"/>
              <a:gd name="T22" fmla="*/ 56 w 171"/>
              <a:gd name="T23" fmla="*/ 0 h 154"/>
              <a:gd name="T24" fmla="*/ 115 w 171"/>
              <a:gd name="T2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1" h="154">
                <a:moveTo>
                  <a:pt x="115" y="0"/>
                </a:moveTo>
                <a:cubicBezTo>
                  <a:pt x="123" y="0"/>
                  <a:pt x="133" y="6"/>
                  <a:pt x="137" y="13"/>
                </a:cubicBezTo>
                <a:cubicBezTo>
                  <a:pt x="166" y="64"/>
                  <a:pt x="166" y="64"/>
                  <a:pt x="166" y="64"/>
                </a:cubicBezTo>
                <a:cubicBezTo>
                  <a:pt x="171" y="71"/>
                  <a:pt x="171" y="83"/>
                  <a:pt x="166" y="90"/>
                </a:cubicBezTo>
                <a:cubicBezTo>
                  <a:pt x="137" y="141"/>
                  <a:pt x="137" y="141"/>
                  <a:pt x="137" y="141"/>
                </a:cubicBezTo>
                <a:cubicBezTo>
                  <a:pt x="133" y="148"/>
                  <a:pt x="123" y="154"/>
                  <a:pt x="115" y="154"/>
                </a:cubicBezTo>
                <a:cubicBezTo>
                  <a:pt x="56" y="154"/>
                  <a:pt x="56" y="154"/>
                  <a:pt x="56" y="154"/>
                </a:cubicBezTo>
                <a:cubicBezTo>
                  <a:pt x="48" y="154"/>
                  <a:pt x="38" y="148"/>
                  <a:pt x="33" y="141"/>
                </a:cubicBezTo>
                <a:cubicBezTo>
                  <a:pt x="4" y="90"/>
                  <a:pt x="4" y="90"/>
                  <a:pt x="4" y="90"/>
                </a:cubicBezTo>
                <a:cubicBezTo>
                  <a:pt x="0" y="83"/>
                  <a:pt x="0" y="71"/>
                  <a:pt x="4" y="64"/>
                </a:cubicBezTo>
                <a:cubicBezTo>
                  <a:pt x="33" y="13"/>
                  <a:pt x="33" y="13"/>
                  <a:pt x="33" y="13"/>
                </a:cubicBezTo>
                <a:cubicBezTo>
                  <a:pt x="38" y="6"/>
                  <a:pt x="48" y="0"/>
                  <a:pt x="56" y="0"/>
                </a:cubicBezTo>
                <a:lnTo>
                  <a:pt x="11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34833" name="PA_组合 1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 flipH="1">
            <a:off x="9416026" y="5679747"/>
            <a:ext cx="190441" cy="452827"/>
            <a:chOff x="0" y="0"/>
            <a:chExt cx="182" cy="434"/>
          </a:xfrm>
        </p:grpSpPr>
        <p:sp>
          <p:nvSpPr>
            <p:cNvPr id="34834" name="Oval 18"/>
            <p:cNvSpPr>
              <a:spLocks noChangeArrowheads="1"/>
            </p:cNvSpPr>
            <p:nvPr/>
          </p:nvSpPr>
          <p:spPr bwMode="auto">
            <a:xfrm>
              <a:off x="45" y="0"/>
              <a:ext cx="92" cy="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35" name="Freeform 19"/>
            <p:cNvSpPr>
              <a:spLocks/>
            </p:cNvSpPr>
            <p:nvPr/>
          </p:nvSpPr>
          <p:spPr bwMode="auto">
            <a:xfrm>
              <a:off x="0" y="85"/>
              <a:ext cx="182" cy="349"/>
            </a:xfrm>
            <a:custGeom>
              <a:avLst/>
              <a:gdLst>
                <a:gd name="T0" fmla="*/ 13 w 77"/>
                <a:gd name="T1" fmla="*/ 73 h 148"/>
                <a:gd name="T2" fmla="*/ 3 w 77"/>
                <a:gd name="T3" fmla="*/ 60 h 148"/>
                <a:gd name="T4" fmla="*/ 13 w 77"/>
                <a:gd name="T5" fmla="*/ 17 h 148"/>
                <a:gd name="T6" fmla="*/ 28 w 77"/>
                <a:gd name="T7" fmla="*/ 6 h 148"/>
                <a:gd name="T8" fmla="*/ 63 w 77"/>
                <a:gd name="T9" fmla="*/ 17 h 148"/>
                <a:gd name="T10" fmla="*/ 73 w 77"/>
                <a:gd name="T11" fmla="*/ 57 h 148"/>
                <a:gd name="T12" fmla="*/ 66 w 77"/>
                <a:gd name="T13" fmla="*/ 73 h 148"/>
                <a:gd name="T14" fmla="*/ 69 w 77"/>
                <a:gd name="T15" fmla="*/ 87 h 148"/>
                <a:gd name="T16" fmla="*/ 64 w 77"/>
                <a:gd name="T17" fmla="*/ 94 h 148"/>
                <a:gd name="T18" fmla="*/ 54 w 77"/>
                <a:gd name="T19" fmla="*/ 94 h 148"/>
                <a:gd name="T20" fmla="*/ 54 w 77"/>
                <a:gd name="T21" fmla="*/ 141 h 148"/>
                <a:gd name="T22" fmla="*/ 49 w 77"/>
                <a:gd name="T23" fmla="*/ 148 h 148"/>
                <a:gd name="T24" fmla="*/ 27 w 77"/>
                <a:gd name="T25" fmla="*/ 148 h 148"/>
                <a:gd name="T26" fmla="*/ 23 w 77"/>
                <a:gd name="T27" fmla="*/ 140 h 148"/>
                <a:gd name="T28" fmla="*/ 23 w 77"/>
                <a:gd name="T29" fmla="*/ 95 h 148"/>
                <a:gd name="T30" fmla="*/ 13 w 77"/>
                <a:gd name="T31" fmla="*/ 95 h 148"/>
                <a:gd name="T32" fmla="*/ 11 w 77"/>
                <a:gd name="T33" fmla="*/ 88 h 148"/>
                <a:gd name="T34" fmla="*/ 13 w 77"/>
                <a:gd name="T35" fmla="*/ 73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" h="148">
                  <a:moveTo>
                    <a:pt x="13" y="73"/>
                  </a:moveTo>
                  <a:cubicBezTo>
                    <a:pt x="13" y="73"/>
                    <a:pt x="0" y="74"/>
                    <a:pt x="3" y="60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7" y="6"/>
                    <a:pt x="28" y="6"/>
                  </a:cubicBezTo>
                  <a:cubicBezTo>
                    <a:pt x="28" y="6"/>
                    <a:pt x="58" y="0"/>
                    <a:pt x="63" y="17"/>
                  </a:cubicBezTo>
                  <a:cubicBezTo>
                    <a:pt x="73" y="57"/>
                    <a:pt x="73" y="57"/>
                    <a:pt x="73" y="57"/>
                  </a:cubicBezTo>
                  <a:cubicBezTo>
                    <a:pt x="73" y="57"/>
                    <a:pt x="77" y="73"/>
                    <a:pt x="66" y="73"/>
                  </a:cubicBezTo>
                  <a:cubicBezTo>
                    <a:pt x="69" y="87"/>
                    <a:pt x="69" y="87"/>
                    <a:pt x="69" y="87"/>
                  </a:cubicBezTo>
                  <a:cubicBezTo>
                    <a:pt x="69" y="87"/>
                    <a:pt x="72" y="94"/>
                    <a:pt x="64" y="94"/>
                  </a:cubicBezTo>
                  <a:cubicBezTo>
                    <a:pt x="54" y="94"/>
                    <a:pt x="54" y="94"/>
                    <a:pt x="54" y="94"/>
                  </a:cubicBezTo>
                  <a:cubicBezTo>
                    <a:pt x="54" y="141"/>
                    <a:pt x="54" y="141"/>
                    <a:pt x="54" y="141"/>
                  </a:cubicBezTo>
                  <a:cubicBezTo>
                    <a:pt x="54" y="141"/>
                    <a:pt x="55" y="148"/>
                    <a:pt x="49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2" y="146"/>
                    <a:pt x="23" y="140"/>
                  </a:cubicBezTo>
                  <a:cubicBezTo>
                    <a:pt x="23" y="95"/>
                    <a:pt x="23" y="95"/>
                    <a:pt x="23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13" y="95"/>
                    <a:pt x="9" y="95"/>
                    <a:pt x="11" y="88"/>
                  </a:cubicBezTo>
                  <a:cubicBezTo>
                    <a:pt x="13" y="73"/>
                    <a:pt x="13" y="73"/>
                    <a:pt x="13" y="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34836" name="PA_任意多边形 20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6620771" y="5620499"/>
            <a:ext cx="626340" cy="562860"/>
          </a:xfrm>
          <a:custGeom>
            <a:avLst/>
            <a:gdLst>
              <a:gd name="T0" fmla="*/ 115 w 171"/>
              <a:gd name="T1" fmla="*/ 0 h 154"/>
              <a:gd name="T2" fmla="*/ 137 w 171"/>
              <a:gd name="T3" fmla="*/ 13 h 154"/>
              <a:gd name="T4" fmla="*/ 166 w 171"/>
              <a:gd name="T5" fmla="*/ 64 h 154"/>
              <a:gd name="T6" fmla="*/ 166 w 171"/>
              <a:gd name="T7" fmla="*/ 90 h 154"/>
              <a:gd name="T8" fmla="*/ 137 w 171"/>
              <a:gd name="T9" fmla="*/ 141 h 154"/>
              <a:gd name="T10" fmla="*/ 115 w 171"/>
              <a:gd name="T11" fmla="*/ 154 h 154"/>
              <a:gd name="T12" fmla="*/ 56 w 171"/>
              <a:gd name="T13" fmla="*/ 154 h 154"/>
              <a:gd name="T14" fmla="*/ 33 w 171"/>
              <a:gd name="T15" fmla="*/ 141 h 154"/>
              <a:gd name="T16" fmla="*/ 4 w 171"/>
              <a:gd name="T17" fmla="*/ 90 h 154"/>
              <a:gd name="T18" fmla="*/ 4 w 171"/>
              <a:gd name="T19" fmla="*/ 64 h 154"/>
              <a:gd name="T20" fmla="*/ 33 w 171"/>
              <a:gd name="T21" fmla="*/ 13 h 154"/>
              <a:gd name="T22" fmla="*/ 56 w 171"/>
              <a:gd name="T23" fmla="*/ 0 h 154"/>
              <a:gd name="T24" fmla="*/ 115 w 171"/>
              <a:gd name="T2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1" h="154">
                <a:moveTo>
                  <a:pt x="115" y="0"/>
                </a:moveTo>
                <a:cubicBezTo>
                  <a:pt x="123" y="0"/>
                  <a:pt x="133" y="6"/>
                  <a:pt x="137" y="13"/>
                </a:cubicBezTo>
                <a:cubicBezTo>
                  <a:pt x="166" y="64"/>
                  <a:pt x="166" y="64"/>
                  <a:pt x="166" y="64"/>
                </a:cubicBezTo>
                <a:cubicBezTo>
                  <a:pt x="171" y="71"/>
                  <a:pt x="171" y="83"/>
                  <a:pt x="166" y="90"/>
                </a:cubicBezTo>
                <a:cubicBezTo>
                  <a:pt x="137" y="141"/>
                  <a:pt x="137" y="141"/>
                  <a:pt x="137" y="141"/>
                </a:cubicBezTo>
                <a:cubicBezTo>
                  <a:pt x="133" y="148"/>
                  <a:pt x="123" y="154"/>
                  <a:pt x="115" y="154"/>
                </a:cubicBezTo>
                <a:cubicBezTo>
                  <a:pt x="56" y="154"/>
                  <a:pt x="56" y="154"/>
                  <a:pt x="56" y="154"/>
                </a:cubicBezTo>
                <a:cubicBezTo>
                  <a:pt x="48" y="154"/>
                  <a:pt x="38" y="148"/>
                  <a:pt x="33" y="141"/>
                </a:cubicBezTo>
                <a:cubicBezTo>
                  <a:pt x="4" y="90"/>
                  <a:pt x="4" y="90"/>
                  <a:pt x="4" y="90"/>
                </a:cubicBezTo>
                <a:cubicBezTo>
                  <a:pt x="0" y="83"/>
                  <a:pt x="0" y="71"/>
                  <a:pt x="4" y="64"/>
                </a:cubicBezTo>
                <a:cubicBezTo>
                  <a:pt x="33" y="13"/>
                  <a:pt x="33" y="13"/>
                  <a:pt x="33" y="13"/>
                </a:cubicBezTo>
                <a:cubicBezTo>
                  <a:pt x="38" y="6"/>
                  <a:pt x="48" y="0"/>
                  <a:pt x="56" y="0"/>
                </a:cubicBezTo>
                <a:lnTo>
                  <a:pt x="11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34837" name="PA_组合 2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flipH="1">
            <a:off x="6857765" y="5681864"/>
            <a:ext cx="152353" cy="452827"/>
            <a:chOff x="0" y="0"/>
            <a:chExt cx="148" cy="437"/>
          </a:xfrm>
        </p:grpSpPr>
        <p:sp>
          <p:nvSpPr>
            <p:cNvPr id="34838" name="Oval 22"/>
            <p:cNvSpPr>
              <a:spLocks noChangeArrowheads="1"/>
            </p:cNvSpPr>
            <p:nvPr/>
          </p:nvSpPr>
          <p:spPr bwMode="auto">
            <a:xfrm>
              <a:off x="26" y="0"/>
              <a:ext cx="92" cy="9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39" name="Freeform 23"/>
            <p:cNvSpPr>
              <a:spLocks/>
            </p:cNvSpPr>
            <p:nvPr/>
          </p:nvSpPr>
          <p:spPr bwMode="auto">
            <a:xfrm>
              <a:off x="0" y="97"/>
              <a:ext cx="148" cy="340"/>
            </a:xfrm>
            <a:custGeom>
              <a:avLst/>
              <a:gdLst>
                <a:gd name="T0" fmla="*/ 12 w 63"/>
                <a:gd name="T1" fmla="*/ 76 h 144"/>
                <a:gd name="T2" fmla="*/ 7 w 63"/>
                <a:gd name="T3" fmla="*/ 76 h 144"/>
                <a:gd name="T4" fmla="*/ 1 w 63"/>
                <a:gd name="T5" fmla="*/ 67 h 144"/>
                <a:gd name="T6" fmla="*/ 0 w 63"/>
                <a:gd name="T7" fmla="*/ 17 h 144"/>
                <a:gd name="T8" fmla="*/ 16 w 63"/>
                <a:gd name="T9" fmla="*/ 0 h 144"/>
                <a:gd name="T10" fmla="*/ 46 w 63"/>
                <a:gd name="T11" fmla="*/ 0 h 144"/>
                <a:gd name="T12" fmla="*/ 63 w 63"/>
                <a:gd name="T13" fmla="*/ 19 h 144"/>
                <a:gd name="T14" fmla="*/ 63 w 63"/>
                <a:gd name="T15" fmla="*/ 71 h 144"/>
                <a:gd name="T16" fmla="*/ 56 w 63"/>
                <a:gd name="T17" fmla="*/ 76 h 144"/>
                <a:gd name="T18" fmla="*/ 52 w 63"/>
                <a:gd name="T19" fmla="*/ 76 h 144"/>
                <a:gd name="T20" fmla="*/ 52 w 63"/>
                <a:gd name="T21" fmla="*/ 137 h 144"/>
                <a:gd name="T22" fmla="*/ 45 w 63"/>
                <a:gd name="T23" fmla="*/ 143 h 144"/>
                <a:gd name="T24" fmla="*/ 16 w 63"/>
                <a:gd name="T25" fmla="*/ 143 h 144"/>
                <a:gd name="T26" fmla="*/ 12 w 63"/>
                <a:gd name="T27" fmla="*/ 133 h 144"/>
                <a:gd name="T28" fmla="*/ 12 w 63"/>
                <a:gd name="T29" fmla="*/ 7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3" h="144">
                  <a:moveTo>
                    <a:pt x="12" y="76"/>
                  </a:moveTo>
                  <a:cubicBezTo>
                    <a:pt x="7" y="76"/>
                    <a:pt x="7" y="76"/>
                    <a:pt x="7" y="76"/>
                  </a:cubicBezTo>
                  <a:cubicBezTo>
                    <a:pt x="7" y="76"/>
                    <a:pt x="0" y="77"/>
                    <a:pt x="1" y="6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5" y="0"/>
                    <a:pt x="1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62" y="3"/>
                    <a:pt x="63" y="19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1" y="77"/>
                    <a:pt x="56" y="76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52" y="137"/>
                    <a:pt x="52" y="137"/>
                    <a:pt x="52" y="137"/>
                  </a:cubicBezTo>
                  <a:cubicBezTo>
                    <a:pt x="52" y="137"/>
                    <a:pt x="51" y="143"/>
                    <a:pt x="45" y="143"/>
                  </a:cubicBezTo>
                  <a:cubicBezTo>
                    <a:pt x="16" y="143"/>
                    <a:pt x="16" y="143"/>
                    <a:pt x="16" y="143"/>
                  </a:cubicBezTo>
                  <a:cubicBezTo>
                    <a:pt x="16" y="143"/>
                    <a:pt x="11" y="144"/>
                    <a:pt x="12" y="133"/>
                  </a:cubicBezTo>
                  <a:cubicBezTo>
                    <a:pt x="12" y="76"/>
                    <a:pt x="12" y="76"/>
                    <a:pt x="12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34840" name="PA_矩形 24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868853" y="5595106"/>
            <a:ext cx="1919223" cy="62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en-US" altLang="zh-CN" sz="21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1.563K</a:t>
            </a:r>
          </a:p>
          <a:p>
            <a:pPr>
              <a:buFont typeface="Arial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Female User</a:t>
            </a:r>
          </a:p>
        </p:txBody>
      </p:sp>
      <p:sp>
        <p:nvSpPr>
          <p:cNvPr id="34842" name="PA_任意多边形 26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1639676" y="3555270"/>
            <a:ext cx="1356365" cy="1548921"/>
          </a:xfrm>
          <a:custGeom>
            <a:avLst/>
            <a:gdLst>
              <a:gd name="T0" fmla="*/ 694 w 694"/>
              <a:gd name="T1" fmla="*/ 793 h 793"/>
              <a:gd name="T2" fmla="*/ 694 w 694"/>
              <a:gd name="T3" fmla="*/ 264 h 793"/>
              <a:gd name="T4" fmla="*/ 0 w 694"/>
              <a:gd name="T5" fmla="*/ 264 h 793"/>
              <a:gd name="T6" fmla="*/ 0 w 694"/>
              <a:gd name="T7" fmla="*/ 0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94" h="793">
                <a:moveTo>
                  <a:pt x="694" y="793"/>
                </a:moveTo>
                <a:lnTo>
                  <a:pt x="694" y="264"/>
                </a:lnTo>
                <a:lnTo>
                  <a:pt x="0" y="264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43" name="PA_任意多边形 27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1705275" y="4583652"/>
            <a:ext cx="1104559" cy="520539"/>
          </a:xfrm>
          <a:custGeom>
            <a:avLst/>
            <a:gdLst>
              <a:gd name="T0" fmla="*/ 565 w 565"/>
              <a:gd name="T1" fmla="*/ 266 h 266"/>
              <a:gd name="T2" fmla="*/ 565 w 565"/>
              <a:gd name="T3" fmla="*/ 0 h 266"/>
              <a:gd name="T4" fmla="*/ 0 w 565"/>
              <a:gd name="T5" fmla="*/ 0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65" h="266">
                <a:moveTo>
                  <a:pt x="565" y="266"/>
                </a:moveTo>
                <a:lnTo>
                  <a:pt x="565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44" name="PA_Line 28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259669" y="3925572"/>
            <a:ext cx="0" cy="658080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45" name="PA_Line 29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610927" y="3603939"/>
            <a:ext cx="0" cy="467639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46" name="PA_Line 30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154741" y="2668660"/>
            <a:ext cx="0" cy="2435531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47" name="PA_Line 31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H="1">
            <a:off x="3154742" y="3119371"/>
            <a:ext cx="279313" cy="0"/>
          </a:xfrm>
          <a:prstGeom prst="line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48" name="PA_任意多边形 32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3294399" y="2958554"/>
            <a:ext cx="791389" cy="2145637"/>
          </a:xfrm>
          <a:custGeom>
            <a:avLst/>
            <a:gdLst>
              <a:gd name="T0" fmla="*/ 405 w 405"/>
              <a:gd name="T1" fmla="*/ 0 h 1098"/>
              <a:gd name="T2" fmla="*/ 405 w 405"/>
              <a:gd name="T3" fmla="*/ 314 h 1098"/>
              <a:gd name="T4" fmla="*/ 0 w 405"/>
              <a:gd name="T5" fmla="*/ 314 h 1098"/>
              <a:gd name="T6" fmla="*/ 0 w 405"/>
              <a:gd name="T7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5" h="1098">
                <a:moveTo>
                  <a:pt x="405" y="0"/>
                </a:moveTo>
                <a:lnTo>
                  <a:pt x="405" y="314"/>
                </a:lnTo>
                <a:lnTo>
                  <a:pt x="0" y="314"/>
                </a:lnTo>
                <a:lnTo>
                  <a:pt x="0" y="1098"/>
                </a:lnTo>
              </a:path>
            </a:pathLst>
          </a:custGeom>
          <a:noFill/>
          <a:ln w="6350" cap="flat" cmpd="sng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49" name="PA_任意多边形 33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3459448" y="3931921"/>
            <a:ext cx="1214592" cy="1172271"/>
          </a:xfrm>
          <a:custGeom>
            <a:avLst/>
            <a:gdLst>
              <a:gd name="T0" fmla="*/ 0 w 621"/>
              <a:gd name="T1" fmla="*/ 600 h 600"/>
              <a:gd name="T2" fmla="*/ 0 w 621"/>
              <a:gd name="T3" fmla="*/ 424 h 600"/>
              <a:gd name="T4" fmla="*/ 621 w 621"/>
              <a:gd name="T5" fmla="*/ 424 h 600"/>
              <a:gd name="T6" fmla="*/ 621 w 621"/>
              <a:gd name="T7" fmla="*/ 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1" h="600">
                <a:moveTo>
                  <a:pt x="0" y="600"/>
                </a:moveTo>
                <a:lnTo>
                  <a:pt x="0" y="424"/>
                </a:lnTo>
                <a:lnTo>
                  <a:pt x="621" y="424"/>
                </a:lnTo>
                <a:lnTo>
                  <a:pt x="621" y="0"/>
                </a:lnTo>
              </a:path>
            </a:pathLst>
          </a:custGeom>
          <a:noFill/>
          <a:ln w="6350" cap="flat" cmpd="sng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50" name="PA_Line 34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 flipH="1">
            <a:off x="4674041" y="4308569"/>
            <a:ext cx="277199" cy="0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51" name="PA_Line 35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 flipV="1">
            <a:off x="4149268" y="4539216"/>
            <a:ext cx="0" cy="222181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52" name="PA_任意多边形 36"/>
          <p:cNvSpPr>
            <a:spLocks/>
          </p:cNvSpPr>
          <p:nvPr>
            <p:custDataLst>
              <p:tags r:id="rId21"/>
            </p:custDataLst>
          </p:nvPr>
        </p:nvSpPr>
        <p:spPr bwMode="auto">
          <a:xfrm>
            <a:off x="4949121" y="4082157"/>
            <a:ext cx="505728" cy="457059"/>
          </a:xfrm>
          <a:custGeom>
            <a:avLst/>
            <a:gdLst>
              <a:gd name="T0" fmla="*/ 107 w 160"/>
              <a:gd name="T1" fmla="*/ 0 h 145"/>
              <a:gd name="T2" fmla="*/ 128 w 160"/>
              <a:gd name="T3" fmla="*/ 13 h 145"/>
              <a:gd name="T4" fmla="*/ 156 w 160"/>
              <a:gd name="T5" fmla="*/ 60 h 145"/>
              <a:gd name="T6" fmla="*/ 156 w 160"/>
              <a:gd name="T7" fmla="*/ 85 h 145"/>
              <a:gd name="T8" fmla="*/ 128 w 160"/>
              <a:gd name="T9" fmla="*/ 132 h 145"/>
              <a:gd name="T10" fmla="*/ 107 w 160"/>
              <a:gd name="T11" fmla="*/ 145 h 145"/>
              <a:gd name="T12" fmla="*/ 52 w 160"/>
              <a:gd name="T13" fmla="*/ 145 h 145"/>
              <a:gd name="T14" fmla="*/ 31 w 160"/>
              <a:gd name="T15" fmla="*/ 132 h 145"/>
              <a:gd name="T16" fmla="*/ 4 w 160"/>
              <a:gd name="T17" fmla="*/ 85 h 145"/>
              <a:gd name="T18" fmla="*/ 4 w 160"/>
              <a:gd name="T19" fmla="*/ 60 h 145"/>
              <a:gd name="T20" fmla="*/ 31 w 160"/>
              <a:gd name="T21" fmla="*/ 13 h 145"/>
              <a:gd name="T22" fmla="*/ 52 w 160"/>
              <a:gd name="T23" fmla="*/ 0 h 145"/>
              <a:gd name="T24" fmla="*/ 107 w 160"/>
              <a:gd name="T25" fmla="*/ 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145">
                <a:moveTo>
                  <a:pt x="107" y="0"/>
                </a:moveTo>
                <a:cubicBezTo>
                  <a:pt x="115" y="0"/>
                  <a:pt x="125" y="6"/>
                  <a:pt x="128" y="13"/>
                </a:cubicBezTo>
                <a:cubicBezTo>
                  <a:pt x="156" y="60"/>
                  <a:pt x="156" y="60"/>
                  <a:pt x="156" y="60"/>
                </a:cubicBezTo>
                <a:cubicBezTo>
                  <a:pt x="160" y="67"/>
                  <a:pt x="160" y="78"/>
                  <a:pt x="156" y="85"/>
                </a:cubicBezTo>
                <a:cubicBezTo>
                  <a:pt x="128" y="132"/>
                  <a:pt x="128" y="132"/>
                  <a:pt x="128" y="132"/>
                </a:cubicBezTo>
                <a:cubicBezTo>
                  <a:pt x="125" y="139"/>
                  <a:pt x="115" y="145"/>
                  <a:pt x="107" y="145"/>
                </a:cubicBezTo>
                <a:cubicBezTo>
                  <a:pt x="52" y="145"/>
                  <a:pt x="52" y="145"/>
                  <a:pt x="52" y="145"/>
                </a:cubicBezTo>
                <a:cubicBezTo>
                  <a:pt x="45" y="145"/>
                  <a:pt x="35" y="139"/>
                  <a:pt x="31" y="132"/>
                </a:cubicBezTo>
                <a:cubicBezTo>
                  <a:pt x="4" y="85"/>
                  <a:pt x="4" y="85"/>
                  <a:pt x="4" y="85"/>
                </a:cubicBezTo>
                <a:cubicBezTo>
                  <a:pt x="0" y="78"/>
                  <a:pt x="0" y="67"/>
                  <a:pt x="4" y="60"/>
                </a:cubicBezTo>
                <a:cubicBezTo>
                  <a:pt x="31" y="13"/>
                  <a:pt x="31" y="13"/>
                  <a:pt x="31" y="13"/>
                </a:cubicBezTo>
                <a:cubicBezTo>
                  <a:pt x="35" y="6"/>
                  <a:pt x="45" y="0"/>
                  <a:pt x="52" y="0"/>
                </a:cubicBezTo>
                <a:lnTo>
                  <a:pt x="1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53" name="PA_任意多边形 37"/>
          <p:cNvSpPr>
            <a:spLocks noEditPoints="1"/>
          </p:cNvSpPr>
          <p:nvPr>
            <p:custDataLst>
              <p:tags r:id="rId22"/>
            </p:custDataLst>
          </p:nvPr>
        </p:nvSpPr>
        <p:spPr bwMode="auto">
          <a:xfrm>
            <a:off x="5101476" y="4198538"/>
            <a:ext cx="198905" cy="224297"/>
          </a:xfrm>
          <a:custGeom>
            <a:avLst/>
            <a:gdLst>
              <a:gd name="T0" fmla="*/ 54 w 63"/>
              <a:gd name="T1" fmla="*/ 0 h 71"/>
              <a:gd name="T2" fmla="*/ 9 w 63"/>
              <a:gd name="T3" fmla="*/ 0 h 71"/>
              <a:gd name="T4" fmla="*/ 0 w 63"/>
              <a:gd name="T5" fmla="*/ 9 h 71"/>
              <a:gd name="T6" fmla="*/ 0 w 63"/>
              <a:gd name="T7" fmla="*/ 62 h 71"/>
              <a:gd name="T8" fmla="*/ 9 w 63"/>
              <a:gd name="T9" fmla="*/ 71 h 71"/>
              <a:gd name="T10" fmla="*/ 54 w 63"/>
              <a:gd name="T11" fmla="*/ 71 h 71"/>
              <a:gd name="T12" fmla="*/ 63 w 63"/>
              <a:gd name="T13" fmla="*/ 62 h 71"/>
              <a:gd name="T14" fmla="*/ 63 w 63"/>
              <a:gd name="T15" fmla="*/ 9 h 71"/>
              <a:gd name="T16" fmla="*/ 54 w 63"/>
              <a:gd name="T17" fmla="*/ 0 h 71"/>
              <a:gd name="T18" fmla="*/ 32 w 63"/>
              <a:gd name="T19" fmla="*/ 69 h 71"/>
              <a:gd name="T20" fmla="*/ 27 w 63"/>
              <a:gd name="T21" fmla="*/ 64 h 71"/>
              <a:gd name="T22" fmla="*/ 32 w 63"/>
              <a:gd name="T23" fmla="*/ 60 h 71"/>
              <a:gd name="T24" fmla="*/ 36 w 63"/>
              <a:gd name="T25" fmla="*/ 64 h 71"/>
              <a:gd name="T26" fmla="*/ 32 w 63"/>
              <a:gd name="T27" fmla="*/ 69 h 71"/>
              <a:gd name="T28" fmla="*/ 54 w 63"/>
              <a:gd name="T29" fmla="*/ 58 h 71"/>
              <a:gd name="T30" fmla="*/ 9 w 63"/>
              <a:gd name="T31" fmla="*/ 58 h 71"/>
              <a:gd name="T32" fmla="*/ 9 w 63"/>
              <a:gd name="T33" fmla="*/ 9 h 71"/>
              <a:gd name="T34" fmla="*/ 54 w 63"/>
              <a:gd name="T35" fmla="*/ 9 h 71"/>
              <a:gd name="T36" fmla="*/ 54 w 63"/>
              <a:gd name="T37" fmla="*/ 58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3" h="71">
                <a:moveTo>
                  <a:pt x="54" y="0"/>
                </a:moveTo>
                <a:cubicBezTo>
                  <a:pt x="9" y="0"/>
                  <a:pt x="9" y="0"/>
                  <a:pt x="9" y="0"/>
                </a:cubicBezTo>
                <a:cubicBezTo>
                  <a:pt x="5" y="0"/>
                  <a:pt x="0" y="4"/>
                  <a:pt x="0" y="9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7"/>
                  <a:pt x="5" y="71"/>
                  <a:pt x="9" y="71"/>
                </a:cubicBezTo>
                <a:cubicBezTo>
                  <a:pt x="54" y="71"/>
                  <a:pt x="54" y="71"/>
                  <a:pt x="54" y="71"/>
                </a:cubicBezTo>
                <a:cubicBezTo>
                  <a:pt x="59" y="71"/>
                  <a:pt x="63" y="67"/>
                  <a:pt x="63" y="62"/>
                </a:cubicBezTo>
                <a:cubicBezTo>
                  <a:pt x="63" y="9"/>
                  <a:pt x="63" y="9"/>
                  <a:pt x="63" y="9"/>
                </a:cubicBezTo>
                <a:cubicBezTo>
                  <a:pt x="63" y="4"/>
                  <a:pt x="59" y="0"/>
                  <a:pt x="54" y="0"/>
                </a:cubicBezTo>
                <a:close/>
                <a:moveTo>
                  <a:pt x="32" y="69"/>
                </a:moveTo>
                <a:cubicBezTo>
                  <a:pt x="29" y="69"/>
                  <a:pt x="27" y="67"/>
                  <a:pt x="27" y="64"/>
                </a:cubicBezTo>
                <a:cubicBezTo>
                  <a:pt x="27" y="62"/>
                  <a:pt x="29" y="60"/>
                  <a:pt x="32" y="60"/>
                </a:cubicBezTo>
                <a:cubicBezTo>
                  <a:pt x="34" y="60"/>
                  <a:pt x="36" y="62"/>
                  <a:pt x="36" y="64"/>
                </a:cubicBezTo>
                <a:cubicBezTo>
                  <a:pt x="36" y="67"/>
                  <a:pt x="34" y="69"/>
                  <a:pt x="32" y="69"/>
                </a:cubicBezTo>
                <a:close/>
                <a:moveTo>
                  <a:pt x="54" y="58"/>
                </a:moveTo>
                <a:cubicBezTo>
                  <a:pt x="9" y="58"/>
                  <a:pt x="9" y="58"/>
                  <a:pt x="9" y="58"/>
                </a:cubicBezTo>
                <a:cubicBezTo>
                  <a:pt x="9" y="9"/>
                  <a:pt x="9" y="9"/>
                  <a:pt x="9" y="9"/>
                </a:cubicBezTo>
                <a:cubicBezTo>
                  <a:pt x="54" y="9"/>
                  <a:pt x="54" y="9"/>
                  <a:pt x="54" y="9"/>
                </a:cubicBezTo>
                <a:lnTo>
                  <a:pt x="54" y="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54" name="PA_任意多边形 38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913886" y="3745711"/>
            <a:ext cx="442247" cy="488800"/>
          </a:xfrm>
          <a:custGeom>
            <a:avLst/>
            <a:gdLst>
              <a:gd name="T0" fmla="*/ 0 w 140"/>
              <a:gd name="T1" fmla="*/ 51 h 155"/>
              <a:gd name="T2" fmla="*/ 12 w 140"/>
              <a:gd name="T3" fmla="*/ 30 h 155"/>
              <a:gd name="T4" fmla="*/ 58 w 140"/>
              <a:gd name="T5" fmla="*/ 4 h 155"/>
              <a:gd name="T6" fmla="*/ 82 w 140"/>
              <a:gd name="T7" fmla="*/ 4 h 155"/>
              <a:gd name="T8" fmla="*/ 128 w 140"/>
              <a:gd name="T9" fmla="*/ 30 h 155"/>
              <a:gd name="T10" fmla="*/ 140 w 140"/>
              <a:gd name="T11" fmla="*/ 51 h 155"/>
              <a:gd name="T12" fmla="*/ 140 w 140"/>
              <a:gd name="T13" fmla="*/ 104 h 155"/>
              <a:gd name="T14" fmla="*/ 128 w 140"/>
              <a:gd name="T15" fmla="*/ 125 h 155"/>
              <a:gd name="T16" fmla="*/ 82 w 140"/>
              <a:gd name="T17" fmla="*/ 151 h 155"/>
              <a:gd name="T18" fmla="*/ 58 w 140"/>
              <a:gd name="T19" fmla="*/ 151 h 155"/>
              <a:gd name="T20" fmla="*/ 12 w 140"/>
              <a:gd name="T21" fmla="*/ 125 h 155"/>
              <a:gd name="T22" fmla="*/ 0 w 140"/>
              <a:gd name="T23" fmla="*/ 104 h 155"/>
              <a:gd name="T24" fmla="*/ 0 w 140"/>
              <a:gd name="T25" fmla="*/ 51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155">
                <a:moveTo>
                  <a:pt x="0" y="51"/>
                </a:moveTo>
                <a:cubicBezTo>
                  <a:pt x="0" y="43"/>
                  <a:pt x="6" y="34"/>
                  <a:pt x="12" y="30"/>
                </a:cubicBezTo>
                <a:cubicBezTo>
                  <a:pt x="58" y="4"/>
                  <a:pt x="58" y="4"/>
                  <a:pt x="58" y="4"/>
                </a:cubicBezTo>
                <a:cubicBezTo>
                  <a:pt x="65" y="0"/>
                  <a:pt x="76" y="0"/>
                  <a:pt x="82" y="4"/>
                </a:cubicBezTo>
                <a:cubicBezTo>
                  <a:pt x="128" y="30"/>
                  <a:pt x="128" y="30"/>
                  <a:pt x="128" y="30"/>
                </a:cubicBezTo>
                <a:cubicBezTo>
                  <a:pt x="135" y="34"/>
                  <a:pt x="140" y="43"/>
                  <a:pt x="140" y="51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12"/>
                  <a:pt x="135" y="121"/>
                  <a:pt x="128" y="125"/>
                </a:cubicBezTo>
                <a:cubicBezTo>
                  <a:pt x="82" y="151"/>
                  <a:pt x="82" y="151"/>
                  <a:pt x="82" y="151"/>
                </a:cubicBezTo>
                <a:cubicBezTo>
                  <a:pt x="76" y="155"/>
                  <a:pt x="65" y="155"/>
                  <a:pt x="58" y="151"/>
                </a:cubicBezTo>
                <a:cubicBezTo>
                  <a:pt x="12" y="125"/>
                  <a:pt x="12" y="125"/>
                  <a:pt x="12" y="125"/>
                </a:cubicBezTo>
                <a:cubicBezTo>
                  <a:pt x="6" y="121"/>
                  <a:pt x="0" y="112"/>
                  <a:pt x="0" y="104"/>
                </a:cubicBezTo>
                <a:lnTo>
                  <a:pt x="0" y="5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34855" name="PA_组合 39"/>
          <p:cNvGrpSpPr>
            <a:grpSpLocks/>
          </p:cNvGrpSpPr>
          <p:nvPr>
            <p:custDataLst>
              <p:tags r:id="rId24"/>
            </p:custDataLst>
          </p:nvPr>
        </p:nvGrpSpPr>
        <p:grpSpPr bwMode="auto">
          <a:xfrm>
            <a:off x="1026033" y="3881137"/>
            <a:ext cx="222183" cy="215833"/>
            <a:chOff x="0" y="0"/>
            <a:chExt cx="114" cy="111"/>
          </a:xfrm>
        </p:grpSpPr>
        <p:sp>
          <p:nvSpPr>
            <p:cNvPr id="34856" name="Freeform 40"/>
            <p:cNvSpPr>
              <a:spLocks noEditPoints="1"/>
            </p:cNvSpPr>
            <p:nvPr/>
          </p:nvSpPr>
          <p:spPr bwMode="auto">
            <a:xfrm>
              <a:off x="58" y="0"/>
              <a:ext cx="56" cy="100"/>
            </a:xfrm>
            <a:custGeom>
              <a:avLst/>
              <a:gdLst>
                <a:gd name="T0" fmla="*/ 35 w 35"/>
                <a:gd name="T1" fmla="*/ 4 h 62"/>
                <a:gd name="T2" fmla="*/ 31 w 35"/>
                <a:gd name="T3" fmla="*/ 0 h 62"/>
                <a:gd name="T4" fmla="*/ 4 w 35"/>
                <a:gd name="T5" fmla="*/ 0 h 62"/>
                <a:gd name="T6" fmla="*/ 0 w 35"/>
                <a:gd name="T7" fmla="*/ 4 h 62"/>
                <a:gd name="T8" fmla="*/ 0 w 35"/>
                <a:gd name="T9" fmla="*/ 32 h 62"/>
                <a:gd name="T10" fmla="*/ 2 w 35"/>
                <a:gd name="T11" fmla="*/ 32 h 62"/>
                <a:gd name="T12" fmla="*/ 2 w 35"/>
                <a:gd name="T13" fmla="*/ 8 h 62"/>
                <a:gd name="T14" fmla="*/ 33 w 35"/>
                <a:gd name="T15" fmla="*/ 8 h 62"/>
                <a:gd name="T16" fmla="*/ 33 w 35"/>
                <a:gd name="T17" fmla="*/ 51 h 62"/>
                <a:gd name="T18" fmla="*/ 28 w 35"/>
                <a:gd name="T19" fmla="*/ 51 h 62"/>
                <a:gd name="T20" fmla="*/ 28 w 35"/>
                <a:gd name="T21" fmla="*/ 62 h 62"/>
                <a:gd name="T22" fmla="*/ 31 w 35"/>
                <a:gd name="T23" fmla="*/ 62 h 62"/>
                <a:gd name="T24" fmla="*/ 35 w 35"/>
                <a:gd name="T25" fmla="*/ 58 h 62"/>
                <a:gd name="T26" fmla="*/ 35 w 35"/>
                <a:gd name="T27" fmla="*/ 4 h 62"/>
                <a:gd name="T28" fmla="*/ 29 w 35"/>
                <a:gd name="T29" fmla="*/ 5 h 62"/>
                <a:gd name="T30" fmla="*/ 6 w 35"/>
                <a:gd name="T31" fmla="*/ 5 h 62"/>
                <a:gd name="T32" fmla="*/ 5 w 35"/>
                <a:gd name="T33" fmla="*/ 4 h 62"/>
                <a:gd name="T34" fmla="*/ 6 w 35"/>
                <a:gd name="T35" fmla="*/ 3 h 62"/>
                <a:gd name="T36" fmla="*/ 29 w 35"/>
                <a:gd name="T37" fmla="*/ 3 h 62"/>
                <a:gd name="T38" fmla="*/ 30 w 35"/>
                <a:gd name="T39" fmla="*/ 4 h 62"/>
                <a:gd name="T40" fmla="*/ 29 w 35"/>
                <a:gd name="T41" fmla="*/ 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62">
                  <a:moveTo>
                    <a:pt x="35" y="4"/>
                  </a:moveTo>
                  <a:cubicBezTo>
                    <a:pt x="35" y="2"/>
                    <a:pt x="33" y="0"/>
                    <a:pt x="3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28" y="51"/>
                    <a:pt x="28" y="51"/>
                    <a:pt x="28" y="5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33" y="62"/>
                    <a:pt x="35" y="60"/>
                    <a:pt x="35" y="58"/>
                  </a:cubicBezTo>
                  <a:cubicBezTo>
                    <a:pt x="35" y="4"/>
                    <a:pt x="35" y="4"/>
                    <a:pt x="35" y="4"/>
                  </a:cubicBezTo>
                  <a:close/>
                  <a:moveTo>
                    <a:pt x="29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5" y="4"/>
                    <a:pt x="5" y="4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3"/>
                    <a:pt x="30" y="4"/>
                  </a:cubicBezTo>
                  <a:cubicBezTo>
                    <a:pt x="30" y="4"/>
                    <a:pt x="29" y="5"/>
                    <a:pt x="29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57" name="Freeform 41"/>
            <p:cNvSpPr>
              <a:spLocks noEditPoints="1"/>
            </p:cNvSpPr>
            <p:nvPr/>
          </p:nvSpPr>
          <p:spPr bwMode="auto">
            <a:xfrm>
              <a:off x="0" y="57"/>
              <a:ext cx="100" cy="54"/>
            </a:xfrm>
            <a:custGeom>
              <a:avLst/>
              <a:gdLst>
                <a:gd name="T0" fmla="*/ 62 w 62"/>
                <a:gd name="T1" fmla="*/ 30 h 34"/>
                <a:gd name="T2" fmla="*/ 62 w 62"/>
                <a:gd name="T3" fmla="*/ 3 h 34"/>
                <a:gd name="T4" fmla="*/ 58 w 62"/>
                <a:gd name="T5" fmla="*/ 0 h 34"/>
                <a:gd name="T6" fmla="*/ 4 w 62"/>
                <a:gd name="T7" fmla="*/ 0 h 34"/>
                <a:gd name="T8" fmla="*/ 0 w 62"/>
                <a:gd name="T9" fmla="*/ 3 h 34"/>
                <a:gd name="T10" fmla="*/ 0 w 62"/>
                <a:gd name="T11" fmla="*/ 30 h 34"/>
                <a:gd name="T12" fmla="*/ 4 w 62"/>
                <a:gd name="T13" fmla="*/ 34 h 34"/>
                <a:gd name="T14" fmla="*/ 58 w 62"/>
                <a:gd name="T15" fmla="*/ 34 h 34"/>
                <a:gd name="T16" fmla="*/ 62 w 62"/>
                <a:gd name="T17" fmla="*/ 30 h 34"/>
                <a:gd name="T18" fmla="*/ 59 w 62"/>
                <a:gd name="T19" fmla="*/ 5 h 34"/>
                <a:gd name="T20" fmla="*/ 59 w 62"/>
                <a:gd name="T21" fmla="*/ 28 h 34"/>
                <a:gd name="T22" fmla="*/ 58 w 62"/>
                <a:gd name="T23" fmla="*/ 29 h 34"/>
                <a:gd name="T24" fmla="*/ 57 w 62"/>
                <a:gd name="T25" fmla="*/ 28 h 34"/>
                <a:gd name="T26" fmla="*/ 57 w 62"/>
                <a:gd name="T27" fmla="*/ 5 h 34"/>
                <a:gd name="T28" fmla="*/ 58 w 62"/>
                <a:gd name="T29" fmla="*/ 5 h 34"/>
                <a:gd name="T30" fmla="*/ 59 w 62"/>
                <a:gd name="T31" fmla="*/ 5 h 34"/>
                <a:gd name="T32" fmla="*/ 2 w 62"/>
                <a:gd name="T33" fmla="*/ 17 h 34"/>
                <a:gd name="T34" fmla="*/ 5 w 62"/>
                <a:gd name="T35" fmla="*/ 14 h 34"/>
                <a:gd name="T36" fmla="*/ 7 w 62"/>
                <a:gd name="T37" fmla="*/ 17 h 34"/>
                <a:gd name="T38" fmla="*/ 5 w 62"/>
                <a:gd name="T39" fmla="*/ 19 h 34"/>
                <a:gd name="T40" fmla="*/ 2 w 62"/>
                <a:gd name="T41" fmla="*/ 17 h 34"/>
                <a:gd name="T42" fmla="*/ 11 w 62"/>
                <a:gd name="T43" fmla="*/ 32 h 34"/>
                <a:gd name="T44" fmla="*/ 11 w 62"/>
                <a:gd name="T45" fmla="*/ 2 h 34"/>
                <a:gd name="T46" fmla="*/ 54 w 62"/>
                <a:gd name="T47" fmla="*/ 2 h 34"/>
                <a:gd name="T48" fmla="*/ 54 w 62"/>
                <a:gd name="T49" fmla="*/ 32 h 34"/>
                <a:gd name="T50" fmla="*/ 11 w 62"/>
                <a:gd name="T51" fmla="*/ 3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34">
                  <a:moveTo>
                    <a:pt x="62" y="30"/>
                  </a:moveTo>
                  <a:cubicBezTo>
                    <a:pt x="62" y="3"/>
                    <a:pt x="62" y="3"/>
                    <a:pt x="62" y="3"/>
                  </a:cubicBezTo>
                  <a:cubicBezTo>
                    <a:pt x="62" y="1"/>
                    <a:pt x="60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2"/>
                    <a:pt x="1" y="34"/>
                    <a:pt x="4" y="34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0" y="34"/>
                    <a:pt x="62" y="32"/>
                    <a:pt x="62" y="30"/>
                  </a:cubicBezTo>
                  <a:close/>
                  <a:moveTo>
                    <a:pt x="59" y="5"/>
                  </a:moveTo>
                  <a:cubicBezTo>
                    <a:pt x="59" y="28"/>
                    <a:pt x="59" y="28"/>
                    <a:pt x="59" y="28"/>
                  </a:cubicBezTo>
                  <a:cubicBezTo>
                    <a:pt x="59" y="29"/>
                    <a:pt x="58" y="29"/>
                    <a:pt x="58" y="29"/>
                  </a:cubicBezTo>
                  <a:cubicBezTo>
                    <a:pt x="57" y="29"/>
                    <a:pt x="57" y="29"/>
                    <a:pt x="57" y="28"/>
                  </a:cubicBezTo>
                  <a:cubicBezTo>
                    <a:pt x="57" y="5"/>
                    <a:pt x="57" y="5"/>
                    <a:pt x="57" y="5"/>
                  </a:cubicBezTo>
                  <a:cubicBezTo>
                    <a:pt x="57" y="5"/>
                    <a:pt x="57" y="5"/>
                    <a:pt x="58" y="5"/>
                  </a:cubicBezTo>
                  <a:cubicBezTo>
                    <a:pt x="58" y="5"/>
                    <a:pt x="59" y="5"/>
                    <a:pt x="59" y="5"/>
                  </a:cubicBezTo>
                  <a:close/>
                  <a:moveTo>
                    <a:pt x="2" y="17"/>
                  </a:moveTo>
                  <a:cubicBezTo>
                    <a:pt x="2" y="16"/>
                    <a:pt x="3" y="14"/>
                    <a:pt x="5" y="14"/>
                  </a:cubicBezTo>
                  <a:cubicBezTo>
                    <a:pt x="6" y="14"/>
                    <a:pt x="7" y="16"/>
                    <a:pt x="7" y="17"/>
                  </a:cubicBezTo>
                  <a:cubicBezTo>
                    <a:pt x="7" y="18"/>
                    <a:pt x="6" y="19"/>
                    <a:pt x="5" y="19"/>
                  </a:cubicBezTo>
                  <a:cubicBezTo>
                    <a:pt x="3" y="19"/>
                    <a:pt x="2" y="18"/>
                    <a:pt x="2" y="17"/>
                  </a:cubicBezTo>
                  <a:close/>
                  <a:moveTo>
                    <a:pt x="11" y="32"/>
                  </a:moveTo>
                  <a:cubicBezTo>
                    <a:pt x="11" y="2"/>
                    <a:pt x="11" y="2"/>
                    <a:pt x="11" y="2"/>
                  </a:cubicBezTo>
                  <a:cubicBezTo>
                    <a:pt x="54" y="2"/>
                    <a:pt x="54" y="2"/>
                    <a:pt x="54" y="2"/>
                  </a:cubicBezTo>
                  <a:cubicBezTo>
                    <a:pt x="54" y="32"/>
                    <a:pt x="54" y="32"/>
                    <a:pt x="54" y="32"/>
                  </a:cubicBezTo>
                  <a:lnTo>
                    <a:pt x="11" y="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34858" name="PA_任意多边形 42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096735" y="3570083"/>
            <a:ext cx="323751" cy="357605"/>
          </a:xfrm>
          <a:custGeom>
            <a:avLst/>
            <a:gdLst>
              <a:gd name="T0" fmla="*/ 0 w 102"/>
              <a:gd name="T1" fmla="*/ 37 h 114"/>
              <a:gd name="T2" fmla="*/ 9 w 102"/>
              <a:gd name="T3" fmla="*/ 22 h 114"/>
              <a:gd name="T4" fmla="*/ 43 w 102"/>
              <a:gd name="T5" fmla="*/ 3 h 114"/>
              <a:gd name="T6" fmla="*/ 60 w 102"/>
              <a:gd name="T7" fmla="*/ 3 h 114"/>
              <a:gd name="T8" fmla="*/ 94 w 102"/>
              <a:gd name="T9" fmla="*/ 22 h 114"/>
              <a:gd name="T10" fmla="*/ 102 w 102"/>
              <a:gd name="T11" fmla="*/ 37 h 114"/>
              <a:gd name="T12" fmla="*/ 102 w 102"/>
              <a:gd name="T13" fmla="*/ 76 h 114"/>
              <a:gd name="T14" fmla="*/ 94 w 102"/>
              <a:gd name="T15" fmla="*/ 91 h 114"/>
              <a:gd name="T16" fmla="*/ 60 w 102"/>
              <a:gd name="T17" fmla="*/ 111 h 114"/>
              <a:gd name="T18" fmla="*/ 43 w 102"/>
              <a:gd name="T19" fmla="*/ 111 h 114"/>
              <a:gd name="T20" fmla="*/ 9 w 102"/>
              <a:gd name="T21" fmla="*/ 91 h 114"/>
              <a:gd name="T22" fmla="*/ 0 w 102"/>
              <a:gd name="T23" fmla="*/ 76 h 114"/>
              <a:gd name="T24" fmla="*/ 0 w 102"/>
              <a:gd name="T25" fmla="*/ 37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2" h="114">
                <a:moveTo>
                  <a:pt x="0" y="37"/>
                </a:moveTo>
                <a:cubicBezTo>
                  <a:pt x="0" y="32"/>
                  <a:pt x="4" y="25"/>
                  <a:pt x="9" y="22"/>
                </a:cubicBezTo>
                <a:cubicBezTo>
                  <a:pt x="43" y="3"/>
                  <a:pt x="43" y="3"/>
                  <a:pt x="43" y="3"/>
                </a:cubicBezTo>
                <a:cubicBezTo>
                  <a:pt x="47" y="0"/>
                  <a:pt x="55" y="0"/>
                  <a:pt x="60" y="3"/>
                </a:cubicBezTo>
                <a:cubicBezTo>
                  <a:pt x="94" y="22"/>
                  <a:pt x="94" y="22"/>
                  <a:pt x="94" y="22"/>
                </a:cubicBezTo>
                <a:cubicBezTo>
                  <a:pt x="98" y="25"/>
                  <a:pt x="102" y="32"/>
                  <a:pt x="102" y="37"/>
                </a:cubicBezTo>
                <a:cubicBezTo>
                  <a:pt x="102" y="76"/>
                  <a:pt x="102" y="76"/>
                  <a:pt x="102" y="76"/>
                </a:cubicBezTo>
                <a:cubicBezTo>
                  <a:pt x="102" y="82"/>
                  <a:pt x="98" y="89"/>
                  <a:pt x="94" y="91"/>
                </a:cubicBezTo>
                <a:cubicBezTo>
                  <a:pt x="60" y="111"/>
                  <a:pt x="60" y="111"/>
                  <a:pt x="60" y="111"/>
                </a:cubicBezTo>
                <a:cubicBezTo>
                  <a:pt x="55" y="114"/>
                  <a:pt x="47" y="114"/>
                  <a:pt x="43" y="111"/>
                </a:cubicBezTo>
                <a:cubicBezTo>
                  <a:pt x="9" y="91"/>
                  <a:pt x="9" y="91"/>
                  <a:pt x="9" y="91"/>
                </a:cubicBezTo>
                <a:cubicBezTo>
                  <a:pt x="4" y="89"/>
                  <a:pt x="0" y="82"/>
                  <a:pt x="0" y="76"/>
                </a:cubicBezTo>
                <a:lnTo>
                  <a:pt x="0" y="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59" name="PA_任意多边形 43"/>
          <p:cNvSpPr>
            <a:spLocks noEditPoints="1"/>
          </p:cNvSpPr>
          <p:nvPr>
            <p:custDataLst>
              <p:tags r:id="rId26"/>
            </p:custDataLst>
          </p:nvPr>
        </p:nvSpPr>
        <p:spPr bwMode="auto">
          <a:xfrm>
            <a:off x="2179261" y="3667419"/>
            <a:ext cx="160817" cy="162932"/>
          </a:xfrm>
          <a:custGeom>
            <a:avLst/>
            <a:gdLst>
              <a:gd name="T0" fmla="*/ 48 w 51"/>
              <a:gd name="T1" fmla="*/ 0 h 52"/>
              <a:gd name="T2" fmla="*/ 3 w 51"/>
              <a:gd name="T3" fmla="*/ 0 h 52"/>
              <a:gd name="T4" fmla="*/ 0 w 51"/>
              <a:gd name="T5" fmla="*/ 3 h 52"/>
              <a:gd name="T6" fmla="*/ 0 w 51"/>
              <a:gd name="T7" fmla="*/ 37 h 52"/>
              <a:gd name="T8" fmla="*/ 3 w 51"/>
              <a:gd name="T9" fmla="*/ 40 h 52"/>
              <a:gd name="T10" fmla="*/ 48 w 51"/>
              <a:gd name="T11" fmla="*/ 40 h 52"/>
              <a:gd name="T12" fmla="*/ 51 w 51"/>
              <a:gd name="T13" fmla="*/ 37 h 52"/>
              <a:gd name="T14" fmla="*/ 51 w 51"/>
              <a:gd name="T15" fmla="*/ 3 h 52"/>
              <a:gd name="T16" fmla="*/ 48 w 51"/>
              <a:gd name="T17" fmla="*/ 0 h 52"/>
              <a:gd name="T18" fmla="*/ 48 w 51"/>
              <a:gd name="T19" fmla="*/ 29 h 52"/>
              <a:gd name="T20" fmla="*/ 44 w 51"/>
              <a:gd name="T21" fmla="*/ 32 h 52"/>
              <a:gd name="T22" fmla="*/ 6 w 51"/>
              <a:gd name="T23" fmla="*/ 32 h 52"/>
              <a:gd name="T24" fmla="*/ 3 w 51"/>
              <a:gd name="T25" fmla="*/ 29 h 52"/>
              <a:gd name="T26" fmla="*/ 3 w 51"/>
              <a:gd name="T27" fmla="*/ 7 h 52"/>
              <a:gd name="T28" fmla="*/ 6 w 51"/>
              <a:gd name="T29" fmla="*/ 3 h 52"/>
              <a:gd name="T30" fmla="*/ 44 w 51"/>
              <a:gd name="T31" fmla="*/ 3 h 52"/>
              <a:gd name="T32" fmla="*/ 48 w 51"/>
              <a:gd name="T33" fmla="*/ 7 h 52"/>
              <a:gd name="T34" fmla="*/ 48 w 51"/>
              <a:gd name="T35" fmla="*/ 29 h 52"/>
              <a:gd name="T36" fmla="*/ 28 w 51"/>
              <a:gd name="T37" fmla="*/ 42 h 52"/>
              <a:gd name="T38" fmla="*/ 30 w 51"/>
              <a:gd name="T39" fmla="*/ 44 h 52"/>
              <a:gd name="T40" fmla="*/ 30 w 51"/>
              <a:gd name="T41" fmla="*/ 45 h 52"/>
              <a:gd name="T42" fmla="*/ 31 w 51"/>
              <a:gd name="T43" fmla="*/ 48 h 52"/>
              <a:gd name="T44" fmla="*/ 35 w 51"/>
              <a:gd name="T45" fmla="*/ 51 h 52"/>
              <a:gd name="T46" fmla="*/ 35 w 51"/>
              <a:gd name="T47" fmla="*/ 52 h 52"/>
              <a:gd name="T48" fmla="*/ 16 w 51"/>
              <a:gd name="T49" fmla="*/ 52 h 52"/>
              <a:gd name="T50" fmla="*/ 15 w 51"/>
              <a:gd name="T51" fmla="*/ 51 h 52"/>
              <a:gd name="T52" fmla="*/ 19 w 51"/>
              <a:gd name="T53" fmla="*/ 48 h 52"/>
              <a:gd name="T54" fmla="*/ 20 w 51"/>
              <a:gd name="T55" fmla="*/ 45 h 52"/>
              <a:gd name="T56" fmla="*/ 20 w 51"/>
              <a:gd name="T57" fmla="*/ 44 h 52"/>
              <a:gd name="T58" fmla="*/ 22 w 51"/>
              <a:gd name="T59" fmla="*/ 42 h 52"/>
              <a:gd name="T60" fmla="*/ 28 w 51"/>
              <a:gd name="T61" fmla="*/ 42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51" h="52">
                <a:moveTo>
                  <a:pt x="48" y="0"/>
                </a:move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2"/>
                  <a:pt x="0" y="3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9"/>
                  <a:pt x="1" y="40"/>
                  <a:pt x="3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9" y="40"/>
                  <a:pt x="51" y="39"/>
                  <a:pt x="51" y="37"/>
                </a:cubicBezTo>
                <a:cubicBezTo>
                  <a:pt x="51" y="3"/>
                  <a:pt x="51" y="3"/>
                  <a:pt x="51" y="3"/>
                </a:cubicBezTo>
                <a:cubicBezTo>
                  <a:pt x="51" y="2"/>
                  <a:pt x="49" y="0"/>
                  <a:pt x="48" y="0"/>
                </a:cubicBezTo>
                <a:close/>
                <a:moveTo>
                  <a:pt x="48" y="29"/>
                </a:moveTo>
                <a:cubicBezTo>
                  <a:pt x="48" y="31"/>
                  <a:pt x="46" y="32"/>
                  <a:pt x="44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4" y="32"/>
                  <a:pt x="3" y="31"/>
                  <a:pt x="3" y="29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3"/>
                  <a:pt x="6" y="3"/>
                </a:cubicBezTo>
                <a:cubicBezTo>
                  <a:pt x="44" y="3"/>
                  <a:pt x="44" y="3"/>
                  <a:pt x="44" y="3"/>
                </a:cubicBezTo>
                <a:cubicBezTo>
                  <a:pt x="46" y="3"/>
                  <a:pt x="48" y="5"/>
                  <a:pt x="48" y="7"/>
                </a:cubicBezTo>
                <a:lnTo>
                  <a:pt x="48" y="29"/>
                </a:lnTo>
                <a:close/>
                <a:moveTo>
                  <a:pt x="28" y="42"/>
                </a:moveTo>
                <a:cubicBezTo>
                  <a:pt x="29" y="42"/>
                  <a:pt x="30" y="43"/>
                  <a:pt x="30" y="44"/>
                </a:cubicBezTo>
                <a:cubicBezTo>
                  <a:pt x="30" y="45"/>
                  <a:pt x="30" y="45"/>
                  <a:pt x="30" y="45"/>
                </a:cubicBezTo>
                <a:cubicBezTo>
                  <a:pt x="30" y="46"/>
                  <a:pt x="31" y="47"/>
                  <a:pt x="31" y="48"/>
                </a:cubicBezTo>
                <a:cubicBezTo>
                  <a:pt x="35" y="51"/>
                  <a:pt x="35" y="51"/>
                  <a:pt x="35" y="51"/>
                </a:cubicBezTo>
                <a:cubicBezTo>
                  <a:pt x="36" y="51"/>
                  <a:pt x="36" y="52"/>
                  <a:pt x="35" y="52"/>
                </a:cubicBezTo>
                <a:cubicBezTo>
                  <a:pt x="16" y="52"/>
                  <a:pt x="16" y="52"/>
                  <a:pt x="16" y="52"/>
                </a:cubicBezTo>
                <a:cubicBezTo>
                  <a:pt x="15" y="52"/>
                  <a:pt x="15" y="51"/>
                  <a:pt x="15" y="51"/>
                </a:cubicBezTo>
                <a:cubicBezTo>
                  <a:pt x="19" y="48"/>
                  <a:pt x="19" y="48"/>
                  <a:pt x="19" y="48"/>
                </a:cubicBezTo>
                <a:cubicBezTo>
                  <a:pt x="20" y="47"/>
                  <a:pt x="20" y="46"/>
                  <a:pt x="20" y="45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3"/>
                  <a:pt x="21" y="42"/>
                  <a:pt x="22" y="42"/>
                </a:cubicBezTo>
                <a:lnTo>
                  <a:pt x="28" y="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60" name="PA_任意多边形 44"/>
          <p:cNvSpPr>
            <a:spLocks/>
          </p:cNvSpPr>
          <p:nvPr>
            <p:custDataLst>
              <p:tags r:id="rId27"/>
            </p:custDataLst>
          </p:nvPr>
        </p:nvSpPr>
        <p:spPr bwMode="auto">
          <a:xfrm>
            <a:off x="2428951" y="3197664"/>
            <a:ext cx="366069" cy="406275"/>
          </a:xfrm>
          <a:custGeom>
            <a:avLst/>
            <a:gdLst>
              <a:gd name="T0" fmla="*/ 0 w 116"/>
              <a:gd name="T1" fmla="*/ 43 h 129"/>
              <a:gd name="T2" fmla="*/ 10 w 116"/>
              <a:gd name="T3" fmla="*/ 26 h 129"/>
              <a:gd name="T4" fmla="*/ 48 w 116"/>
              <a:gd name="T5" fmla="*/ 4 h 129"/>
              <a:gd name="T6" fmla="*/ 68 w 116"/>
              <a:gd name="T7" fmla="*/ 4 h 129"/>
              <a:gd name="T8" fmla="*/ 106 w 116"/>
              <a:gd name="T9" fmla="*/ 26 h 129"/>
              <a:gd name="T10" fmla="*/ 116 w 116"/>
              <a:gd name="T11" fmla="*/ 43 h 129"/>
              <a:gd name="T12" fmla="*/ 116 w 116"/>
              <a:gd name="T13" fmla="*/ 87 h 129"/>
              <a:gd name="T14" fmla="*/ 106 w 116"/>
              <a:gd name="T15" fmla="*/ 104 h 129"/>
              <a:gd name="T16" fmla="*/ 68 w 116"/>
              <a:gd name="T17" fmla="*/ 126 h 129"/>
              <a:gd name="T18" fmla="*/ 48 w 116"/>
              <a:gd name="T19" fmla="*/ 126 h 129"/>
              <a:gd name="T20" fmla="*/ 10 w 116"/>
              <a:gd name="T21" fmla="*/ 104 h 129"/>
              <a:gd name="T22" fmla="*/ 0 w 116"/>
              <a:gd name="T23" fmla="*/ 87 h 129"/>
              <a:gd name="T24" fmla="*/ 0 w 116"/>
              <a:gd name="T25" fmla="*/ 4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6" h="129">
                <a:moveTo>
                  <a:pt x="0" y="43"/>
                </a:moveTo>
                <a:cubicBezTo>
                  <a:pt x="0" y="37"/>
                  <a:pt x="5" y="29"/>
                  <a:pt x="10" y="26"/>
                </a:cubicBezTo>
                <a:cubicBezTo>
                  <a:pt x="48" y="4"/>
                  <a:pt x="48" y="4"/>
                  <a:pt x="48" y="4"/>
                </a:cubicBezTo>
                <a:cubicBezTo>
                  <a:pt x="54" y="0"/>
                  <a:pt x="63" y="0"/>
                  <a:pt x="68" y="4"/>
                </a:cubicBezTo>
                <a:cubicBezTo>
                  <a:pt x="106" y="26"/>
                  <a:pt x="106" y="26"/>
                  <a:pt x="106" y="26"/>
                </a:cubicBezTo>
                <a:cubicBezTo>
                  <a:pt x="112" y="29"/>
                  <a:pt x="116" y="37"/>
                  <a:pt x="116" y="43"/>
                </a:cubicBezTo>
                <a:cubicBezTo>
                  <a:pt x="116" y="87"/>
                  <a:pt x="116" y="87"/>
                  <a:pt x="116" y="87"/>
                </a:cubicBezTo>
                <a:cubicBezTo>
                  <a:pt x="116" y="93"/>
                  <a:pt x="112" y="101"/>
                  <a:pt x="106" y="104"/>
                </a:cubicBezTo>
                <a:cubicBezTo>
                  <a:pt x="68" y="126"/>
                  <a:pt x="68" y="126"/>
                  <a:pt x="68" y="126"/>
                </a:cubicBezTo>
                <a:cubicBezTo>
                  <a:pt x="63" y="129"/>
                  <a:pt x="54" y="129"/>
                  <a:pt x="48" y="126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5" y="101"/>
                  <a:pt x="0" y="93"/>
                  <a:pt x="0" y="87"/>
                </a:cubicBezTo>
                <a:lnTo>
                  <a:pt x="0" y="43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34861" name="PA_组合 45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2519938" y="3328857"/>
            <a:ext cx="186209" cy="184092"/>
            <a:chOff x="0" y="0"/>
            <a:chExt cx="96" cy="95"/>
          </a:xfrm>
        </p:grpSpPr>
        <p:sp>
          <p:nvSpPr>
            <p:cNvPr id="34862" name="Rectangle 46"/>
            <p:cNvSpPr>
              <a:spLocks noChangeArrowheads="1"/>
            </p:cNvSpPr>
            <p:nvPr/>
          </p:nvSpPr>
          <p:spPr bwMode="auto">
            <a:xfrm>
              <a:off x="29" y="72"/>
              <a:ext cx="31" cy="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63" name="Freeform 47"/>
            <p:cNvSpPr>
              <a:spLocks/>
            </p:cNvSpPr>
            <p:nvPr/>
          </p:nvSpPr>
          <p:spPr bwMode="auto">
            <a:xfrm>
              <a:off x="18" y="0"/>
              <a:ext cx="60" cy="17"/>
            </a:xfrm>
            <a:custGeom>
              <a:avLst/>
              <a:gdLst>
                <a:gd name="T0" fmla="*/ 3 w 37"/>
                <a:gd name="T1" fmla="*/ 4 h 11"/>
                <a:gd name="T2" fmla="*/ 33 w 37"/>
                <a:gd name="T3" fmla="*/ 4 h 11"/>
                <a:gd name="T4" fmla="*/ 33 w 37"/>
                <a:gd name="T5" fmla="*/ 11 h 11"/>
                <a:gd name="T6" fmla="*/ 37 w 37"/>
                <a:gd name="T7" fmla="*/ 11 h 11"/>
                <a:gd name="T8" fmla="*/ 37 w 37"/>
                <a:gd name="T9" fmla="*/ 4 h 11"/>
                <a:gd name="T10" fmla="*/ 33 w 37"/>
                <a:gd name="T11" fmla="*/ 0 h 11"/>
                <a:gd name="T12" fmla="*/ 3 w 37"/>
                <a:gd name="T13" fmla="*/ 0 h 11"/>
                <a:gd name="T14" fmla="*/ 0 w 37"/>
                <a:gd name="T15" fmla="*/ 4 h 11"/>
                <a:gd name="T16" fmla="*/ 0 w 37"/>
                <a:gd name="T17" fmla="*/ 11 h 11"/>
                <a:gd name="T18" fmla="*/ 3 w 37"/>
                <a:gd name="T19" fmla="*/ 11 h 11"/>
                <a:gd name="T20" fmla="*/ 3 w 37"/>
                <a:gd name="T21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" h="11">
                  <a:moveTo>
                    <a:pt x="3" y="4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2"/>
                    <a:pt x="35" y="0"/>
                    <a:pt x="3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lnTo>
                    <a:pt x="3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64" name="Rectangle 48"/>
            <p:cNvSpPr>
              <a:spLocks noChangeArrowheads="1"/>
            </p:cNvSpPr>
            <p:nvPr/>
          </p:nvSpPr>
          <p:spPr bwMode="auto">
            <a:xfrm>
              <a:off x="29" y="59"/>
              <a:ext cx="36" cy="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65" name="Freeform 49"/>
            <p:cNvSpPr>
              <a:spLocks noEditPoints="1"/>
            </p:cNvSpPr>
            <p:nvPr/>
          </p:nvSpPr>
          <p:spPr bwMode="auto">
            <a:xfrm>
              <a:off x="0" y="24"/>
              <a:ext cx="96" cy="71"/>
            </a:xfrm>
            <a:custGeom>
              <a:avLst/>
              <a:gdLst>
                <a:gd name="T0" fmla="*/ 55 w 59"/>
                <a:gd name="T1" fmla="*/ 0 h 44"/>
                <a:gd name="T2" fmla="*/ 3 w 59"/>
                <a:gd name="T3" fmla="*/ 0 h 44"/>
                <a:gd name="T4" fmla="*/ 0 w 59"/>
                <a:gd name="T5" fmla="*/ 4 h 44"/>
                <a:gd name="T6" fmla="*/ 0 w 59"/>
                <a:gd name="T7" fmla="*/ 26 h 44"/>
                <a:gd name="T8" fmla="*/ 3 w 59"/>
                <a:gd name="T9" fmla="*/ 30 h 44"/>
                <a:gd name="T10" fmla="*/ 11 w 59"/>
                <a:gd name="T11" fmla="*/ 30 h 44"/>
                <a:gd name="T12" fmla="*/ 11 w 59"/>
                <a:gd name="T13" fmla="*/ 41 h 44"/>
                <a:gd name="T14" fmla="*/ 14 w 59"/>
                <a:gd name="T15" fmla="*/ 44 h 44"/>
                <a:gd name="T16" fmla="*/ 44 w 59"/>
                <a:gd name="T17" fmla="*/ 44 h 44"/>
                <a:gd name="T18" fmla="*/ 48 w 59"/>
                <a:gd name="T19" fmla="*/ 41 h 44"/>
                <a:gd name="T20" fmla="*/ 48 w 59"/>
                <a:gd name="T21" fmla="*/ 30 h 44"/>
                <a:gd name="T22" fmla="*/ 55 w 59"/>
                <a:gd name="T23" fmla="*/ 30 h 44"/>
                <a:gd name="T24" fmla="*/ 59 w 59"/>
                <a:gd name="T25" fmla="*/ 26 h 44"/>
                <a:gd name="T26" fmla="*/ 59 w 59"/>
                <a:gd name="T27" fmla="*/ 4 h 44"/>
                <a:gd name="T28" fmla="*/ 55 w 59"/>
                <a:gd name="T29" fmla="*/ 0 h 44"/>
                <a:gd name="T30" fmla="*/ 44 w 59"/>
                <a:gd name="T31" fmla="*/ 41 h 44"/>
                <a:gd name="T32" fmla="*/ 14 w 59"/>
                <a:gd name="T33" fmla="*/ 41 h 44"/>
                <a:gd name="T34" fmla="*/ 14 w 59"/>
                <a:gd name="T35" fmla="*/ 18 h 44"/>
                <a:gd name="T36" fmla="*/ 44 w 59"/>
                <a:gd name="T37" fmla="*/ 18 h 44"/>
                <a:gd name="T38" fmla="*/ 44 w 59"/>
                <a:gd name="T39" fmla="*/ 41 h 44"/>
                <a:gd name="T40" fmla="*/ 51 w 59"/>
                <a:gd name="T41" fmla="*/ 11 h 44"/>
                <a:gd name="T42" fmla="*/ 48 w 59"/>
                <a:gd name="T43" fmla="*/ 7 h 44"/>
                <a:gd name="T44" fmla="*/ 51 w 59"/>
                <a:gd name="T45" fmla="*/ 4 h 44"/>
                <a:gd name="T46" fmla="*/ 55 w 59"/>
                <a:gd name="T47" fmla="*/ 7 h 44"/>
                <a:gd name="T48" fmla="*/ 51 w 59"/>
                <a:gd name="T49" fmla="*/ 1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9" h="44">
                  <a:moveTo>
                    <a:pt x="5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8"/>
                    <a:pt x="1" y="30"/>
                    <a:pt x="3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3"/>
                    <a:pt x="12" y="44"/>
                    <a:pt x="14" y="44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46" y="44"/>
                    <a:pt x="48" y="43"/>
                    <a:pt x="48" y="41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5" y="30"/>
                    <a:pt x="55" y="30"/>
                    <a:pt x="55" y="30"/>
                  </a:cubicBezTo>
                  <a:cubicBezTo>
                    <a:pt x="57" y="30"/>
                    <a:pt x="59" y="28"/>
                    <a:pt x="59" y="26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7" y="0"/>
                    <a:pt x="55" y="0"/>
                  </a:cubicBezTo>
                  <a:close/>
                  <a:moveTo>
                    <a:pt x="44" y="41"/>
                  </a:moveTo>
                  <a:cubicBezTo>
                    <a:pt x="14" y="41"/>
                    <a:pt x="14" y="41"/>
                    <a:pt x="14" y="41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44" y="18"/>
                    <a:pt x="44" y="18"/>
                    <a:pt x="44" y="18"/>
                  </a:cubicBezTo>
                  <a:lnTo>
                    <a:pt x="44" y="41"/>
                  </a:lnTo>
                  <a:close/>
                  <a:moveTo>
                    <a:pt x="51" y="11"/>
                  </a:moveTo>
                  <a:cubicBezTo>
                    <a:pt x="49" y="11"/>
                    <a:pt x="48" y="9"/>
                    <a:pt x="48" y="7"/>
                  </a:cubicBezTo>
                  <a:cubicBezTo>
                    <a:pt x="48" y="5"/>
                    <a:pt x="49" y="4"/>
                    <a:pt x="51" y="4"/>
                  </a:cubicBezTo>
                  <a:cubicBezTo>
                    <a:pt x="53" y="4"/>
                    <a:pt x="55" y="5"/>
                    <a:pt x="55" y="7"/>
                  </a:cubicBezTo>
                  <a:cubicBezTo>
                    <a:pt x="55" y="9"/>
                    <a:pt x="53" y="11"/>
                    <a:pt x="5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34866" name="PA_任意多边形 50"/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1349785" y="2962786"/>
            <a:ext cx="577671" cy="639036"/>
          </a:xfrm>
          <a:custGeom>
            <a:avLst/>
            <a:gdLst>
              <a:gd name="T0" fmla="*/ 0 w 183"/>
              <a:gd name="T1" fmla="*/ 67 h 203"/>
              <a:gd name="T2" fmla="*/ 16 w 183"/>
              <a:gd name="T3" fmla="*/ 40 h 203"/>
              <a:gd name="T4" fmla="*/ 76 w 183"/>
              <a:gd name="T5" fmla="*/ 5 h 203"/>
              <a:gd name="T6" fmla="*/ 107 w 183"/>
              <a:gd name="T7" fmla="*/ 5 h 203"/>
              <a:gd name="T8" fmla="*/ 167 w 183"/>
              <a:gd name="T9" fmla="*/ 40 h 203"/>
              <a:gd name="T10" fmla="*/ 183 w 183"/>
              <a:gd name="T11" fmla="*/ 67 h 203"/>
              <a:gd name="T12" fmla="*/ 183 w 183"/>
              <a:gd name="T13" fmla="*/ 136 h 203"/>
              <a:gd name="T14" fmla="*/ 167 w 183"/>
              <a:gd name="T15" fmla="*/ 163 h 203"/>
              <a:gd name="T16" fmla="*/ 107 w 183"/>
              <a:gd name="T17" fmla="*/ 198 h 203"/>
              <a:gd name="T18" fmla="*/ 76 w 183"/>
              <a:gd name="T19" fmla="*/ 198 h 203"/>
              <a:gd name="T20" fmla="*/ 16 w 183"/>
              <a:gd name="T21" fmla="*/ 163 h 203"/>
              <a:gd name="T22" fmla="*/ 0 w 183"/>
              <a:gd name="T23" fmla="*/ 136 h 203"/>
              <a:gd name="T24" fmla="*/ 0 w 183"/>
              <a:gd name="T25" fmla="*/ 67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83" h="203">
                <a:moveTo>
                  <a:pt x="0" y="67"/>
                </a:moveTo>
                <a:cubicBezTo>
                  <a:pt x="0" y="57"/>
                  <a:pt x="7" y="45"/>
                  <a:pt x="16" y="40"/>
                </a:cubicBezTo>
                <a:cubicBezTo>
                  <a:pt x="76" y="5"/>
                  <a:pt x="76" y="5"/>
                  <a:pt x="76" y="5"/>
                </a:cubicBezTo>
                <a:cubicBezTo>
                  <a:pt x="85" y="0"/>
                  <a:pt x="99" y="0"/>
                  <a:pt x="107" y="5"/>
                </a:cubicBezTo>
                <a:cubicBezTo>
                  <a:pt x="167" y="40"/>
                  <a:pt x="167" y="40"/>
                  <a:pt x="167" y="40"/>
                </a:cubicBezTo>
                <a:cubicBezTo>
                  <a:pt x="176" y="45"/>
                  <a:pt x="183" y="57"/>
                  <a:pt x="183" y="67"/>
                </a:cubicBezTo>
                <a:cubicBezTo>
                  <a:pt x="183" y="136"/>
                  <a:pt x="183" y="136"/>
                  <a:pt x="183" y="136"/>
                </a:cubicBezTo>
                <a:cubicBezTo>
                  <a:pt x="183" y="146"/>
                  <a:pt x="176" y="158"/>
                  <a:pt x="167" y="163"/>
                </a:cubicBezTo>
                <a:cubicBezTo>
                  <a:pt x="107" y="198"/>
                  <a:pt x="107" y="198"/>
                  <a:pt x="107" y="198"/>
                </a:cubicBezTo>
                <a:cubicBezTo>
                  <a:pt x="99" y="203"/>
                  <a:pt x="85" y="203"/>
                  <a:pt x="76" y="198"/>
                </a:cubicBezTo>
                <a:cubicBezTo>
                  <a:pt x="16" y="163"/>
                  <a:pt x="16" y="163"/>
                  <a:pt x="16" y="163"/>
                </a:cubicBezTo>
                <a:cubicBezTo>
                  <a:pt x="7" y="158"/>
                  <a:pt x="0" y="146"/>
                  <a:pt x="0" y="136"/>
                </a:cubicBezTo>
                <a:lnTo>
                  <a:pt x="0" y="6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67" name="PA_任意多边形 51"/>
          <p:cNvSpPr>
            <a:spLocks noEditPoints="1"/>
          </p:cNvSpPr>
          <p:nvPr>
            <p:custDataLst>
              <p:tags r:id="rId30"/>
            </p:custDataLst>
          </p:nvPr>
        </p:nvSpPr>
        <p:spPr bwMode="auto">
          <a:xfrm>
            <a:off x="1508485" y="3140531"/>
            <a:ext cx="262385" cy="281431"/>
          </a:xfrm>
          <a:custGeom>
            <a:avLst/>
            <a:gdLst>
              <a:gd name="T0" fmla="*/ 77 w 83"/>
              <a:gd name="T1" fmla="*/ 11 h 89"/>
              <a:gd name="T2" fmla="*/ 77 w 83"/>
              <a:gd name="T3" fmla="*/ 83 h 89"/>
              <a:gd name="T4" fmla="*/ 11 w 83"/>
              <a:gd name="T5" fmla="*/ 83 h 89"/>
              <a:gd name="T6" fmla="*/ 6 w 83"/>
              <a:gd name="T7" fmla="*/ 78 h 89"/>
              <a:gd name="T8" fmla="*/ 11 w 83"/>
              <a:gd name="T9" fmla="*/ 72 h 89"/>
              <a:gd name="T10" fmla="*/ 72 w 83"/>
              <a:gd name="T11" fmla="*/ 72 h 89"/>
              <a:gd name="T12" fmla="*/ 72 w 83"/>
              <a:gd name="T13" fmla="*/ 0 h 89"/>
              <a:gd name="T14" fmla="*/ 11 w 83"/>
              <a:gd name="T15" fmla="*/ 0 h 89"/>
              <a:gd name="T16" fmla="*/ 0 w 83"/>
              <a:gd name="T17" fmla="*/ 11 h 89"/>
              <a:gd name="T18" fmla="*/ 0 w 83"/>
              <a:gd name="T19" fmla="*/ 78 h 89"/>
              <a:gd name="T20" fmla="*/ 11 w 83"/>
              <a:gd name="T21" fmla="*/ 89 h 89"/>
              <a:gd name="T22" fmla="*/ 83 w 83"/>
              <a:gd name="T23" fmla="*/ 89 h 89"/>
              <a:gd name="T24" fmla="*/ 83 w 83"/>
              <a:gd name="T25" fmla="*/ 11 h 89"/>
              <a:gd name="T26" fmla="*/ 77 w 83"/>
              <a:gd name="T27" fmla="*/ 11 h 89"/>
              <a:gd name="T28" fmla="*/ 11 w 83"/>
              <a:gd name="T29" fmla="*/ 23 h 89"/>
              <a:gd name="T30" fmla="*/ 11 w 83"/>
              <a:gd name="T31" fmla="*/ 6 h 89"/>
              <a:gd name="T32" fmla="*/ 66 w 83"/>
              <a:gd name="T33" fmla="*/ 6 h 89"/>
              <a:gd name="T34" fmla="*/ 66 w 83"/>
              <a:gd name="T35" fmla="*/ 67 h 89"/>
              <a:gd name="T36" fmla="*/ 11 w 83"/>
              <a:gd name="T37" fmla="*/ 67 h 89"/>
              <a:gd name="T38" fmla="*/ 11 w 83"/>
              <a:gd name="T39" fmla="*/ 23 h 89"/>
              <a:gd name="T40" fmla="*/ 55 w 83"/>
              <a:gd name="T41" fmla="*/ 17 h 89"/>
              <a:gd name="T42" fmla="*/ 22 w 83"/>
              <a:gd name="T43" fmla="*/ 17 h 89"/>
              <a:gd name="T44" fmla="*/ 22 w 83"/>
              <a:gd name="T45" fmla="*/ 11 h 89"/>
              <a:gd name="T46" fmla="*/ 55 w 83"/>
              <a:gd name="T47" fmla="*/ 11 h 89"/>
              <a:gd name="T48" fmla="*/ 55 w 83"/>
              <a:gd name="T49" fmla="*/ 17 h 89"/>
              <a:gd name="T50" fmla="*/ 44 w 83"/>
              <a:gd name="T51" fmla="*/ 28 h 89"/>
              <a:gd name="T52" fmla="*/ 22 w 83"/>
              <a:gd name="T53" fmla="*/ 28 h 89"/>
              <a:gd name="T54" fmla="*/ 22 w 83"/>
              <a:gd name="T55" fmla="*/ 23 h 89"/>
              <a:gd name="T56" fmla="*/ 44 w 83"/>
              <a:gd name="T57" fmla="*/ 23 h 89"/>
              <a:gd name="T58" fmla="*/ 44 w 83"/>
              <a:gd name="T59" fmla="*/ 28 h 89"/>
              <a:gd name="T60" fmla="*/ 33 w 83"/>
              <a:gd name="T61" fmla="*/ 39 h 89"/>
              <a:gd name="T62" fmla="*/ 22 w 83"/>
              <a:gd name="T63" fmla="*/ 39 h 89"/>
              <a:gd name="T64" fmla="*/ 22 w 83"/>
              <a:gd name="T65" fmla="*/ 34 h 89"/>
              <a:gd name="T66" fmla="*/ 33 w 83"/>
              <a:gd name="T67" fmla="*/ 34 h 89"/>
              <a:gd name="T68" fmla="*/ 33 w 83"/>
              <a:gd name="T69" fmla="*/ 39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3" h="89">
                <a:moveTo>
                  <a:pt x="77" y="11"/>
                </a:moveTo>
                <a:cubicBezTo>
                  <a:pt x="77" y="83"/>
                  <a:pt x="77" y="83"/>
                  <a:pt x="77" y="83"/>
                </a:cubicBezTo>
                <a:cubicBezTo>
                  <a:pt x="11" y="83"/>
                  <a:pt x="11" y="83"/>
                  <a:pt x="11" y="83"/>
                </a:cubicBezTo>
                <a:cubicBezTo>
                  <a:pt x="8" y="83"/>
                  <a:pt x="6" y="81"/>
                  <a:pt x="6" y="78"/>
                </a:cubicBezTo>
                <a:cubicBezTo>
                  <a:pt x="6" y="75"/>
                  <a:pt x="8" y="72"/>
                  <a:pt x="11" y="72"/>
                </a:cubicBezTo>
                <a:cubicBezTo>
                  <a:pt x="72" y="72"/>
                  <a:pt x="72" y="72"/>
                  <a:pt x="72" y="72"/>
                </a:cubicBezTo>
                <a:cubicBezTo>
                  <a:pt x="72" y="0"/>
                  <a:pt x="72" y="0"/>
                  <a:pt x="7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84"/>
                  <a:pt x="5" y="89"/>
                  <a:pt x="11" y="89"/>
                </a:cubicBezTo>
                <a:cubicBezTo>
                  <a:pt x="83" y="89"/>
                  <a:pt x="83" y="89"/>
                  <a:pt x="83" y="89"/>
                </a:cubicBezTo>
                <a:cubicBezTo>
                  <a:pt x="83" y="11"/>
                  <a:pt x="83" y="11"/>
                  <a:pt x="83" y="11"/>
                </a:cubicBezTo>
                <a:lnTo>
                  <a:pt x="77" y="11"/>
                </a:lnTo>
                <a:close/>
                <a:moveTo>
                  <a:pt x="11" y="23"/>
                </a:moveTo>
                <a:cubicBezTo>
                  <a:pt x="11" y="6"/>
                  <a:pt x="11" y="6"/>
                  <a:pt x="11" y="6"/>
                </a:cubicBezTo>
                <a:cubicBezTo>
                  <a:pt x="66" y="6"/>
                  <a:pt x="66" y="6"/>
                  <a:pt x="66" y="6"/>
                </a:cubicBezTo>
                <a:cubicBezTo>
                  <a:pt x="66" y="67"/>
                  <a:pt x="66" y="67"/>
                  <a:pt x="66" y="67"/>
                </a:cubicBezTo>
                <a:cubicBezTo>
                  <a:pt x="11" y="67"/>
                  <a:pt x="11" y="67"/>
                  <a:pt x="11" y="67"/>
                </a:cubicBezTo>
                <a:lnTo>
                  <a:pt x="11" y="23"/>
                </a:lnTo>
                <a:close/>
                <a:moveTo>
                  <a:pt x="55" y="17"/>
                </a:moveTo>
                <a:cubicBezTo>
                  <a:pt x="22" y="17"/>
                  <a:pt x="22" y="17"/>
                  <a:pt x="22" y="17"/>
                </a:cubicBezTo>
                <a:cubicBezTo>
                  <a:pt x="22" y="11"/>
                  <a:pt x="22" y="11"/>
                  <a:pt x="22" y="11"/>
                </a:cubicBezTo>
                <a:cubicBezTo>
                  <a:pt x="55" y="11"/>
                  <a:pt x="55" y="11"/>
                  <a:pt x="55" y="11"/>
                </a:cubicBezTo>
                <a:lnTo>
                  <a:pt x="55" y="17"/>
                </a:lnTo>
                <a:close/>
                <a:moveTo>
                  <a:pt x="44" y="28"/>
                </a:moveTo>
                <a:cubicBezTo>
                  <a:pt x="22" y="28"/>
                  <a:pt x="22" y="28"/>
                  <a:pt x="22" y="28"/>
                </a:cubicBezTo>
                <a:cubicBezTo>
                  <a:pt x="22" y="23"/>
                  <a:pt x="22" y="23"/>
                  <a:pt x="22" y="23"/>
                </a:cubicBezTo>
                <a:cubicBezTo>
                  <a:pt x="44" y="23"/>
                  <a:pt x="44" y="23"/>
                  <a:pt x="44" y="23"/>
                </a:cubicBezTo>
                <a:lnTo>
                  <a:pt x="44" y="28"/>
                </a:lnTo>
                <a:close/>
                <a:moveTo>
                  <a:pt x="33" y="39"/>
                </a:moveTo>
                <a:cubicBezTo>
                  <a:pt x="22" y="39"/>
                  <a:pt x="22" y="39"/>
                  <a:pt x="22" y="39"/>
                </a:cubicBezTo>
                <a:cubicBezTo>
                  <a:pt x="22" y="34"/>
                  <a:pt x="22" y="34"/>
                  <a:pt x="22" y="34"/>
                </a:cubicBezTo>
                <a:cubicBezTo>
                  <a:pt x="33" y="34"/>
                  <a:pt x="33" y="34"/>
                  <a:pt x="33" y="34"/>
                </a:cubicBezTo>
                <a:lnTo>
                  <a:pt x="33" y="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68" name="PA_任意多边形 52"/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4333363" y="3184967"/>
            <a:ext cx="679240" cy="753301"/>
          </a:xfrm>
          <a:custGeom>
            <a:avLst/>
            <a:gdLst>
              <a:gd name="T0" fmla="*/ 0 w 215"/>
              <a:gd name="T1" fmla="*/ 79 h 239"/>
              <a:gd name="T2" fmla="*/ 18 w 215"/>
              <a:gd name="T3" fmla="*/ 47 h 239"/>
              <a:gd name="T4" fmla="*/ 89 w 215"/>
              <a:gd name="T5" fmla="*/ 6 h 239"/>
              <a:gd name="T6" fmla="*/ 126 w 215"/>
              <a:gd name="T7" fmla="*/ 6 h 239"/>
              <a:gd name="T8" fmla="*/ 197 w 215"/>
              <a:gd name="T9" fmla="*/ 47 h 239"/>
              <a:gd name="T10" fmla="*/ 215 w 215"/>
              <a:gd name="T11" fmla="*/ 79 h 239"/>
              <a:gd name="T12" fmla="*/ 215 w 215"/>
              <a:gd name="T13" fmla="*/ 160 h 239"/>
              <a:gd name="T14" fmla="*/ 197 w 215"/>
              <a:gd name="T15" fmla="*/ 192 h 239"/>
              <a:gd name="T16" fmla="*/ 126 w 215"/>
              <a:gd name="T17" fmla="*/ 233 h 239"/>
              <a:gd name="T18" fmla="*/ 89 w 215"/>
              <a:gd name="T19" fmla="*/ 233 h 239"/>
              <a:gd name="T20" fmla="*/ 18 w 215"/>
              <a:gd name="T21" fmla="*/ 192 h 239"/>
              <a:gd name="T22" fmla="*/ 0 w 215"/>
              <a:gd name="T23" fmla="*/ 160 h 239"/>
              <a:gd name="T24" fmla="*/ 0 w 215"/>
              <a:gd name="T25" fmla="*/ 79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15" h="239">
                <a:moveTo>
                  <a:pt x="0" y="79"/>
                </a:moveTo>
                <a:cubicBezTo>
                  <a:pt x="0" y="67"/>
                  <a:pt x="8" y="53"/>
                  <a:pt x="18" y="47"/>
                </a:cubicBezTo>
                <a:cubicBezTo>
                  <a:pt x="89" y="6"/>
                  <a:pt x="89" y="6"/>
                  <a:pt x="89" y="6"/>
                </a:cubicBezTo>
                <a:cubicBezTo>
                  <a:pt x="99" y="0"/>
                  <a:pt x="116" y="0"/>
                  <a:pt x="126" y="6"/>
                </a:cubicBezTo>
                <a:cubicBezTo>
                  <a:pt x="197" y="47"/>
                  <a:pt x="197" y="47"/>
                  <a:pt x="197" y="47"/>
                </a:cubicBezTo>
                <a:cubicBezTo>
                  <a:pt x="207" y="53"/>
                  <a:pt x="215" y="67"/>
                  <a:pt x="215" y="79"/>
                </a:cubicBezTo>
                <a:cubicBezTo>
                  <a:pt x="215" y="160"/>
                  <a:pt x="215" y="160"/>
                  <a:pt x="215" y="160"/>
                </a:cubicBezTo>
                <a:cubicBezTo>
                  <a:pt x="215" y="172"/>
                  <a:pt x="207" y="186"/>
                  <a:pt x="197" y="192"/>
                </a:cubicBezTo>
                <a:cubicBezTo>
                  <a:pt x="126" y="233"/>
                  <a:pt x="126" y="233"/>
                  <a:pt x="126" y="233"/>
                </a:cubicBezTo>
                <a:cubicBezTo>
                  <a:pt x="116" y="239"/>
                  <a:pt x="99" y="239"/>
                  <a:pt x="89" y="233"/>
                </a:cubicBezTo>
                <a:cubicBezTo>
                  <a:pt x="18" y="192"/>
                  <a:pt x="18" y="192"/>
                  <a:pt x="18" y="192"/>
                </a:cubicBezTo>
                <a:cubicBezTo>
                  <a:pt x="8" y="186"/>
                  <a:pt x="0" y="172"/>
                  <a:pt x="0" y="160"/>
                </a:cubicBezTo>
                <a:lnTo>
                  <a:pt x="0" y="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69" name="PA_任意多边形 53"/>
          <p:cNvSpPr>
            <a:spLocks noEditPoints="1"/>
          </p:cNvSpPr>
          <p:nvPr>
            <p:custDataLst>
              <p:tags r:id="rId32"/>
            </p:custDataLst>
          </p:nvPr>
        </p:nvSpPr>
        <p:spPr bwMode="auto">
          <a:xfrm>
            <a:off x="4534384" y="3432541"/>
            <a:ext cx="279313" cy="279313"/>
          </a:xfrm>
          <a:custGeom>
            <a:avLst/>
            <a:gdLst>
              <a:gd name="T0" fmla="*/ 78 w 89"/>
              <a:gd name="T1" fmla="*/ 5 h 88"/>
              <a:gd name="T2" fmla="*/ 83 w 89"/>
              <a:gd name="T3" fmla="*/ 11 h 88"/>
              <a:gd name="T4" fmla="*/ 83 w 89"/>
              <a:gd name="T5" fmla="*/ 60 h 88"/>
              <a:gd name="T6" fmla="*/ 78 w 89"/>
              <a:gd name="T7" fmla="*/ 66 h 88"/>
              <a:gd name="T8" fmla="*/ 11 w 89"/>
              <a:gd name="T9" fmla="*/ 66 h 88"/>
              <a:gd name="T10" fmla="*/ 6 w 89"/>
              <a:gd name="T11" fmla="*/ 60 h 88"/>
              <a:gd name="T12" fmla="*/ 6 w 89"/>
              <a:gd name="T13" fmla="*/ 11 h 88"/>
              <a:gd name="T14" fmla="*/ 11 w 89"/>
              <a:gd name="T15" fmla="*/ 5 h 88"/>
              <a:gd name="T16" fmla="*/ 78 w 89"/>
              <a:gd name="T17" fmla="*/ 5 h 88"/>
              <a:gd name="T18" fmla="*/ 78 w 89"/>
              <a:gd name="T19" fmla="*/ 0 h 88"/>
              <a:gd name="T20" fmla="*/ 11 w 89"/>
              <a:gd name="T21" fmla="*/ 0 h 88"/>
              <a:gd name="T22" fmla="*/ 0 w 89"/>
              <a:gd name="T23" fmla="*/ 11 h 88"/>
              <a:gd name="T24" fmla="*/ 0 w 89"/>
              <a:gd name="T25" fmla="*/ 77 h 88"/>
              <a:gd name="T26" fmla="*/ 11 w 89"/>
              <a:gd name="T27" fmla="*/ 88 h 88"/>
              <a:gd name="T28" fmla="*/ 78 w 89"/>
              <a:gd name="T29" fmla="*/ 88 h 88"/>
              <a:gd name="T30" fmla="*/ 89 w 89"/>
              <a:gd name="T31" fmla="*/ 77 h 88"/>
              <a:gd name="T32" fmla="*/ 89 w 89"/>
              <a:gd name="T33" fmla="*/ 11 h 88"/>
              <a:gd name="T34" fmla="*/ 78 w 89"/>
              <a:gd name="T35" fmla="*/ 0 h 88"/>
              <a:gd name="T36" fmla="*/ 78 w 89"/>
              <a:gd name="T37" fmla="*/ 60 h 88"/>
              <a:gd name="T38" fmla="*/ 56 w 89"/>
              <a:gd name="T39" fmla="*/ 22 h 88"/>
              <a:gd name="T40" fmla="*/ 34 w 89"/>
              <a:gd name="T41" fmla="*/ 60 h 88"/>
              <a:gd name="T42" fmla="*/ 78 w 89"/>
              <a:gd name="T43" fmla="*/ 60 h 88"/>
              <a:gd name="T44" fmla="*/ 35 w 89"/>
              <a:gd name="T45" fmla="*/ 47 h 88"/>
              <a:gd name="T46" fmla="*/ 28 w 89"/>
              <a:gd name="T47" fmla="*/ 38 h 88"/>
              <a:gd name="T48" fmla="*/ 12 w 89"/>
              <a:gd name="T49" fmla="*/ 60 h 88"/>
              <a:gd name="T50" fmla="*/ 27 w 89"/>
              <a:gd name="T51" fmla="*/ 60 h 88"/>
              <a:gd name="T52" fmla="*/ 35 w 89"/>
              <a:gd name="T53" fmla="*/ 47 h 88"/>
              <a:gd name="T54" fmla="*/ 22 w 89"/>
              <a:gd name="T55" fmla="*/ 16 h 88"/>
              <a:gd name="T56" fmla="*/ 17 w 89"/>
              <a:gd name="T57" fmla="*/ 22 h 88"/>
              <a:gd name="T58" fmla="*/ 22 w 89"/>
              <a:gd name="T59" fmla="*/ 27 h 88"/>
              <a:gd name="T60" fmla="*/ 28 w 89"/>
              <a:gd name="T61" fmla="*/ 22 h 88"/>
              <a:gd name="T62" fmla="*/ 22 w 89"/>
              <a:gd name="T63" fmla="*/ 16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9" h="88">
                <a:moveTo>
                  <a:pt x="78" y="5"/>
                </a:moveTo>
                <a:cubicBezTo>
                  <a:pt x="81" y="5"/>
                  <a:pt x="83" y="8"/>
                  <a:pt x="83" y="11"/>
                </a:cubicBezTo>
                <a:cubicBezTo>
                  <a:pt x="83" y="60"/>
                  <a:pt x="83" y="60"/>
                  <a:pt x="83" y="60"/>
                </a:cubicBezTo>
                <a:cubicBezTo>
                  <a:pt x="83" y="64"/>
                  <a:pt x="81" y="66"/>
                  <a:pt x="78" y="66"/>
                </a:cubicBezTo>
                <a:cubicBezTo>
                  <a:pt x="11" y="66"/>
                  <a:pt x="11" y="66"/>
                  <a:pt x="11" y="66"/>
                </a:cubicBezTo>
                <a:cubicBezTo>
                  <a:pt x="8" y="66"/>
                  <a:pt x="6" y="64"/>
                  <a:pt x="6" y="60"/>
                </a:cubicBezTo>
                <a:cubicBezTo>
                  <a:pt x="6" y="11"/>
                  <a:pt x="6" y="11"/>
                  <a:pt x="6" y="11"/>
                </a:cubicBezTo>
                <a:cubicBezTo>
                  <a:pt x="6" y="8"/>
                  <a:pt x="8" y="5"/>
                  <a:pt x="11" y="5"/>
                </a:cubicBezTo>
                <a:lnTo>
                  <a:pt x="78" y="5"/>
                </a:lnTo>
                <a:close/>
                <a:moveTo>
                  <a:pt x="78" y="0"/>
                </a:moveTo>
                <a:cubicBezTo>
                  <a:pt x="11" y="0"/>
                  <a:pt x="11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3"/>
                  <a:pt x="5" y="88"/>
                  <a:pt x="11" y="88"/>
                </a:cubicBezTo>
                <a:cubicBezTo>
                  <a:pt x="78" y="88"/>
                  <a:pt x="78" y="88"/>
                  <a:pt x="78" y="88"/>
                </a:cubicBezTo>
                <a:cubicBezTo>
                  <a:pt x="84" y="88"/>
                  <a:pt x="89" y="83"/>
                  <a:pt x="89" y="77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5"/>
                  <a:pt x="84" y="0"/>
                  <a:pt x="78" y="0"/>
                </a:cubicBezTo>
                <a:close/>
                <a:moveTo>
                  <a:pt x="78" y="60"/>
                </a:moveTo>
                <a:cubicBezTo>
                  <a:pt x="56" y="22"/>
                  <a:pt x="56" y="22"/>
                  <a:pt x="56" y="22"/>
                </a:cubicBezTo>
                <a:cubicBezTo>
                  <a:pt x="34" y="60"/>
                  <a:pt x="34" y="60"/>
                  <a:pt x="34" y="60"/>
                </a:cubicBezTo>
                <a:cubicBezTo>
                  <a:pt x="78" y="60"/>
                  <a:pt x="78" y="60"/>
                  <a:pt x="78" y="60"/>
                </a:cubicBezTo>
                <a:close/>
                <a:moveTo>
                  <a:pt x="35" y="47"/>
                </a:moveTo>
                <a:cubicBezTo>
                  <a:pt x="28" y="38"/>
                  <a:pt x="28" y="38"/>
                  <a:pt x="28" y="38"/>
                </a:cubicBezTo>
                <a:cubicBezTo>
                  <a:pt x="12" y="60"/>
                  <a:pt x="12" y="60"/>
                  <a:pt x="12" y="60"/>
                </a:cubicBezTo>
                <a:cubicBezTo>
                  <a:pt x="27" y="60"/>
                  <a:pt x="27" y="60"/>
                  <a:pt x="27" y="60"/>
                </a:cubicBezTo>
                <a:cubicBezTo>
                  <a:pt x="35" y="47"/>
                  <a:pt x="35" y="47"/>
                  <a:pt x="35" y="47"/>
                </a:cubicBezTo>
                <a:close/>
                <a:moveTo>
                  <a:pt x="22" y="16"/>
                </a:moveTo>
                <a:cubicBezTo>
                  <a:pt x="19" y="16"/>
                  <a:pt x="17" y="19"/>
                  <a:pt x="17" y="22"/>
                </a:cubicBezTo>
                <a:cubicBezTo>
                  <a:pt x="17" y="25"/>
                  <a:pt x="19" y="27"/>
                  <a:pt x="22" y="27"/>
                </a:cubicBezTo>
                <a:cubicBezTo>
                  <a:pt x="26" y="27"/>
                  <a:pt x="28" y="25"/>
                  <a:pt x="28" y="22"/>
                </a:cubicBezTo>
                <a:cubicBezTo>
                  <a:pt x="28" y="19"/>
                  <a:pt x="26" y="16"/>
                  <a:pt x="22" y="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70" name="PA_任意多边形 54"/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2795021" y="1881504"/>
            <a:ext cx="715212" cy="789272"/>
          </a:xfrm>
          <a:custGeom>
            <a:avLst/>
            <a:gdLst>
              <a:gd name="T0" fmla="*/ 0 w 227"/>
              <a:gd name="T1" fmla="*/ 82 h 251"/>
              <a:gd name="T2" fmla="*/ 19 w 227"/>
              <a:gd name="T3" fmla="*/ 49 h 251"/>
              <a:gd name="T4" fmla="*/ 94 w 227"/>
              <a:gd name="T5" fmla="*/ 6 h 251"/>
              <a:gd name="T6" fmla="*/ 133 w 227"/>
              <a:gd name="T7" fmla="*/ 6 h 251"/>
              <a:gd name="T8" fmla="*/ 208 w 227"/>
              <a:gd name="T9" fmla="*/ 49 h 251"/>
              <a:gd name="T10" fmla="*/ 227 w 227"/>
              <a:gd name="T11" fmla="*/ 82 h 251"/>
              <a:gd name="T12" fmla="*/ 227 w 227"/>
              <a:gd name="T13" fmla="*/ 169 h 251"/>
              <a:gd name="T14" fmla="*/ 208 w 227"/>
              <a:gd name="T15" fmla="*/ 202 h 251"/>
              <a:gd name="T16" fmla="*/ 133 w 227"/>
              <a:gd name="T17" fmla="*/ 245 h 251"/>
              <a:gd name="T18" fmla="*/ 94 w 227"/>
              <a:gd name="T19" fmla="*/ 245 h 251"/>
              <a:gd name="T20" fmla="*/ 19 w 227"/>
              <a:gd name="T21" fmla="*/ 202 h 251"/>
              <a:gd name="T22" fmla="*/ 0 w 227"/>
              <a:gd name="T23" fmla="*/ 169 h 251"/>
              <a:gd name="T24" fmla="*/ 0 w 227"/>
              <a:gd name="T25" fmla="*/ 82 h 2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27" h="251">
                <a:moveTo>
                  <a:pt x="0" y="82"/>
                </a:moveTo>
                <a:cubicBezTo>
                  <a:pt x="0" y="70"/>
                  <a:pt x="9" y="55"/>
                  <a:pt x="19" y="49"/>
                </a:cubicBezTo>
                <a:cubicBezTo>
                  <a:pt x="94" y="6"/>
                  <a:pt x="94" y="6"/>
                  <a:pt x="94" y="6"/>
                </a:cubicBezTo>
                <a:cubicBezTo>
                  <a:pt x="105" y="0"/>
                  <a:pt x="122" y="0"/>
                  <a:pt x="133" y="6"/>
                </a:cubicBezTo>
                <a:cubicBezTo>
                  <a:pt x="208" y="49"/>
                  <a:pt x="208" y="49"/>
                  <a:pt x="208" y="49"/>
                </a:cubicBezTo>
                <a:cubicBezTo>
                  <a:pt x="218" y="55"/>
                  <a:pt x="227" y="70"/>
                  <a:pt x="227" y="82"/>
                </a:cubicBezTo>
                <a:cubicBezTo>
                  <a:pt x="227" y="169"/>
                  <a:pt x="227" y="169"/>
                  <a:pt x="227" y="169"/>
                </a:cubicBezTo>
                <a:cubicBezTo>
                  <a:pt x="227" y="181"/>
                  <a:pt x="218" y="196"/>
                  <a:pt x="208" y="202"/>
                </a:cubicBezTo>
                <a:cubicBezTo>
                  <a:pt x="133" y="245"/>
                  <a:pt x="133" y="245"/>
                  <a:pt x="133" y="245"/>
                </a:cubicBezTo>
                <a:cubicBezTo>
                  <a:pt x="122" y="251"/>
                  <a:pt x="105" y="251"/>
                  <a:pt x="94" y="245"/>
                </a:cubicBezTo>
                <a:cubicBezTo>
                  <a:pt x="19" y="202"/>
                  <a:pt x="19" y="202"/>
                  <a:pt x="19" y="202"/>
                </a:cubicBezTo>
                <a:cubicBezTo>
                  <a:pt x="9" y="196"/>
                  <a:pt x="0" y="181"/>
                  <a:pt x="0" y="169"/>
                </a:cubicBezTo>
                <a:lnTo>
                  <a:pt x="0" y="8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71" name="PA_任意多边形 55"/>
          <p:cNvSpPr>
            <a:spLocks noEditPoints="1"/>
          </p:cNvSpPr>
          <p:nvPr>
            <p:custDataLst>
              <p:tags r:id="rId34"/>
            </p:custDataLst>
          </p:nvPr>
        </p:nvSpPr>
        <p:spPr bwMode="auto">
          <a:xfrm>
            <a:off x="3027782" y="2076178"/>
            <a:ext cx="249689" cy="399925"/>
          </a:xfrm>
          <a:custGeom>
            <a:avLst/>
            <a:gdLst>
              <a:gd name="T0" fmla="*/ 55 w 79"/>
              <a:gd name="T1" fmla="*/ 103 h 127"/>
              <a:gd name="T2" fmla="*/ 51 w 79"/>
              <a:gd name="T3" fmla="*/ 107 h 127"/>
              <a:gd name="T4" fmla="*/ 28 w 79"/>
              <a:gd name="T5" fmla="*/ 107 h 127"/>
              <a:gd name="T6" fmla="*/ 24 w 79"/>
              <a:gd name="T7" fmla="*/ 103 h 127"/>
              <a:gd name="T8" fmla="*/ 28 w 79"/>
              <a:gd name="T9" fmla="*/ 99 h 127"/>
              <a:gd name="T10" fmla="*/ 51 w 79"/>
              <a:gd name="T11" fmla="*/ 99 h 127"/>
              <a:gd name="T12" fmla="*/ 55 w 79"/>
              <a:gd name="T13" fmla="*/ 103 h 127"/>
              <a:gd name="T14" fmla="*/ 51 w 79"/>
              <a:gd name="T15" fmla="*/ 111 h 127"/>
              <a:gd name="T16" fmla="*/ 28 w 79"/>
              <a:gd name="T17" fmla="*/ 111 h 127"/>
              <a:gd name="T18" fmla="*/ 24 w 79"/>
              <a:gd name="T19" fmla="*/ 115 h 127"/>
              <a:gd name="T20" fmla="*/ 28 w 79"/>
              <a:gd name="T21" fmla="*/ 119 h 127"/>
              <a:gd name="T22" fmla="*/ 36 w 79"/>
              <a:gd name="T23" fmla="*/ 127 h 127"/>
              <a:gd name="T24" fmla="*/ 43 w 79"/>
              <a:gd name="T25" fmla="*/ 127 h 127"/>
              <a:gd name="T26" fmla="*/ 51 w 79"/>
              <a:gd name="T27" fmla="*/ 119 h 127"/>
              <a:gd name="T28" fmla="*/ 55 w 79"/>
              <a:gd name="T29" fmla="*/ 115 h 127"/>
              <a:gd name="T30" fmla="*/ 51 w 79"/>
              <a:gd name="T31" fmla="*/ 111 h 127"/>
              <a:gd name="T32" fmla="*/ 40 w 79"/>
              <a:gd name="T33" fmla="*/ 8 h 127"/>
              <a:gd name="T34" fmla="*/ 71 w 79"/>
              <a:gd name="T35" fmla="*/ 40 h 127"/>
              <a:gd name="T36" fmla="*/ 55 w 79"/>
              <a:gd name="T37" fmla="*/ 67 h 127"/>
              <a:gd name="T38" fmla="*/ 51 w 79"/>
              <a:gd name="T39" fmla="*/ 69 h 127"/>
              <a:gd name="T40" fmla="*/ 51 w 79"/>
              <a:gd name="T41" fmla="*/ 87 h 127"/>
              <a:gd name="T42" fmla="*/ 28 w 79"/>
              <a:gd name="T43" fmla="*/ 87 h 127"/>
              <a:gd name="T44" fmla="*/ 28 w 79"/>
              <a:gd name="T45" fmla="*/ 69 h 127"/>
              <a:gd name="T46" fmla="*/ 24 w 79"/>
              <a:gd name="T47" fmla="*/ 67 h 127"/>
              <a:gd name="T48" fmla="*/ 8 w 79"/>
              <a:gd name="T49" fmla="*/ 40 h 127"/>
              <a:gd name="T50" fmla="*/ 40 w 79"/>
              <a:gd name="T51" fmla="*/ 8 h 127"/>
              <a:gd name="T52" fmla="*/ 40 w 79"/>
              <a:gd name="T53" fmla="*/ 0 h 127"/>
              <a:gd name="T54" fmla="*/ 0 w 79"/>
              <a:gd name="T55" fmla="*/ 40 h 127"/>
              <a:gd name="T56" fmla="*/ 20 w 79"/>
              <a:gd name="T57" fmla="*/ 74 h 127"/>
              <a:gd name="T58" fmla="*/ 20 w 79"/>
              <a:gd name="T59" fmla="*/ 87 h 127"/>
              <a:gd name="T60" fmla="*/ 28 w 79"/>
              <a:gd name="T61" fmla="*/ 95 h 127"/>
              <a:gd name="T62" fmla="*/ 51 w 79"/>
              <a:gd name="T63" fmla="*/ 95 h 127"/>
              <a:gd name="T64" fmla="*/ 59 w 79"/>
              <a:gd name="T65" fmla="*/ 87 h 127"/>
              <a:gd name="T66" fmla="*/ 59 w 79"/>
              <a:gd name="T67" fmla="*/ 74 h 127"/>
              <a:gd name="T68" fmla="*/ 79 w 79"/>
              <a:gd name="T69" fmla="*/ 40 h 127"/>
              <a:gd name="T70" fmla="*/ 40 w 79"/>
              <a:gd name="T71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9" h="127">
                <a:moveTo>
                  <a:pt x="55" y="103"/>
                </a:moveTo>
                <a:cubicBezTo>
                  <a:pt x="55" y="105"/>
                  <a:pt x="54" y="107"/>
                  <a:pt x="51" y="107"/>
                </a:cubicBezTo>
                <a:cubicBezTo>
                  <a:pt x="28" y="107"/>
                  <a:pt x="28" y="107"/>
                  <a:pt x="28" y="107"/>
                </a:cubicBezTo>
                <a:cubicBezTo>
                  <a:pt x="25" y="107"/>
                  <a:pt x="24" y="105"/>
                  <a:pt x="24" y="103"/>
                </a:cubicBezTo>
                <a:cubicBezTo>
                  <a:pt x="24" y="101"/>
                  <a:pt x="25" y="99"/>
                  <a:pt x="28" y="99"/>
                </a:cubicBezTo>
                <a:cubicBezTo>
                  <a:pt x="51" y="99"/>
                  <a:pt x="51" y="99"/>
                  <a:pt x="51" y="99"/>
                </a:cubicBezTo>
                <a:cubicBezTo>
                  <a:pt x="54" y="99"/>
                  <a:pt x="55" y="101"/>
                  <a:pt x="55" y="103"/>
                </a:cubicBezTo>
                <a:close/>
                <a:moveTo>
                  <a:pt x="51" y="111"/>
                </a:moveTo>
                <a:cubicBezTo>
                  <a:pt x="28" y="111"/>
                  <a:pt x="28" y="111"/>
                  <a:pt x="28" y="111"/>
                </a:cubicBezTo>
                <a:cubicBezTo>
                  <a:pt x="25" y="111"/>
                  <a:pt x="24" y="113"/>
                  <a:pt x="24" y="115"/>
                </a:cubicBezTo>
                <a:cubicBezTo>
                  <a:pt x="24" y="117"/>
                  <a:pt x="25" y="119"/>
                  <a:pt x="28" y="119"/>
                </a:cubicBezTo>
                <a:cubicBezTo>
                  <a:pt x="28" y="123"/>
                  <a:pt x="31" y="127"/>
                  <a:pt x="36" y="127"/>
                </a:cubicBezTo>
                <a:cubicBezTo>
                  <a:pt x="43" y="127"/>
                  <a:pt x="43" y="127"/>
                  <a:pt x="43" y="127"/>
                </a:cubicBezTo>
                <a:cubicBezTo>
                  <a:pt x="48" y="127"/>
                  <a:pt x="51" y="123"/>
                  <a:pt x="51" y="119"/>
                </a:cubicBezTo>
                <a:cubicBezTo>
                  <a:pt x="54" y="119"/>
                  <a:pt x="55" y="117"/>
                  <a:pt x="55" y="115"/>
                </a:cubicBezTo>
                <a:cubicBezTo>
                  <a:pt x="55" y="113"/>
                  <a:pt x="54" y="111"/>
                  <a:pt x="51" y="111"/>
                </a:cubicBezTo>
                <a:close/>
                <a:moveTo>
                  <a:pt x="40" y="8"/>
                </a:moveTo>
                <a:cubicBezTo>
                  <a:pt x="57" y="8"/>
                  <a:pt x="71" y="22"/>
                  <a:pt x="71" y="40"/>
                </a:cubicBezTo>
                <a:cubicBezTo>
                  <a:pt x="71" y="51"/>
                  <a:pt x="65" y="61"/>
                  <a:pt x="55" y="67"/>
                </a:cubicBezTo>
                <a:cubicBezTo>
                  <a:pt x="51" y="69"/>
                  <a:pt x="51" y="69"/>
                  <a:pt x="51" y="69"/>
                </a:cubicBezTo>
                <a:cubicBezTo>
                  <a:pt x="51" y="87"/>
                  <a:pt x="51" y="87"/>
                  <a:pt x="51" y="87"/>
                </a:cubicBezTo>
                <a:cubicBezTo>
                  <a:pt x="28" y="87"/>
                  <a:pt x="28" y="87"/>
                  <a:pt x="28" y="87"/>
                </a:cubicBezTo>
                <a:cubicBezTo>
                  <a:pt x="28" y="69"/>
                  <a:pt x="28" y="69"/>
                  <a:pt x="28" y="69"/>
                </a:cubicBezTo>
                <a:cubicBezTo>
                  <a:pt x="24" y="67"/>
                  <a:pt x="24" y="67"/>
                  <a:pt x="24" y="67"/>
                </a:cubicBezTo>
                <a:cubicBezTo>
                  <a:pt x="14" y="61"/>
                  <a:pt x="8" y="51"/>
                  <a:pt x="8" y="40"/>
                </a:cubicBezTo>
                <a:cubicBezTo>
                  <a:pt x="8" y="22"/>
                  <a:pt x="22" y="8"/>
                  <a:pt x="40" y="8"/>
                </a:cubicBezTo>
                <a:close/>
                <a:moveTo>
                  <a:pt x="40" y="0"/>
                </a:moveTo>
                <a:cubicBezTo>
                  <a:pt x="18" y="0"/>
                  <a:pt x="0" y="18"/>
                  <a:pt x="0" y="40"/>
                </a:cubicBezTo>
                <a:cubicBezTo>
                  <a:pt x="0" y="54"/>
                  <a:pt x="8" y="67"/>
                  <a:pt x="20" y="74"/>
                </a:cubicBezTo>
                <a:cubicBezTo>
                  <a:pt x="20" y="87"/>
                  <a:pt x="20" y="87"/>
                  <a:pt x="20" y="87"/>
                </a:cubicBezTo>
                <a:cubicBezTo>
                  <a:pt x="20" y="92"/>
                  <a:pt x="23" y="95"/>
                  <a:pt x="28" y="95"/>
                </a:cubicBezTo>
                <a:cubicBezTo>
                  <a:pt x="51" y="95"/>
                  <a:pt x="51" y="95"/>
                  <a:pt x="51" y="95"/>
                </a:cubicBezTo>
                <a:cubicBezTo>
                  <a:pt x="56" y="95"/>
                  <a:pt x="59" y="92"/>
                  <a:pt x="59" y="87"/>
                </a:cubicBezTo>
                <a:cubicBezTo>
                  <a:pt x="59" y="74"/>
                  <a:pt x="59" y="74"/>
                  <a:pt x="59" y="74"/>
                </a:cubicBezTo>
                <a:cubicBezTo>
                  <a:pt x="71" y="67"/>
                  <a:pt x="79" y="54"/>
                  <a:pt x="79" y="40"/>
                </a:cubicBezTo>
                <a:cubicBezTo>
                  <a:pt x="79" y="18"/>
                  <a:pt x="61" y="0"/>
                  <a:pt x="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72" name="PA_任意多边形 56"/>
          <p:cNvSpPr>
            <a:spLocks/>
          </p:cNvSpPr>
          <p:nvPr>
            <p:custDataLst>
              <p:tags r:id="rId35"/>
            </p:custDataLst>
          </p:nvPr>
        </p:nvSpPr>
        <p:spPr bwMode="auto">
          <a:xfrm>
            <a:off x="1986703" y="2406275"/>
            <a:ext cx="442248" cy="488799"/>
          </a:xfrm>
          <a:custGeom>
            <a:avLst/>
            <a:gdLst>
              <a:gd name="T0" fmla="*/ 0 w 140"/>
              <a:gd name="T1" fmla="*/ 51 h 155"/>
              <a:gd name="T2" fmla="*/ 12 w 140"/>
              <a:gd name="T3" fmla="*/ 30 h 155"/>
              <a:gd name="T4" fmla="*/ 58 w 140"/>
              <a:gd name="T5" fmla="*/ 3 h 155"/>
              <a:gd name="T6" fmla="*/ 82 w 140"/>
              <a:gd name="T7" fmla="*/ 3 h 155"/>
              <a:gd name="T8" fmla="*/ 128 w 140"/>
              <a:gd name="T9" fmla="*/ 30 h 155"/>
              <a:gd name="T10" fmla="*/ 140 w 140"/>
              <a:gd name="T11" fmla="*/ 51 h 155"/>
              <a:gd name="T12" fmla="*/ 140 w 140"/>
              <a:gd name="T13" fmla="*/ 104 h 155"/>
              <a:gd name="T14" fmla="*/ 128 w 140"/>
              <a:gd name="T15" fmla="*/ 124 h 155"/>
              <a:gd name="T16" fmla="*/ 82 w 140"/>
              <a:gd name="T17" fmla="*/ 151 h 155"/>
              <a:gd name="T18" fmla="*/ 58 w 140"/>
              <a:gd name="T19" fmla="*/ 151 h 155"/>
              <a:gd name="T20" fmla="*/ 12 w 140"/>
              <a:gd name="T21" fmla="*/ 124 h 155"/>
              <a:gd name="T22" fmla="*/ 0 w 140"/>
              <a:gd name="T23" fmla="*/ 104 h 155"/>
              <a:gd name="T24" fmla="*/ 0 w 140"/>
              <a:gd name="T25" fmla="*/ 51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155">
                <a:moveTo>
                  <a:pt x="0" y="51"/>
                </a:moveTo>
                <a:cubicBezTo>
                  <a:pt x="0" y="43"/>
                  <a:pt x="6" y="34"/>
                  <a:pt x="12" y="30"/>
                </a:cubicBezTo>
                <a:cubicBezTo>
                  <a:pt x="58" y="3"/>
                  <a:pt x="58" y="3"/>
                  <a:pt x="58" y="3"/>
                </a:cubicBezTo>
                <a:cubicBezTo>
                  <a:pt x="65" y="0"/>
                  <a:pt x="76" y="0"/>
                  <a:pt x="82" y="3"/>
                </a:cubicBezTo>
                <a:cubicBezTo>
                  <a:pt x="128" y="30"/>
                  <a:pt x="128" y="30"/>
                  <a:pt x="128" y="30"/>
                </a:cubicBezTo>
                <a:cubicBezTo>
                  <a:pt x="135" y="34"/>
                  <a:pt x="140" y="43"/>
                  <a:pt x="140" y="51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11"/>
                  <a:pt x="135" y="121"/>
                  <a:pt x="128" y="124"/>
                </a:cubicBezTo>
                <a:cubicBezTo>
                  <a:pt x="82" y="151"/>
                  <a:pt x="82" y="151"/>
                  <a:pt x="82" y="151"/>
                </a:cubicBezTo>
                <a:cubicBezTo>
                  <a:pt x="76" y="155"/>
                  <a:pt x="65" y="155"/>
                  <a:pt x="58" y="151"/>
                </a:cubicBezTo>
                <a:cubicBezTo>
                  <a:pt x="12" y="124"/>
                  <a:pt x="12" y="124"/>
                  <a:pt x="12" y="124"/>
                </a:cubicBezTo>
                <a:cubicBezTo>
                  <a:pt x="6" y="121"/>
                  <a:pt x="0" y="111"/>
                  <a:pt x="0" y="104"/>
                </a:cubicBezTo>
                <a:lnTo>
                  <a:pt x="0" y="5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73" name="PA_任意多边形 57"/>
          <p:cNvSpPr>
            <a:spLocks noEditPoints="1"/>
          </p:cNvSpPr>
          <p:nvPr>
            <p:custDataLst>
              <p:tags r:id="rId36"/>
            </p:custDataLst>
          </p:nvPr>
        </p:nvSpPr>
        <p:spPr bwMode="auto">
          <a:xfrm>
            <a:off x="2105201" y="2509960"/>
            <a:ext cx="207369" cy="279313"/>
          </a:xfrm>
          <a:custGeom>
            <a:avLst/>
            <a:gdLst>
              <a:gd name="T0" fmla="*/ 55 w 66"/>
              <a:gd name="T1" fmla="*/ 39 h 88"/>
              <a:gd name="T2" fmla="*/ 55 w 66"/>
              <a:gd name="T3" fmla="*/ 22 h 88"/>
              <a:gd name="T4" fmla="*/ 33 w 66"/>
              <a:gd name="T5" fmla="*/ 0 h 88"/>
              <a:gd name="T6" fmla="*/ 11 w 66"/>
              <a:gd name="T7" fmla="*/ 22 h 88"/>
              <a:gd name="T8" fmla="*/ 11 w 66"/>
              <a:gd name="T9" fmla="*/ 39 h 88"/>
              <a:gd name="T10" fmla="*/ 0 w 66"/>
              <a:gd name="T11" fmla="*/ 50 h 88"/>
              <a:gd name="T12" fmla="*/ 0 w 66"/>
              <a:gd name="T13" fmla="*/ 77 h 88"/>
              <a:gd name="T14" fmla="*/ 11 w 66"/>
              <a:gd name="T15" fmla="*/ 88 h 88"/>
              <a:gd name="T16" fmla="*/ 55 w 66"/>
              <a:gd name="T17" fmla="*/ 88 h 88"/>
              <a:gd name="T18" fmla="*/ 66 w 66"/>
              <a:gd name="T19" fmla="*/ 77 h 88"/>
              <a:gd name="T20" fmla="*/ 66 w 66"/>
              <a:gd name="T21" fmla="*/ 50 h 88"/>
              <a:gd name="T22" fmla="*/ 55 w 66"/>
              <a:gd name="T23" fmla="*/ 39 h 88"/>
              <a:gd name="T24" fmla="*/ 36 w 66"/>
              <a:gd name="T25" fmla="*/ 65 h 88"/>
              <a:gd name="T26" fmla="*/ 36 w 66"/>
              <a:gd name="T27" fmla="*/ 75 h 88"/>
              <a:gd name="T28" fmla="*/ 33 w 66"/>
              <a:gd name="T29" fmla="*/ 77 h 88"/>
              <a:gd name="T30" fmla="*/ 30 w 66"/>
              <a:gd name="T31" fmla="*/ 75 h 88"/>
              <a:gd name="T32" fmla="*/ 30 w 66"/>
              <a:gd name="T33" fmla="*/ 65 h 88"/>
              <a:gd name="T34" fmla="*/ 28 w 66"/>
              <a:gd name="T35" fmla="*/ 61 h 88"/>
              <a:gd name="T36" fmla="*/ 33 w 66"/>
              <a:gd name="T37" fmla="*/ 55 h 88"/>
              <a:gd name="T38" fmla="*/ 39 w 66"/>
              <a:gd name="T39" fmla="*/ 61 h 88"/>
              <a:gd name="T40" fmla="*/ 36 w 66"/>
              <a:gd name="T41" fmla="*/ 65 h 88"/>
              <a:gd name="T42" fmla="*/ 44 w 66"/>
              <a:gd name="T43" fmla="*/ 39 h 88"/>
              <a:gd name="T44" fmla="*/ 22 w 66"/>
              <a:gd name="T45" fmla="*/ 39 h 88"/>
              <a:gd name="T46" fmla="*/ 22 w 66"/>
              <a:gd name="T47" fmla="*/ 22 h 88"/>
              <a:gd name="T48" fmla="*/ 33 w 66"/>
              <a:gd name="T49" fmla="*/ 11 h 88"/>
              <a:gd name="T50" fmla="*/ 44 w 66"/>
              <a:gd name="T51" fmla="*/ 22 h 88"/>
              <a:gd name="T52" fmla="*/ 44 w 66"/>
              <a:gd name="T53" fmla="*/ 39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66" h="88">
                <a:moveTo>
                  <a:pt x="55" y="39"/>
                </a:moveTo>
                <a:cubicBezTo>
                  <a:pt x="55" y="22"/>
                  <a:pt x="55" y="22"/>
                  <a:pt x="55" y="22"/>
                </a:cubicBezTo>
                <a:cubicBezTo>
                  <a:pt x="55" y="10"/>
                  <a:pt x="45" y="0"/>
                  <a:pt x="33" y="0"/>
                </a:cubicBezTo>
                <a:cubicBezTo>
                  <a:pt x="21" y="0"/>
                  <a:pt x="11" y="10"/>
                  <a:pt x="11" y="22"/>
                </a:cubicBezTo>
                <a:cubicBezTo>
                  <a:pt x="11" y="39"/>
                  <a:pt x="11" y="39"/>
                  <a:pt x="11" y="39"/>
                </a:cubicBezTo>
                <a:cubicBezTo>
                  <a:pt x="5" y="39"/>
                  <a:pt x="0" y="44"/>
                  <a:pt x="0" y="50"/>
                </a:cubicBezTo>
                <a:cubicBezTo>
                  <a:pt x="0" y="77"/>
                  <a:pt x="0" y="77"/>
                  <a:pt x="0" y="77"/>
                </a:cubicBezTo>
                <a:cubicBezTo>
                  <a:pt x="0" y="83"/>
                  <a:pt x="5" y="88"/>
                  <a:pt x="11" y="88"/>
                </a:cubicBezTo>
                <a:cubicBezTo>
                  <a:pt x="55" y="88"/>
                  <a:pt x="55" y="88"/>
                  <a:pt x="55" y="88"/>
                </a:cubicBezTo>
                <a:cubicBezTo>
                  <a:pt x="61" y="88"/>
                  <a:pt x="66" y="83"/>
                  <a:pt x="66" y="77"/>
                </a:cubicBezTo>
                <a:cubicBezTo>
                  <a:pt x="66" y="50"/>
                  <a:pt x="66" y="50"/>
                  <a:pt x="66" y="50"/>
                </a:cubicBezTo>
                <a:cubicBezTo>
                  <a:pt x="66" y="44"/>
                  <a:pt x="61" y="39"/>
                  <a:pt x="55" y="39"/>
                </a:cubicBezTo>
                <a:close/>
                <a:moveTo>
                  <a:pt x="36" y="65"/>
                </a:moveTo>
                <a:cubicBezTo>
                  <a:pt x="36" y="75"/>
                  <a:pt x="36" y="75"/>
                  <a:pt x="36" y="75"/>
                </a:cubicBezTo>
                <a:cubicBezTo>
                  <a:pt x="36" y="76"/>
                  <a:pt x="35" y="77"/>
                  <a:pt x="33" y="77"/>
                </a:cubicBezTo>
                <a:cubicBezTo>
                  <a:pt x="32" y="77"/>
                  <a:pt x="30" y="76"/>
                  <a:pt x="30" y="75"/>
                </a:cubicBezTo>
                <a:cubicBezTo>
                  <a:pt x="30" y="65"/>
                  <a:pt x="30" y="65"/>
                  <a:pt x="30" y="65"/>
                </a:cubicBezTo>
                <a:cubicBezTo>
                  <a:pt x="29" y="64"/>
                  <a:pt x="28" y="63"/>
                  <a:pt x="28" y="61"/>
                </a:cubicBezTo>
                <a:cubicBezTo>
                  <a:pt x="28" y="58"/>
                  <a:pt x="30" y="55"/>
                  <a:pt x="33" y="55"/>
                </a:cubicBezTo>
                <a:cubicBezTo>
                  <a:pt x="36" y="55"/>
                  <a:pt x="39" y="58"/>
                  <a:pt x="39" y="61"/>
                </a:cubicBezTo>
                <a:cubicBezTo>
                  <a:pt x="39" y="63"/>
                  <a:pt x="38" y="64"/>
                  <a:pt x="36" y="65"/>
                </a:cubicBezTo>
                <a:close/>
                <a:moveTo>
                  <a:pt x="44" y="39"/>
                </a:moveTo>
                <a:cubicBezTo>
                  <a:pt x="22" y="39"/>
                  <a:pt x="22" y="39"/>
                  <a:pt x="22" y="39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16"/>
                  <a:pt x="27" y="11"/>
                  <a:pt x="33" y="11"/>
                </a:cubicBezTo>
                <a:cubicBezTo>
                  <a:pt x="39" y="11"/>
                  <a:pt x="44" y="16"/>
                  <a:pt x="44" y="22"/>
                </a:cubicBezTo>
                <a:lnTo>
                  <a:pt x="44" y="3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74" name="PA_任意多边形 58"/>
          <p:cNvSpPr>
            <a:spLocks/>
          </p:cNvSpPr>
          <p:nvPr>
            <p:custDataLst>
              <p:tags r:id="rId37"/>
            </p:custDataLst>
          </p:nvPr>
        </p:nvSpPr>
        <p:spPr bwMode="auto">
          <a:xfrm>
            <a:off x="3510232" y="3758407"/>
            <a:ext cx="442248" cy="488800"/>
          </a:xfrm>
          <a:custGeom>
            <a:avLst/>
            <a:gdLst>
              <a:gd name="T0" fmla="*/ 0 w 140"/>
              <a:gd name="T1" fmla="*/ 51 h 155"/>
              <a:gd name="T2" fmla="*/ 12 w 140"/>
              <a:gd name="T3" fmla="*/ 31 h 155"/>
              <a:gd name="T4" fmla="*/ 58 w 140"/>
              <a:gd name="T5" fmla="*/ 4 h 155"/>
              <a:gd name="T6" fmla="*/ 82 w 140"/>
              <a:gd name="T7" fmla="*/ 4 h 155"/>
              <a:gd name="T8" fmla="*/ 128 w 140"/>
              <a:gd name="T9" fmla="*/ 31 h 155"/>
              <a:gd name="T10" fmla="*/ 140 w 140"/>
              <a:gd name="T11" fmla="*/ 51 h 155"/>
              <a:gd name="T12" fmla="*/ 140 w 140"/>
              <a:gd name="T13" fmla="*/ 104 h 155"/>
              <a:gd name="T14" fmla="*/ 128 w 140"/>
              <a:gd name="T15" fmla="*/ 125 h 155"/>
              <a:gd name="T16" fmla="*/ 82 w 140"/>
              <a:gd name="T17" fmla="*/ 152 h 155"/>
              <a:gd name="T18" fmla="*/ 58 w 140"/>
              <a:gd name="T19" fmla="*/ 152 h 155"/>
              <a:gd name="T20" fmla="*/ 12 w 140"/>
              <a:gd name="T21" fmla="*/ 125 h 155"/>
              <a:gd name="T22" fmla="*/ 0 w 140"/>
              <a:gd name="T23" fmla="*/ 104 h 155"/>
              <a:gd name="T24" fmla="*/ 0 w 140"/>
              <a:gd name="T25" fmla="*/ 51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40" h="155">
                <a:moveTo>
                  <a:pt x="0" y="51"/>
                </a:moveTo>
                <a:cubicBezTo>
                  <a:pt x="0" y="44"/>
                  <a:pt x="5" y="34"/>
                  <a:pt x="12" y="31"/>
                </a:cubicBezTo>
                <a:cubicBezTo>
                  <a:pt x="58" y="4"/>
                  <a:pt x="58" y="4"/>
                  <a:pt x="58" y="4"/>
                </a:cubicBezTo>
                <a:cubicBezTo>
                  <a:pt x="64" y="0"/>
                  <a:pt x="75" y="0"/>
                  <a:pt x="82" y="4"/>
                </a:cubicBezTo>
                <a:cubicBezTo>
                  <a:pt x="128" y="31"/>
                  <a:pt x="128" y="31"/>
                  <a:pt x="128" y="31"/>
                </a:cubicBezTo>
                <a:cubicBezTo>
                  <a:pt x="134" y="34"/>
                  <a:pt x="140" y="44"/>
                  <a:pt x="140" y="51"/>
                </a:cubicBezTo>
                <a:cubicBezTo>
                  <a:pt x="140" y="104"/>
                  <a:pt x="140" y="104"/>
                  <a:pt x="140" y="104"/>
                </a:cubicBezTo>
                <a:cubicBezTo>
                  <a:pt x="140" y="112"/>
                  <a:pt x="134" y="121"/>
                  <a:pt x="128" y="125"/>
                </a:cubicBezTo>
                <a:cubicBezTo>
                  <a:pt x="82" y="152"/>
                  <a:pt x="82" y="152"/>
                  <a:pt x="82" y="152"/>
                </a:cubicBezTo>
                <a:cubicBezTo>
                  <a:pt x="75" y="155"/>
                  <a:pt x="64" y="155"/>
                  <a:pt x="58" y="152"/>
                </a:cubicBezTo>
                <a:cubicBezTo>
                  <a:pt x="12" y="125"/>
                  <a:pt x="12" y="125"/>
                  <a:pt x="12" y="125"/>
                </a:cubicBezTo>
                <a:cubicBezTo>
                  <a:pt x="5" y="121"/>
                  <a:pt x="0" y="112"/>
                  <a:pt x="0" y="104"/>
                </a:cubicBezTo>
                <a:lnTo>
                  <a:pt x="0" y="5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34875" name="PA_组合 59"/>
          <p:cNvGrpSpPr>
            <a:grpSpLocks/>
          </p:cNvGrpSpPr>
          <p:nvPr>
            <p:custDataLst>
              <p:tags r:id="rId38"/>
            </p:custDataLst>
          </p:nvPr>
        </p:nvGrpSpPr>
        <p:grpSpPr bwMode="auto">
          <a:xfrm>
            <a:off x="3630847" y="3900181"/>
            <a:ext cx="213716" cy="207369"/>
            <a:chOff x="0" y="0"/>
            <a:chExt cx="110" cy="106"/>
          </a:xfrm>
        </p:grpSpPr>
        <p:sp>
          <p:nvSpPr>
            <p:cNvPr id="34876" name="Freeform 60"/>
            <p:cNvSpPr>
              <a:spLocks/>
            </p:cNvSpPr>
            <p:nvPr/>
          </p:nvSpPr>
          <p:spPr bwMode="auto">
            <a:xfrm>
              <a:off x="70" y="6"/>
              <a:ext cx="25" cy="26"/>
            </a:xfrm>
            <a:custGeom>
              <a:avLst/>
              <a:gdLst>
                <a:gd name="T0" fmla="*/ 11 w 16"/>
                <a:gd name="T1" fmla="*/ 16 h 16"/>
                <a:gd name="T2" fmla="*/ 11 w 16"/>
                <a:gd name="T3" fmla="*/ 16 h 16"/>
                <a:gd name="T4" fmla="*/ 14 w 16"/>
                <a:gd name="T5" fmla="*/ 13 h 16"/>
                <a:gd name="T6" fmla="*/ 15 w 16"/>
                <a:gd name="T7" fmla="*/ 6 h 16"/>
                <a:gd name="T8" fmla="*/ 10 w 16"/>
                <a:gd name="T9" fmla="*/ 1 h 16"/>
                <a:gd name="T10" fmla="*/ 4 w 16"/>
                <a:gd name="T11" fmla="*/ 2 h 16"/>
                <a:gd name="T12" fmla="*/ 0 w 16"/>
                <a:gd name="T13" fmla="*/ 5 h 16"/>
                <a:gd name="T14" fmla="*/ 0 w 16"/>
                <a:gd name="T15" fmla="*/ 6 h 16"/>
                <a:gd name="T16" fmla="*/ 11 w 16"/>
                <a:gd name="T1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11" y="16"/>
                  </a:moveTo>
                  <a:cubicBezTo>
                    <a:pt x="11" y="16"/>
                    <a:pt x="11" y="16"/>
                    <a:pt x="1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6" y="11"/>
                    <a:pt x="16" y="8"/>
                    <a:pt x="15" y="6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0"/>
                    <a:pt x="5" y="0"/>
                    <a:pt x="4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lnTo>
                    <a:pt x="11" y="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77" name="Freeform 61"/>
            <p:cNvSpPr>
              <a:spLocks/>
            </p:cNvSpPr>
            <p:nvPr/>
          </p:nvSpPr>
          <p:spPr bwMode="auto">
            <a:xfrm>
              <a:off x="0" y="80"/>
              <a:ext cx="23" cy="23"/>
            </a:xfrm>
            <a:custGeom>
              <a:avLst/>
              <a:gdLst>
                <a:gd name="T0" fmla="*/ 13 w 23"/>
                <a:gd name="T1" fmla="*/ 9 h 23"/>
                <a:gd name="T2" fmla="*/ 23 w 23"/>
                <a:gd name="T3" fmla="*/ 17 h 23"/>
                <a:gd name="T4" fmla="*/ 0 w 23"/>
                <a:gd name="T5" fmla="*/ 23 h 23"/>
                <a:gd name="T6" fmla="*/ 5 w 23"/>
                <a:gd name="T7" fmla="*/ 0 h 23"/>
                <a:gd name="T8" fmla="*/ 13 w 23"/>
                <a:gd name="T9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13" y="9"/>
                  </a:moveTo>
                  <a:lnTo>
                    <a:pt x="23" y="17"/>
                  </a:lnTo>
                  <a:lnTo>
                    <a:pt x="0" y="23"/>
                  </a:lnTo>
                  <a:lnTo>
                    <a:pt x="5" y="0"/>
                  </a:lnTo>
                  <a:lnTo>
                    <a:pt x="13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78" name="Freeform 62"/>
            <p:cNvSpPr>
              <a:spLocks/>
            </p:cNvSpPr>
            <p:nvPr/>
          </p:nvSpPr>
          <p:spPr bwMode="auto">
            <a:xfrm>
              <a:off x="8" y="18"/>
              <a:ext cx="76" cy="77"/>
            </a:xfrm>
            <a:custGeom>
              <a:avLst/>
              <a:gdLst>
                <a:gd name="T0" fmla="*/ 63 w 76"/>
                <a:gd name="T1" fmla="*/ 4 h 77"/>
                <a:gd name="T2" fmla="*/ 8 w 76"/>
                <a:gd name="T3" fmla="*/ 61 h 77"/>
                <a:gd name="T4" fmla="*/ 5 w 76"/>
                <a:gd name="T5" fmla="*/ 59 h 77"/>
                <a:gd name="T6" fmla="*/ 62 w 76"/>
                <a:gd name="T7" fmla="*/ 3 h 77"/>
                <a:gd name="T8" fmla="*/ 58 w 76"/>
                <a:gd name="T9" fmla="*/ 0 h 77"/>
                <a:gd name="T10" fmla="*/ 0 w 76"/>
                <a:gd name="T11" fmla="*/ 59 h 77"/>
                <a:gd name="T12" fmla="*/ 16 w 76"/>
                <a:gd name="T13" fmla="*/ 77 h 77"/>
                <a:gd name="T14" fmla="*/ 76 w 76"/>
                <a:gd name="T15" fmla="*/ 17 h 77"/>
                <a:gd name="T16" fmla="*/ 63 w 76"/>
                <a:gd name="T17" fmla="*/ 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77">
                  <a:moveTo>
                    <a:pt x="63" y="4"/>
                  </a:moveTo>
                  <a:lnTo>
                    <a:pt x="8" y="61"/>
                  </a:lnTo>
                  <a:lnTo>
                    <a:pt x="5" y="59"/>
                  </a:lnTo>
                  <a:lnTo>
                    <a:pt x="62" y="3"/>
                  </a:lnTo>
                  <a:lnTo>
                    <a:pt x="58" y="0"/>
                  </a:lnTo>
                  <a:lnTo>
                    <a:pt x="0" y="59"/>
                  </a:lnTo>
                  <a:lnTo>
                    <a:pt x="16" y="77"/>
                  </a:lnTo>
                  <a:lnTo>
                    <a:pt x="76" y="17"/>
                  </a:lnTo>
                  <a:lnTo>
                    <a:pt x="63" y="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79" name="Freeform 63"/>
            <p:cNvSpPr>
              <a:spLocks/>
            </p:cNvSpPr>
            <p:nvPr/>
          </p:nvSpPr>
          <p:spPr bwMode="auto">
            <a:xfrm>
              <a:off x="57" y="76"/>
              <a:ext cx="53" cy="30"/>
            </a:xfrm>
            <a:custGeom>
              <a:avLst/>
              <a:gdLst>
                <a:gd name="T0" fmla="*/ 27 w 33"/>
                <a:gd name="T1" fmla="*/ 16 h 19"/>
                <a:gd name="T2" fmla="*/ 19 w 33"/>
                <a:gd name="T3" fmla="*/ 9 h 19"/>
                <a:gd name="T4" fmla="*/ 10 w 33"/>
                <a:gd name="T5" fmla="*/ 15 h 19"/>
                <a:gd name="T6" fmla="*/ 27 w 33"/>
                <a:gd name="T7" fmla="*/ 16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19">
                  <a:moveTo>
                    <a:pt x="27" y="16"/>
                  </a:moveTo>
                  <a:cubicBezTo>
                    <a:pt x="22" y="16"/>
                    <a:pt x="21" y="15"/>
                    <a:pt x="19" y="9"/>
                  </a:cubicBezTo>
                  <a:cubicBezTo>
                    <a:pt x="16" y="0"/>
                    <a:pt x="0" y="11"/>
                    <a:pt x="10" y="15"/>
                  </a:cubicBezTo>
                  <a:cubicBezTo>
                    <a:pt x="19" y="19"/>
                    <a:pt x="33" y="16"/>
                    <a:pt x="27" y="1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80" name="Freeform 64"/>
            <p:cNvSpPr>
              <a:spLocks/>
            </p:cNvSpPr>
            <p:nvPr/>
          </p:nvSpPr>
          <p:spPr bwMode="auto">
            <a:xfrm>
              <a:off x="52" y="64"/>
              <a:ext cx="22" cy="25"/>
            </a:xfrm>
            <a:custGeom>
              <a:avLst/>
              <a:gdLst>
                <a:gd name="T0" fmla="*/ 11 w 14"/>
                <a:gd name="T1" fmla="*/ 7 h 15"/>
                <a:gd name="T2" fmla="*/ 6 w 14"/>
                <a:gd name="T3" fmla="*/ 0 h 15"/>
                <a:gd name="T4" fmla="*/ 0 w 14"/>
                <a:gd name="T5" fmla="*/ 5 h 15"/>
                <a:gd name="T6" fmla="*/ 6 w 14"/>
                <a:gd name="T7" fmla="*/ 11 h 15"/>
                <a:gd name="T8" fmla="*/ 11 w 14"/>
                <a:gd name="T9" fmla="*/ 13 h 15"/>
                <a:gd name="T10" fmla="*/ 11 w 14"/>
                <a:gd name="T11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5">
                  <a:moveTo>
                    <a:pt x="11" y="7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5"/>
                    <a:pt x="8" y="15"/>
                    <a:pt x="11" y="13"/>
                  </a:cubicBezTo>
                  <a:cubicBezTo>
                    <a:pt x="14" y="10"/>
                    <a:pt x="14" y="11"/>
                    <a:pt x="11" y="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81" name="Freeform 65"/>
            <p:cNvSpPr>
              <a:spLocks noEditPoints="1"/>
            </p:cNvSpPr>
            <p:nvPr/>
          </p:nvSpPr>
          <p:spPr bwMode="auto">
            <a:xfrm>
              <a:off x="0" y="0"/>
              <a:ext cx="42" cy="48"/>
            </a:xfrm>
            <a:custGeom>
              <a:avLst/>
              <a:gdLst>
                <a:gd name="T0" fmla="*/ 26 w 26"/>
                <a:gd name="T1" fmla="*/ 23 h 30"/>
                <a:gd name="T2" fmla="*/ 13 w 26"/>
                <a:gd name="T3" fmla="*/ 5 h 30"/>
                <a:gd name="T4" fmla="*/ 3 w 26"/>
                <a:gd name="T5" fmla="*/ 3 h 30"/>
                <a:gd name="T6" fmla="*/ 3 w 26"/>
                <a:gd name="T7" fmla="*/ 13 h 30"/>
                <a:gd name="T8" fmla="*/ 19 w 26"/>
                <a:gd name="T9" fmla="*/ 30 h 30"/>
                <a:gd name="T10" fmla="*/ 26 w 26"/>
                <a:gd name="T11" fmla="*/ 23 h 30"/>
                <a:gd name="T12" fmla="*/ 11 w 26"/>
                <a:gd name="T13" fmla="*/ 8 h 30"/>
                <a:gd name="T14" fmla="*/ 6 w 26"/>
                <a:gd name="T15" fmla="*/ 3 h 30"/>
                <a:gd name="T16" fmla="*/ 12 w 26"/>
                <a:gd name="T17" fmla="*/ 6 h 30"/>
                <a:gd name="T18" fmla="*/ 11 w 26"/>
                <a:gd name="T19" fmla="*/ 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26" y="23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0" y="1"/>
                    <a:pt x="6" y="0"/>
                    <a:pt x="3" y="3"/>
                  </a:cubicBezTo>
                  <a:cubicBezTo>
                    <a:pt x="0" y="5"/>
                    <a:pt x="0" y="10"/>
                    <a:pt x="3" y="13"/>
                  </a:cubicBezTo>
                  <a:cubicBezTo>
                    <a:pt x="19" y="30"/>
                    <a:pt x="19" y="30"/>
                    <a:pt x="19" y="30"/>
                  </a:cubicBezTo>
                  <a:lnTo>
                    <a:pt x="26" y="23"/>
                  </a:lnTo>
                  <a:close/>
                  <a:moveTo>
                    <a:pt x="11" y="8"/>
                  </a:moveTo>
                  <a:cubicBezTo>
                    <a:pt x="11" y="8"/>
                    <a:pt x="10" y="5"/>
                    <a:pt x="6" y="3"/>
                  </a:cubicBezTo>
                  <a:cubicBezTo>
                    <a:pt x="6" y="3"/>
                    <a:pt x="10" y="2"/>
                    <a:pt x="12" y="6"/>
                  </a:cubicBezTo>
                  <a:cubicBezTo>
                    <a:pt x="11" y="7"/>
                    <a:pt x="11" y="8"/>
                    <a:pt x="11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34882" name="PA_任意多边形 66"/>
          <p:cNvSpPr>
            <a:spLocks/>
          </p:cNvSpPr>
          <p:nvPr>
            <p:custDataLst>
              <p:tags r:id="rId39"/>
            </p:custDataLst>
          </p:nvPr>
        </p:nvSpPr>
        <p:spPr bwMode="auto">
          <a:xfrm>
            <a:off x="1239751" y="4338195"/>
            <a:ext cx="505727" cy="452827"/>
          </a:xfrm>
          <a:custGeom>
            <a:avLst/>
            <a:gdLst>
              <a:gd name="T0" fmla="*/ 107 w 160"/>
              <a:gd name="T1" fmla="*/ 0 h 144"/>
              <a:gd name="T2" fmla="*/ 128 w 160"/>
              <a:gd name="T3" fmla="*/ 12 h 144"/>
              <a:gd name="T4" fmla="*/ 156 w 160"/>
              <a:gd name="T5" fmla="*/ 60 h 144"/>
              <a:gd name="T6" fmla="*/ 156 w 160"/>
              <a:gd name="T7" fmla="*/ 84 h 144"/>
              <a:gd name="T8" fmla="*/ 128 w 160"/>
              <a:gd name="T9" fmla="*/ 132 h 144"/>
              <a:gd name="T10" fmla="*/ 107 w 160"/>
              <a:gd name="T11" fmla="*/ 144 h 144"/>
              <a:gd name="T12" fmla="*/ 52 w 160"/>
              <a:gd name="T13" fmla="*/ 144 h 144"/>
              <a:gd name="T14" fmla="*/ 31 w 160"/>
              <a:gd name="T15" fmla="*/ 132 h 144"/>
              <a:gd name="T16" fmla="*/ 4 w 160"/>
              <a:gd name="T17" fmla="*/ 84 h 144"/>
              <a:gd name="T18" fmla="*/ 4 w 160"/>
              <a:gd name="T19" fmla="*/ 60 h 144"/>
              <a:gd name="T20" fmla="*/ 31 w 160"/>
              <a:gd name="T21" fmla="*/ 12 h 144"/>
              <a:gd name="T22" fmla="*/ 52 w 160"/>
              <a:gd name="T23" fmla="*/ 0 h 144"/>
              <a:gd name="T24" fmla="*/ 107 w 160"/>
              <a:gd name="T25" fmla="*/ 0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" h="144">
                <a:moveTo>
                  <a:pt x="107" y="0"/>
                </a:moveTo>
                <a:cubicBezTo>
                  <a:pt x="115" y="0"/>
                  <a:pt x="125" y="5"/>
                  <a:pt x="128" y="12"/>
                </a:cubicBezTo>
                <a:cubicBezTo>
                  <a:pt x="156" y="60"/>
                  <a:pt x="156" y="60"/>
                  <a:pt x="156" y="60"/>
                </a:cubicBezTo>
                <a:cubicBezTo>
                  <a:pt x="160" y="66"/>
                  <a:pt x="160" y="77"/>
                  <a:pt x="156" y="84"/>
                </a:cubicBezTo>
                <a:cubicBezTo>
                  <a:pt x="128" y="132"/>
                  <a:pt x="128" y="132"/>
                  <a:pt x="128" y="132"/>
                </a:cubicBezTo>
                <a:cubicBezTo>
                  <a:pt x="125" y="139"/>
                  <a:pt x="115" y="144"/>
                  <a:pt x="107" y="144"/>
                </a:cubicBezTo>
                <a:cubicBezTo>
                  <a:pt x="52" y="144"/>
                  <a:pt x="52" y="144"/>
                  <a:pt x="52" y="144"/>
                </a:cubicBezTo>
                <a:cubicBezTo>
                  <a:pt x="45" y="144"/>
                  <a:pt x="35" y="139"/>
                  <a:pt x="31" y="132"/>
                </a:cubicBezTo>
                <a:cubicBezTo>
                  <a:pt x="4" y="84"/>
                  <a:pt x="4" y="84"/>
                  <a:pt x="4" y="84"/>
                </a:cubicBezTo>
                <a:cubicBezTo>
                  <a:pt x="0" y="77"/>
                  <a:pt x="0" y="66"/>
                  <a:pt x="4" y="60"/>
                </a:cubicBezTo>
                <a:cubicBezTo>
                  <a:pt x="31" y="12"/>
                  <a:pt x="31" y="12"/>
                  <a:pt x="31" y="12"/>
                </a:cubicBezTo>
                <a:cubicBezTo>
                  <a:pt x="35" y="5"/>
                  <a:pt x="45" y="0"/>
                  <a:pt x="52" y="0"/>
                </a:cubicBezTo>
                <a:lnTo>
                  <a:pt x="1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34883" name="PA_组合 67"/>
          <p:cNvGrpSpPr>
            <a:grpSpLocks/>
          </p:cNvGrpSpPr>
          <p:nvPr>
            <p:custDataLst>
              <p:tags r:id="rId40"/>
            </p:custDataLst>
          </p:nvPr>
        </p:nvGrpSpPr>
        <p:grpSpPr bwMode="auto">
          <a:xfrm>
            <a:off x="1368828" y="4441880"/>
            <a:ext cx="245457" cy="245457"/>
            <a:chOff x="0" y="0"/>
            <a:chExt cx="125" cy="126"/>
          </a:xfrm>
        </p:grpSpPr>
        <p:sp>
          <p:nvSpPr>
            <p:cNvPr id="34884" name="Freeform 68"/>
            <p:cNvSpPr>
              <a:spLocks noEditPoints="1"/>
            </p:cNvSpPr>
            <p:nvPr/>
          </p:nvSpPr>
          <p:spPr bwMode="auto">
            <a:xfrm>
              <a:off x="0" y="0"/>
              <a:ext cx="125" cy="126"/>
            </a:xfrm>
            <a:custGeom>
              <a:avLst/>
              <a:gdLst>
                <a:gd name="T0" fmla="*/ 68 w 78"/>
                <a:gd name="T1" fmla="*/ 34 h 78"/>
                <a:gd name="T2" fmla="*/ 68 w 78"/>
                <a:gd name="T3" fmla="*/ 11 h 78"/>
                <a:gd name="T4" fmla="*/ 49 w 78"/>
                <a:gd name="T5" fmla="*/ 11 h 78"/>
                <a:gd name="T6" fmla="*/ 29 w 78"/>
                <a:gd name="T7" fmla="*/ 0 h 78"/>
                <a:gd name="T8" fmla="*/ 20 w 78"/>
                <a:gd name="T9" fmla="*/ 17 h 78"/>
                <a:gd name="T10" fmla="*/ 0 w 78"/>
                <a:gd name="T11" fmla="*/ 28 h 78"/>
                <a:gd name="T12" fmla="*/ 9 w 78"/>
                <a:gd name="T13" fmla="*/ 39 h 78"/>
                <a:gd name="T14" fmla="*/ 0 w 78"/>
                <a:gd name="T15" fmla="*/ 50 h 78"/>
                <a:gd name="T16" fmla="*/ 20 w 78"/>
                <a:gd name="T17" fmla="*/ 61 h 78"/>
                <a:gd name="T18" fmla="*/ 29 w 78"/>
                <a:gd name="T19" fmla="*/ 78 h 78"/>
                <a:gd name="T20" fmla="*/ 49 w 78"/>
                <a:gd name="T21" fmla="*/ 67 h 78"/>
                <a:gd name="T22" fmla="*/ 68 w 78"/>
                <a:gd name="T23" fmla="*/ 67 h 78"/>
                <a:gd name="T24" fmla="*/ 68 w 78"/>
                <a:gd name="T25" fmla="*/ 44 h 78"/>
                <a:gd name="T26" fmla="*/ 71 w 78"/>
                <a:gd name="T27" fmla="*/ 52 h 78"/>
                <a:gd name="T28" fmla="*/ 57 w 78"/>
                <a:gd name="T29" fmla="*/ 55 h 78"/>
                <a:gd name="T30" fmla="*/ 47 w 78"/>
                <a:gd name="T31" fmla="*/ 62 h 78"/>
                <a:gd name="T32" fmla="*/ 44 w 78"/>
                <a:gd name="T33" fmla="*/ 73 h 78"/>
                <a:gd name="T34" fmla="*/ 34 w 78"/>
                <a:gd name="T35" fmla="*/ 63 h 78"/>
                <a:gd name="T36" fmla="*/ 23 w 78"/>
                <a:gd name="T37" fmla="*/ 58 h 78"/>
                <a:gd name="T38" fmla="*/ 11 w 78"/>
                <a:gd name="T39" fmla="*/ 60 h 78"/>
                <a:gd name="T40" fmla="*/ 15 w 78"/>
                <a:gd name="T41" fmla="*/ 47 h 78"/>
                <a:gd name="T42" fmla="*/ 14 w 78"/>
                <a:gd name="T43" fmla="*/ 39 h 78"/>
                <a:gd name="T44" fmla="*/ 15 w 78"/>
                <a:gd name="T45" fmla="*/ 31 h 78"/>
                <a:gd name="T46" fmla="*/ 11 w 78"/>
                <a:gd name="T47" fmla="*/ 17 h 78"/>
                <a:gd name="T48" fmla="*/ 23 w 78"/>
                <a:gd name="T49" fmla="*/ 20 h 78"/>
                <a:gd name="T50" fmla="*/ 34 w 78"/>
                <a:gd name="T51" fmla="*/ 15 h 78"/>
                <a:gd name="T52" fmla="*/ 44 w 78"/>
                <a:gd name="T53" fmla="*/ 4 h 78"/>
                <a:gd name="T54" fmla="*/ 47 w 78"/>
                <a:gd name="T55" fmla="*/ 16 h 78"/>
                <a:gd name="T56" fmla="*/ 57 w 78"/>
                <a:gd name="T57" fmla="*/ 23 h 78"/>
                <a:gd name="T58" fmla="*/ 71 w 78"/>
                <a:gd name="T59" fmla="*/ 26 h 78"/>
                <a:gd name="T60" fmla="*/ 63 w 78"/>
                <a:gd name="T61" fmla="*/ 34 h 78"/>
                <a:gd name="T62" fmla="*/ 63 w 78"/>
                <a:gd name="T63" fmla="*/ 43 h 78"/>
                <a:gd name="T64" fmla="*/ 71 w 78"/>
                <a:gd name="T65" fmla="*/ 5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8" h="78">
                  <a:moveTo>
                    <a:pt x="68" y="39"/>
                  </a:moveTo>
                  <a:cubicBezTo>
                    <a:pt x="68" y="37"/>
                    <a:pt x="68" y="35"/>
                    <a:pt x="68" y="34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68" y="11"/>
                    <a:pt x="68" y="11"/>
                    <a:pt x="68" y="11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5" y="14"/>
                    <a:pt x="52" y="12"/>
                    <a:pt x="49" y="11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5" y="12"/>
                    <a:pt x="22" y="14"/>
                    <a:pt x="20" y="17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5"/>
                    <a:pt x="9" y="37"/>
                    <a:pt x="9" y="39"/>
                  </a:cubicBezTo>
                  <a:cubicBezTo>
                    <a:pt x="9" y="41"/>
                    <a:pt x="9" y="43"/>
                    <a:pt x="10" y="44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20" y="61"/>
                    <a:pt x="20" y="61"/>
                    <a:pt x="20" y="61"/>
                  </a:cubicBezTo>
                  <a:cubicBezTo>
                    <a:pt x="22" y="64"/>
                    <a:pt x="25" y="66"/>
                    <a:pt x="29" y="67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67"/>
                    <a:pt x="49" y="67"/>
                    <a:pt x="49" y="67"/>
                  </a:cubicBezTo>
                  <a:cubicBezTo>
                    <a:pt x="52" y="66"/>
                    <a:pt x="55" y="64"/>
                    <a:pt x="58" y="61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1"/>
                    <a:pt x="68" y="39"/>
                  </a:cubicBezTo>
                  <a:close/>
                  <a:moveTo>
                    <a:pt x="71" y="52"/>
                  </a:moveTo>
                  <a:cubicBezTo>
                    <a:pt x="66" y="60"/>
                    <a:pt x="66" y="60"/>
                    <a:pt x="66" y="60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8"/>
                    <a:pt x="55" y="58"/>
                    <a:pt x="55" y="58"/>
                  </a:cubicBezTo>
                  <a:cubicBezTo>
                    <a:pt x="52" y="60"/>
                    <a:pt x="50" y="61"/>
                    <a:pt x="47" y="62"/>
                  </a:cubicBezTo>
                  <a:cubicBezTo>
                    <a:pt x="44" y="63"/>
                    <a:pt x="44" y="63"/>
                    <a:pt x="44" y="6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34" y="73"/>
                    <a:pt x="34" y="73"/>
                    <a:pt x="34" y="7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1" y="62"/>
                    <a:pt x="31" y="62"/>
                    <a:pt x="31" y="62"/>
                  </a:cubicBezTo>
                  <a:cubicBezTo>
                    <a:pt x="28" y="61"/>
                    <a:pt x="25" y="60"/>
                    <a:pt x="23" y="58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1" y="60"/>
                    <a:pt x="11" y="60"/>
                    <a:pt x="11" y="60"/>
                  </a:cubicBezTo>
                  <a:cubicBezTo>
                    <a:pt x="6" y="52"/>
                    <a:pt x="6" y="52"/>
                    <a:pt x="6" y="52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4" y="42"/>
                    <a:pt x="14" y="40"/>
                    <a:pt x="14" y="39"/>
                  </a:cubicBezTo>
                  <a:cubicBezTo>
                    <a:pt x="14" y="38"/>
                    <a:pt x="14" y="36"/>
                    <a:pt x="15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5" y="18"/>
                    <a:pt x="28" y="17"/>
                    <a:pt x="31" y="16"/>
                  </a:cubicBezTo>
                  <a:cubicBezTo>
                    <a:pt x="34" y="15"/>
                    <a:pt x="34" y="15"/>
                    <a:pt x="34" y="15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7" y="16"/>
                    <a:pt x="47" y="16"/>
                    <a:pt x="47" y="16"/>
                  </a:cubicBezTo>
                  <a:cubicBezTo>
                    <a:pt x="50" y="17"/>
                    <a:pt x="52" y="18"/>
                    <a:pt x="55" y="20"/>
                  </a:cubicBezTo>
                  <a:cubicBezTo>
                    <a:pt x="57" y="23"/>
                    <a:pt x="57" y="23"/>
                    <a:pt x="57" y="23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71" y="26"/>
                    <a:pt x="71" y="26"/>
                    <a:pt x="71" y="26"/>
                  </a:cubicBezTo>
                  <a:cubicBezTo>
                    <a:pt x="62" y="31"/>
                    <a:pt x="62" y="31"/>
                    <a:pt x="62" y="31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6"/>
                    <a:pt x="63" y="38"/>
                    <a:pt x="63" y="39"/>
                  </a:cubicBezTo>
                  <a:cubicBezTo>
                    <a:pt x="63" y="40"/>
                    <a:pt x="63" y="42"/>
                    <a:pt x="63" y="43"/>
                  </a:cubicBezTo>
                  <a:cubicBezTo>
                    <a:pt x="62" y="47"/>
                    <a:pt x="62" y="47"/>
                    <a:pt x="62" y="47"/>
                  </a:cubicBezTo>
                  <a:lnTo>
                    <a:pt x="71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85" name="Freeform 69"/>
            <p:cNvSpPr>
              <a:spLocks noEditPoints="1"/>
            </p:cNvSpPr>
            <p:nvPr/>
          </p:nvSpPr>
          <p:spPr bwMode="auto">
            <a:xfrm>
              <a:off x="38" y="39"/>
              <a:ext cx="49" cy="48"/>
            </a:xfrm>
            <a:custGeom>
              <a:avLst/>
              <a:gdLst>
                <a:gd name="T0" fmla="*/ 15 w 30"/>
                <a:gd name="T1" fmla="*/ 5 h 30"/>
                <a:gd name="T2" fmla="*/ 25 w 30"/>
                <a:gd name="T3" fmla="*/ 15 h 30"/>
                <a:gd name="T4" fmla="*/ 15 w 30"/>
                <a:gd name="T5" fmla="*/ 25 h 30"/>
                <a:gd name="T6" fmla="*/ 5 w 30"/>
                <a:gd name="T7" fmla="*/ 15 h 30"/>
                <a:gd name="T8" fmla="*/ 15 w 30"/>
                <a:gd name="T9" fmla="*/ 5 h 30"/>
                <a:gd name="T10" fmla="*/ 15 w 30"/>
                <a:gd name="T11" fmla="*/ 0 h 30"/>
                <a:gd name="T12" fmla="*/ 0 w 30"/>
                <a:gd name="T13" fmla="*/ 15 h 30"/>
                <a:gd name="T14" fmla="*/ 15 w 30"/>
                <a:gd name="T15" fmla="*/ 30 h 30"/>
                <a:gd name="T16" fmla="*/ 30 w 30"/>
                <a:gd name="T17" fmla="*/ 15 h 30"/>
                <a:gd name="T18" fmla="*/ 15 w 30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0">
                  <a:moveTo>
                    <a:pt x="15" y="5"/>
                  </a:moveTo>
                  <a:cubicBezTo>
                    <a:pt x="20" y="5"/>
                    <a:pt x="25" y="10"/>
                    <a:pt x="25" y="15"/>
                  </a:cubicBezTo>
                  <a:cubicBezTo>
                    <a:pt x="25" y="20"/>
                    <a:pt x="20" y="25"/>
                    <a:pt x="15" y="25"/>
                  </a:cubicBezTo>
                  <a:cubicBezTo>
                    <a:pt x="9" y="25"/>
                    <a:pt x="5" y="20"/>
                    <a:pt x="5" y="15"/>
                  </a:cubicBezTo>
                  <a:cubicBezTo>
                    <a:pt x="5" y="10"/>
                    <a:pt x="9" y="5"/>
                    <a:pt x="15" y="5"/>
                  </a:cubicBezTo>
                  <a:close/>
                  <a:moveTo>
                    <a:pt x="15" y="0"/>
                  </a:moveTo>
                  <a:cubicBezTo>
                    <a:pt x="7" y="0"/>
                    <a:pt x="0" y="7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3" y="30"/>
                    <a:pt x="30" y="23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34886" name="PA_任意多边形 70"/>
          <p:cNvSpPr>
            <a:spLocks/>
          </p:cNvSpPr>
          <p:nvPr>
            <p:custDataLst>
              <p:tags r:id="rId41"/>
            </p:custDataLst>
          </p:nvPr>
        </p:nvSpPr>
        <p:spPr bwMode="auto">
          <a:xfrm>
            <a:off x="3840331" y="2412622"/>
            <a:ext cx="490915" cy="550164"/>
          </a:xfrm>
          <a:custGeom>
            <a:avLst/>
            <a:gdLst>
              <a:gd name="T0" fmla="*/ 0 w 156"/>
              <a:gd name="T1" fmla="*/ 57 h 174"/>
              <a:gd name="T2" fmla="*/ 13 w 156"/>
              <a:gd name="T3" fmla="*/ 34 h 174"/>
              <a:gd name="T4" fmla="*/ 65 w 156"/>
              <a:gd name="T5" fmla="*/ 5 h 174"/>
              <a:gd name="T6" fmla="*/ 91 w 156"/>
              <a:gd name="T7" fmla="*/ 5 h 174"/>
              <a:gd name="T8" fmla="*/ 143 w 156"/>
              <a:gd name="T9" fmla="*/ 34 h 174"/>
              <a:gd name="T10" fmla="*/ 156 w 156"/>
              <a:gd name="T11" fmla="*/ 57 h 174"/>
              <a:gd name="T12" fmla="*/ 156 w 156"/>
              <a:gd name="T13" fmla="*/ 117 h 174"/>
              <a:gd name="T14" fmla="*/ 143 w 156"/>
              <a:gd name="T15" fmla="*/ 140 h 174"/>
              <a:gd name="T16" fmla="*/ 91 w 156"/>
              <a:gd name="T17" fmla="*/ 170 h 174"/>
              <a:gd name="T18" fmla="*/ 65 w 156"/>
              <a:gd name="T19" fmla="*/ 170 h 174"/>
              <a:gd name="T20" fmla="*/ 13 w 156"/>
              <a:gd name="T21" fmla="*/ 140 h 174"/>
              <a:gd name="T22" fmla="*/ 0 w 156"/>
              <a:gd name="T23" fmla="*/ 117 h 174"/>
              <a:gd name="T24" fmla="*/ 0 w 156"/>
              <a:gd name="T25" fmla="*/ 57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6" h="174">
                <a:moveTo>
                  <a:pt x="0" y="57"/>
                </a:moveTo>
                <a:cubicBezTo>
                  <a:pt x="0" y="49"/>
                  <a:pt x="6" y="39"/>
                  <a:pt x="13" y="34"/>
                </a:cubicBezTo>
                <a:cubicBezTo>
                  <a:pt x="65" y="5"/>
                  <a:pt x="65" y="5"/>
                  <a:pt x="65" y="5"/>
                </a:cubicBezTo>
                <a:cubicBezTo>
                  <a:pt x="72" y="0"/>
                  <a:pt x="84" y="0"/>
                  <a:pt x="91" y="5"/>
                </a:cubicBezTo>
                <a:cubicBezTo>
                  <a:pt x="143" y="34"/>
                  <a:pt x="143" y="34"/>
                  <a:pt x="143" y="34"/>
                </a:cubicBezTo>
                <a:cubicBezTo>
                  <a:pt x="150" y="39"/>
                  <a:pt x="156" y="49"/>
                  <a:pt x="156" y="57"/>
                </a:cubicBezTo>
                <a:cubicBezTo>
                  <a:pt x="156" y="117"/>
                  <a:pt x="156" y="117"/>
                  <a:pt x="156" y="117"/>
                </a:cubicBezTo>
                <a:cubicBezTo>
                  <a:pt x="156" y="125"/>
                  <a:pt x="150" y="136"/>
                  <a:pt x="143" y="140"/>
                </a:cubicBezTo>
                <a:cubicBezTo>
                  <a:pt x="91" y="170"/>
                  <a:pt x="91" y="170"/>
                  <a:pt x="91" y="170"/>
                </a:cubicBezTo>
                <a:cubicBezTo>
                  <a:pt x="84" y="174"/>
                  <a:pt x="72" y="174"/>
                  <a:pt x="65" y="170"/>
                </a:cubicBezTo>
                <a:cubicBezTo>
                  <a:pt x="13" y="140"/>
                  <a:pt x="13" y="140"/>
                  <a:pt x="13" y="140"/>
                </a:cubicBezTo>
                <a:cubicBezTo>
                  <a:pt x="6" y="136"/>
                  <a:pt x="0" y="125"/>
                  <a:pt x="0" y="117"/>
                </a:cubicBezTo>
                <a:lnTo>
                  <a:pt x="0" y="5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34887" name="PA_组合 71"/>
          <p:cNvGrpSpPr>
            <a:grpSpLocks/>
          </p:cNvGrpSpPr>
          <p:nvPr>
            <p:custDataLst>
              <p:tags r:id="rId42"/>
            </p:custDataLst>
          </p:nvPr>
        </p:nvGrpSpPr>
        <p:grpSpPr bwMode="auto">
          <a:xfrm>
            <a:off x="3946131" y="2558628"/>
            <a:ext cx="281431" cy="281429"/>
            <a:chOff x="0" y="0"/>
            <a:chExt cx="143" cy="144"/>
          </a:xfrm>
        </p:grpSpPr>
        <p:sp>
          <p:nvSpPr>
            <p:cNvPr id="34888" name="Freeform 72"/>
            <p:cNvSpPr>
              <a:spLocks/>
            </p:cNvSpPr>
            <p:nvPr/>
          </p:nvSpPr>
          <p:spPr bwMode="auto">
            <a:xfrm>
              <a:off x="87" y="86"/>
              <a:ext cx="56" cy="58"/>
            </a:xfrm>
            <a:custGeom>
              <a:avLst/>
              <a:gdLst>
                <a:gd name="T0" fmla="*/ 32 w 35"/>
                <a:gd name="T1" fmla="*/ 21 h 36"/>
                <a:gd name="T2" fmla="*/ 11 w 35"/>
                <a:gd name="T3" fmla="*/ 0 h 36"/>
                <a:gd name="T4" fmla="*/ 0 w 35"/>
                <a:gd name="T5" fmla="*/ 12 h 36"/>
                <a:gd name="T6" fmla="*/ 20 w 35"/>
                <a:gd name="T7" fmla="*/ 32 h 36"/>
                <a:gd name="T8" fmla="*/ 32 w 35"/>
                <a:gd name="T9" fmla="*/ 32 h 36"/>
                <a:gd name="T10" fmla="*/ 32 w 35"/>
                <a:gd name="T11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6">
                  <a:moveTo>
                    <a:pt x="32" y="21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8" y="5"/>
                    <a:pt x="4" y="9"/>
                    <a:pt x="0" y="1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3" y="36"/>
                    <a:pt x="28" y="36"/>
                    <a:pt x="32" y="32"/>
                  </a:cubicBezTo>
                  <a:cubicBezTo>
                    <a:pt x="35" y="29"/>
                    <a:pt x="35" y="24"/>
                    <a:pt x="32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89" name="Freeform 73"/>
            <p:cNvSpPr>
              <a:spLocks noEditPoints="1"/>
            </p:cNvSpPr>
            <p:nvPr/>
          </p:nvSpPr>
          <p:spPr bwMode="auto">
            <a:xfrm>
              <a:off x="0" y="0"/>
              <a:ext cx="106" cy="107"/>
            </a:xfrm>
            <a:custGeom>
              <a:avLst/>
              <a:gdLst>
                <a:gd name="T0" fmla="*/ 66 w 66"/>
                <a:gd name="T1" fmla="*/ 33 h 66"/>
                <a:gd name="T2" fmla="*/ 33 w 66"/>
                <a:gd name="T3" fmla="*/ 0 h 66"/>
                <a:gd name="T4" fmla="*/ 0 w 66"/>
                <a:gd name="T5" fmla="*/ 33 h 66"/>
                <a:gd name="T6" fmla="*/ 33 w 66"/>
                <a:gd name="T7" fmla="*/ 66 h 66"/>
                <a:gd name="T8" fmla="*/ 66 w 66"/>
                <a:gd name="T9" fmla="*/ 33 h 66"/>
                <a:gd name="T10" fmla="*/ 33 w 66"/>
                <a:gd name="T11" fmla="*/ 57 h 66"/>
                <a:gd name="T12" fmla="*/ 8 w 66"/>
                <a:gd name="T13" fmla="*/ 33 h 66"/>
                <a:gd name="T14" fmla="*/ 33 w 66"/>
                <a:gd name="T15" fmla="*/ 8 h 66"/>
                <a:gd name="T16" fmla="*/ 58 w 66"/>
                <a:gd name="T17" fmla="*/ 33 h 66"/>
                <a:gd name="T18" fmla="*/ 33 w 66"/>
                <a:gd name="T19" fmla="*/ 5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66">
                  <a:moveTo>
                    <a:pt x="66" y="33"/>
                  </a:moveTo>
                  <a:cubicBezTo>
                    <a:pt x="66" y="14"/>
                    <a:pt x="51" y="0"/>
                    <a:pt x="33" y="0"/>
                  </a:cubicBezTo>
                  <a:cubicBezTo>
                    <a:pt x="15" y="0"/>
                    <a:pt x="0" y="14"/>
                    <a:pt x="0" y="33"/>
                  </a:cubicBezTo>
                  <a:cubicBezTo>
                    <a:pt x="0" y="51"/>
                    <a:pt x="15" y="66"/>
                    <a:pt x="33" y="66"/>
                  </a:cubicBezTo>
                  <a:cubicBezTo>
                    <a:pt x="51" y="66"/>
                    <a:pt x="66" y="51"/>
                    <a:pt x="66" y="33"/>
                  </a:cubicBezTo>
                  <a:close/>
                  <a:moveTo>
                    <a:pt x="33" y="57"/>
                  </a:moveTo>
                  <a:cubicBezTo>
                    <a:pt x="19" y="57"/>
                    <a:pt x="8" y="46"/>
                    <a:pt x="8" y="33"/>
                  </a:cubicBezTo>
                  <a:cubicBezTo>
                    <a:pt x="8" y="19"/>
                    <a:pt x="19" y="8"/>
                    <a:pt x="33" y="8"/>
                  </a:cubicBezTo>
                  <a:cubicBezTo>
                    <a:pt x="47" y="8"/>
                    <a:pt x="58" y="19"/>
                    <a:pt x="58" y="33"/>
                  </a:cubicBezTo>
                  <a:cubicBezTo>
                    <a:pt x="58" y="46"/>
                    <a:pt x="47" y="57"/>
                    <a:pt x="33" y="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sp>
          <p:nvSpPr>
            <p:cNvPr id="34890" name="Freeform 74"/>
            <p:cNvSpPr>
              <a:spLocks/>
            </p:cNvSpPr>
            <p:nvPr/>
          </p:nvSpPr>
          <p:spPr bwMode="auto">
            <a:xfrm>
              <a:off x="22" y="21"/>
              <a:ext cx="31" cy="32"/>
            </a:xfrm>
            <a:custGeom>
              <a:avLst/>
              <a:gdLst>
                <a:gd name="T0" fmla="*/ 0 w 19"/>
                <a:gd name="T1" fmla="*/ 20 h 20"/>
                <a:gd name="T2" fmla="*/ 5 w 19"/>
                <a:gd name="T3" fmla="*/ 20 h 20"/>
                <a:gd name="T4" fmla="*/ 19 w 19"/>
                <a:gd name="T5" fmla="*/ 6 h 20"/>
                <a:gd name="T6" fmla="*/ 19 w 19"/>
                <a:gd name="T7" fmla="*/ 0 h 20"/>
                <a:gd name="T8" fmla="*/ 0 w 1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12"/>
                    <a:pt x="11" y="6"/>
                    <a:pt x="19" y="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34891" name="PA_任意多边形 75"/>
          <p:cNvSpPr>
            <a:spLocks/>
          </p:cNvSpPr>
          <p:nvPr>
            <p:custDataLst>
              <p:tags r:id="rId43"/>
            </p:custDataLst>
          </p:nvPr>
        </p:nvSpPr>
        <p:spPr bwMode="auto">
          <a:xfrm>
            <a:off x="3431940" y="2958554"/>
            <a:ext cx="359723" cy="319519"/>
          </a:xfrm>
          <a:custGeom>
            <a:avLst/>
            <a:gdLst>
              <a:gd name="T0" fmla="*/ 76 w 114"/>
              <a:gd name="T1" fmla="*/ 0 h 102"/>
              <a:gd name="T2" fmla="*/ 91 w 114"/>
              <a:gd name="T3" fmla="*/ 8 h 102"/>
              <a:gd name="T4" fmla="*/ 111 w 114"/>
              <a:gd name="T5" fmla="*/ 42 h 102"/>
              <a:gd name="T6" fmla="*/ 111 w 114"/>
              <a:gd name="T7" fmla="*/ 59 h 102"/>
              <a:gd name="T8" fmla="*/ 91 w 114"/>
              <a:gd name="T9" fmla="*/ 93 h 102"/>
              <a:gd name="T10" fmla="*/ 76 w 114"/>
              <a:gd name="T11" fmla="*/ 102 h 102"/>
              <a:gd name="T12" fmla="*/ 37 w 114"/>
              <a:gd name="T13" fmla="*/ 102 h 102"/>
              <a:gd name="T14" fmla="*/ 22 w 114"/>
              <a:gd name="T15" fmla="*/ 93 h 102"/>
              <a:gd name="T16" fmla="*/ 3 w 114"/>
              <a:gd name="T17" fmla="*/ 59 h 102"/>
              <a:gd name="T18" fmla="*/ 3 w 114"/>
              <a:gd name="T19" fmla="*/ 42 h 102"/>
              <a:gd name="T20" fmla="*/ 22 w 114"/>
              <a:gd name="T21" fmla="*/ 8 h 102"/>
              <a:gd name="T22" fmla="*/ 37 w 114"/>
              <a:gd name="T23" fmla="*/ 0 h 102"/>
              <a:gd name="T24" fmla="*/ 76 w 114"/>
              <a:gd name="T25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4" h="102">
                <a:moveTo>
                  <a:pt x="76" y="0"/>
                </a:moveTo>
                <a:cubicBezTo>
                  <a:pt x="82" y="0"/>
                  <a:pt x="89" y="3"/>
                  <a:pt x="91" y="8"/>
                </a:cubicBezTo>
                <a:cubicBezTo>
                  <a:pt x="111" y="42"/>
                  <a:pt x="111" y="42"/>
                  <a:pt x="111" y="42"/>
                </a:cubicBezTo>
                <a:cubicBezTo>
                  <a:pt x="114" y="47"/>
                  <a:pt x="114" y="55"/>
                  <a:pt x="111" y="59"/>
                </a:cubicBezTo>
                <a:cubicBezTo>
                  <a:pt x="91" y="93"/>
                  <a:pt x="91" y="93"/>
                  <a:pt x="91" y="93"/>
                </a:cubicBezTo>
                <a:cubicBezTo>
                  <a:pt x="89" y="98"/>
                  <a:pt x="82" y="102"/>
                  <a:pt x="76" y="102"/>
                </a:cubicBezTo>
                <a:cubicBezTo>
                  <a:pt x="37" y="102"/>
                  <a:pt x="37" y="102"/>
                  <a:pt x="37" y="102"/>
                </a:cubicBezTo>
                <a:cubicBezTo>
                  <a:pt x="32" y="102"/>
                  <a:pt x="25" y="98"/>
                  <a:pt x="22" y="93"/>
                </a:cubicBezTo>
                <a:cubicBezTo>
                  <a:pt x="3" y="59"/>
                  <a:pt x="3" y="59"/>
                  <a:pt x="3" y="59"/>
                </a:cubicBezTo>
                <a:cubicBezTo>
                  <a:pt x="0" y="55"/>
                  <a:pt x="0" y="47"/>
                  <a:pt x="3" y="42"/>
                </a:cubicBezTo>
                <a:cubicBezTo>
                  <a:pt x="22" y="8"/>
                  <a:pt x="22" y="8"/>
                  <a:pt x="22" y="8"/>
                </a:cubicBezTo>
                <a:cubicBezTo>
                  <a:pt x="25" y="3"/>
                  <a:pt x="32" y="0"/>
                  <a:pt x="37" y="0"/>
                </a:cubicBezTo>
                <a:lnTo>
                  <a:pt x="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92" name="PA_任意多边形 76"/>
          <p:cNvSpPr>
            <a:spLocks noEditPoints="1"/>
          </p:cNvSpPr>
          <p:nvPr>
            <p:custDataLst>
              <p:tags r:id="rId44"/>
            </p:custDataLst>
          </p:nvPr>
        </p:nvSpPr>
        <p:spPr bwMode="auto">
          <a:xfrm>
            <a:off x="3535625" y="3036847"/>
            <a:ext cx="152353" cy="162932"/>
          </a:xfrm>
          <a:custGeom>
            <a:avLst/>
            <a:gdLst>
              <a:gd name="T0" fmla="*/ 48 w 48"/>
              <a:gd name="T1" fmla="*/ 27 h 52"/>
              <a:gd name="T2" fmla="*/ 24 w 48"/>
              <a:gd name="T3" fmla="*/ 52 h 52"/>
              <a:gd name="T4" fmla="*/ 0 w 48"/>
              <a:gd name="T5" fmla="*/ 27 h 52"/>
              <a:gd name="T6" fmla="*/ 13 w 48"/>
              <a:gd name="T7" fmla="*/ 6 h 52"/>
              <a:gd name="T8" fmla="*/ 13 w 48"/>
              <a:gd name="T9" fmla="*/ 14 h 52"/>
              <a:gd name="T10" fmla="*/ 6 w 48"/>
              <a:gd name="T11" fmla="*/ 27 h 52"/>
              <a:gd name="T12" fmla="*/ 24 w 48"/>
              <a:gd name="T13" fmla="*/ 45 h 52"/>
              <a:gd name="T14" fmla="*/ 41 w 48"/>
              <a:gd name="T15" fmla="*/ 27 h 52"/>
              <a:gd name="T16" fmla="*/ 34 w 48"/>
              <a:gd name="T17" fmla="*/ 14 h 52"/>
              <a:gd name="T18" fmla="*/ 34 w 48"/>
              <a:gd name="T19" fmla="*/ 6 h 52"/>
              <a:gd name="T20" fmla="*/ 48 w 48"/>
              <a:gd name="T21" fmla="*/ 27 h 52"/>
              <a:gd name="T22" fmla="*/ 27 w 48"/>
              <a:gd name="T23" fmla="*/ 0 h 52"/>
              <a:gd name="T24" fmla="*/ 20 w 48"/>
              <a:gd name="T25" fmla="*/ 0 h 52"/>
              <a:gd name="T26" fmla="*/ 20 w 48"/>
              <a:gd name="T27" fmla="*/ 21 h 52"/>
              <a:gd name="T28" fmla="*/ 27 w 48"/>
              <a:gd name="T29" fmla="*/ 21 h 52"/>
              <a:gd name="T30" fmla="*/ 27 w 48"/>
              <a:gd name="T3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8" h="52">
                <a:moveTo>
                  <a:pt x="48" y="27"/>
                </a:moveTo>
                <a:cubicBezTo>
                  <a:pt x="48" y="41"/>
                  <a:pt x="37" y="52"/>
                  <a:pt x="24" y="52"/>
                </a:cubicBezTo>
                <a:cubicBezTo>
                  <a:pt x="10" y="52"/>
                  <a:pt x="0" y="41"/>
                  <a:pt x="0" y="27"/>
                </a:cubicBezTo>
                <a:cubicBezTo>
                  <a:pt x="0" y="18"/>
                  <a:pt x="5" y="10"/>
                  <a:pt x="13" y="6"/>
                </a:cubicBezTo>
                <a:cubicBezTo>
                  <a:pt x="13" y="14"/>
                  <a:pt x="13" y="14"/>
                  <a:pt x="13" y="14"/>
                </a:cubicBezTo>
                <a:cubicBezTo>
                  <a:pt x="9" y="17"/>
                  <a:pt x="6" y="22"/>
                  <a:pt x="6" y="27"/>
                </a:cubicBezTo>
                <a:cubicBezTo>
                  <a:pt x="6" y="37"/>
                  <a:pt x="14" y="45"/>
                  <a:pt x="24" y="45"/>
                </a:cubicBezTo>
                <a:cubicBezTo>
                  <a:pt x="33" y="45"/>
                  <a:pt x="41" y="37"/>
                  <a:pt x="41" y="27"/>
                </a:cubicBezTo>
                <a:cubicBezTo>
                  <a:pt x="41" y="22"/>
                  <a:pt x="38" y="17"/>
                  <a:pt x="34" y="14"/>
                </a:cubicBezTo>
                <a:cubicBezTo>
                  <a:pt x="34" y="6"/>
                  <a:pt x="34" y="6"/>
                  <a:pt x="34" y="6"/>
                </a:cubicBezTo>
                <a:cubicBezTo>
                  <a:pt x="42" y="10"/>
                  <a:pt x="48" y="18"/>
                  <a:pt x="48" y="27"/>
                </a:cubicBezTo>
                <a:close/>
                <a:moveTo>
                  <a:pt x="27" y="0"/>
                </a:moveTo>
                <a:cubicBezTo>
                  <a:pt x="20" y="0"/>
                  <a:pt x="20" y="0"/>
                  <a:pt x="20" y="0"/>
                </a:cubicBezTo>
                <a:cubicBezTo>
                  <a:pt x="20" y="21"/>
                  <a:pt x="20" y="21"/>
                  <a:pt x="20" y="21"/>
                </a:cubicBezTo>
                <a:cubicBezTo>
                  <a:pt x="27" y="21"/>
                  <a:pt x="27" y="21"/>
                  <a:pt x="27" y="21"/>
                </a:cubicBezTo>
                <a:lnTo>
                  <a:pt x="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93" name="PA_任意多边形 77"/>
          <p:cNvSpPr>
            <a:spLocks/>
          </p:cNvSpPr>
          <p:nvPr>
            <p:custDataLst>
              <p:tags r:id="rId45"/>
            </p:custDataLst>
          </p:nvPr>
        </p:nvSpPr>
        <p:spPr bwMode="auto">
          <a:xfrm>
            <a:off x="3979989" y="4173146"/>
            <a:ext cx="336447" cy="370303"/>
          </a:xfrm>
          <a:custGeom>
            <a:avLst/>
            <a:gdLst>
              <a:gd name="T0" fmla="*/ 0 w 235"/>
              <a:gd name="T1" fmla="*/ 85 h 261"/>
              <a:gd name="T2" fmla="*/ 20 w 235"/>
              <a:gd name="T3" fmla="*/ 51 h 261"/>
              <a:gd name="T4" fmla="*/ 97 w 235"/>
              <a:gd name="T5" fmla="*/ 6 h 261"/>
              <a:gd name="T6" fmla="*/ 137 w 235"/>
              <a:gd name="T7" fmla="*/ 6 h 261"/>
              <a:gd name="T8" fmla="*/ 215 w 235"/>
              <a:gd name="T9" fmla="*/ 51 h 261"/>
              <a:gd name="T10" fmla="*/ 235 w 235"/>
              <a:gd name="T11" fmla="*/ 85 h 261"/>
              <a:gd name="T12" fmla="*/ 235 w 235"/>
              <a:gd name="T13" fmla="*/ 175 h 261"/>
              <a:gd name="T14" fmla="*/ 215 w 235"/>
              <a:gd name="T15" fmla="*/ 210 h 261"/>
              <a:gd name="T16" fmla="*/ 137 w 235"/>
              <a:gd name="T17" fmla="*/ 255 h 261"/>
              <a:gd name="T18" fmla="*/ 97 w 235"/>
              <a:gd name="T19" fmla="*/ 255 h 261"/>
              <a:gd name="T20" fmla="*/ 20 w 235"/>
              <a:gd name="T21" fmla="*/ 210 h 261"/>
              <a:gd name="T22" fmla="*/ 0 w 235"/>
              <a:gd name="T23" fmla="*/ 175 h 261"/>
              <a:gd name="T24" fmla="*/ 0 w 235"/>
              <a:gd name="T25" fmla="*/ 85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5" h="261">
                <a:moveTo>
                  <a:pt x="0" y="85"/>
                </a:moveTo>
                <a:cubicBezTo>
                  <a:pt x="0" y="73"/>
                  <a:pt x="9" y="57"/>
                  <a:pt x="20" y="51"/>
                </a:cubicBezTo>
                <a:cubicBezTo>
                  <a:pt x="97" y="6"/>
                  <a:pt x="97" y="6"/>
                  <a:pt x="97" y="6"/>
                </a:cubicBezTo>
                <a:cubicBezTo>
                  <a:pt x="108" y="0"/>
                  <a:pt x="126" y="0"/>
                  <a:pt x="137" y="6"/>
                </a:cubicBezTo>
                <a:cubicBezTo>
                  <a:pt x="215" y="51"/>
                  <a:pt x="215" y="51"/>
                  <a:pt x="215" y="51"/>
                </a:cubicBezTo>
                <a:cubicBezTo>
                  <a:pt x="226" y="57"/>
                  <a:pt x="235" y="73"/>
                  <a:pt x="235" y="85"/>
                </a:cubicBezTo>
                <a:cubicBezTo>
                  <a:pt x="235" y="175"/>
                  <a:pt x="235" y="175"/>
                  <a:pt x="235" y="175"/>
                </a:cubicBezTo>
                <a:cubicBezTo>
                  <a:pt x="235" y="188"/>
                  <a:pt x="226" y="203"/>
                  <a:pt x="215" y="210"/>
                </a:cubicBezTo>
                <a:cubicBezTo>
                  <a:pt x="137" y="255"/>
                  <a:pt x="137" y="255"/>
                  <a:pt x="137" y="255"/>
                </a:cubicBezTo>
                <a:cubicBezTo>
                  <a:pt x="126" y="261"/>
                  <a:pt x="108" y="261"/>
                  <a:pt x="97" y="255"/>
                </a:cubicBezTo>
                <a:cubicBezTo>
                  <a:pt x="20" y="210"/>
                  <a:pt x="20" y="210"/>
                  <a:pt x="20" y="210"/>
                </a:cubicBezTo>
                <a:cubicBezTo>
                  <a:pt x="9" y="203"/>
                  <a:pt x="0" y="188"/>
                  <a:pt x="0" y="175"/>
                </a:cubicBezTo>
                <a:lnTo>
                  <a:pt x="0" y="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4894" name="PA_任意多边形 78"/>
          <p:cNvSpPr>
            <a:spLocks noEditPoints="1"/>
          </p:cNvSpPr>
          <p:nvPr>
            <p:custDataLst>
              <p:tags r:id="rId46"/>
            </p:custDataLst>
          </p:nvPr>
        </p:nvSpPr>
        <p:spPr bwMode="auto">
          <a:xfrm>
            <a:off x="4039237" y="4268367"/>
            <a:ext cx="217951" cy="162932"/>
          </a:xfrm>
          <a:custGeom>
            <a:avLst/>
            <a:gdLst>
              <a:gd name="T0" fmla="*/ 80 w 128"/>
              <a:gd name="T1" fmla="*/ 8 h 96"/>
              <a:gd name="T2" fmla="*/ 104 w 128"/>
              <a:gd name="T3" fmla="*/ 32 h 96"/>
              <a:gd name="T4" fmla="*/ 103 w 128"/>
              <a:gd name="T5" fmla="*/ 41 h 96"/>
              <a:gd name="T6" fmla="*/ 120 w 128"/>
              <a:gd name="T7" fmla="*/ 64 h 96"/>
              <a:gd name="T8" fmla="*/ 96 w 128"/>
              <a:gd name="T9" fmla="*/ 88 h 96"/>
              <a:gd name="T10" fmla="*/ 28 w 128"/>
              <a:gd name="T11" fmla="*/ 88 h 96"/>
              <a:gd name="T12" fmla="*/ 8 w 128"/>
              <a:gd name="T13" fmla="*/ 68 h 96"/>
              <a:gd name="T14" fmla="*/ 28 w 128"/>
              <a:gd name="T15" fmla="*/ 48 h 96"/>
              <a:gd name="T16" fmla="*/ 30 w 128"/>
              <a:gd name="T17" fmla="*/ 48 h 96"/>
              <a:gd name="T18" fmla="*/ 28 w 128"/>
              <a:gd name="T19" fmla="*/ 40 h 96"/>
              <a:gd name="T20" fmla="*/ 48 w 128"/>
              <a:gd name="T21" fmla="*/ 20 h 96"/>
              <a:gd name="T22" fmla="*/ 58 w 128"/>
              <a:gd name="T23" fmla="*/ 23 h 96"/>
              <a:gd name="T24" fmla="*/ 80 w 128"/>
              <a:gd name="T25" fmla="*/ 8 h 96"/>
              <a:gd name="T26" fmla="*/ 80 w 128"/>
              <a:gd name="T27" fmla="*/ 0 h 96"/>
              <a:gd name="T28" fmla="*/ 55 w 128"/>
              <a:gd name="T29" fmla="*/ 13 h 96"/>
              <a:gd name="T30" fmla="*/ 48 w 128"/>
              <a:gd name="T31" fmla="*/ 12 h 96"/>
              <a:gd name="T32" fmla="*/ 20 w 128"/>
              <a:gd name="T33" fmla="*/ 40 h 96"/>
              <a:gd name="T34" fmla="*/ 20 w 128"/>
              <a:gd name="T35" fmla="*/ 41 h 96"/>
              <a:gd name="T36" fmla="*/ 0 w 128"/>
              <a:gd name="T37" fmla="*/ 68 h 96"/>
              <a:gd name="T38" fmla="*/ 28 w 128"/>
              <a:gd name="T39" fmla="*/ 96 h 96"/>
              <a:gd name="T40" fmla="*/ 96 w 128"/>
              <a:gd name="T41" fmla="*/ 96 h 96"/>
              <a:gd name="T42" fmla="*/ 128 w 128"/>
              <a:gd name="T43" fmla="*/ 64 h 96"/>
              <a:gd name="T44" fmla="*/ 112 w 128"/>
              <a:gd name="T45" fmla="*/ 36 h 96"/>
              <a:gd name="T46" fmla="*/ 112 w 128"/>
              <a:gd name="T47" fmla="*/ 32 h 96"/>
              <a:gd name="T48" fmla="*/ 80 w 128"/>
              <a:gd name="T49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28" h="96">
                <a:moveTo>
                  <a:pt x="80" y="8"/>
                </a:moveTo>
                <a:cubicBezTo>
                  <a:pt x="94" y="8"/>
                  <a:pt x="104" y="19"/>
                  <a:pt x="104" y="32"/>
                </a:cubicBezTo>
                <a:cubicBezTo>
                  <a:pt x="104" y="35"/>
                  <a:pt x="104" y="38"/>
                  <a:pt x="103" y="41"/>
                </a:cubicBezTo>
                <a:cubicBezTo>
                  <a:pt x="113" y="44"/>
                  <a:pt x="120" y="53"/>
                  <a:pt x="120" y="64"/>
                </a:cubicBezTo>
                <a:cubicBezTo>
                  <a:pt x="120" y="77"/>
                  <a:pt x="110" y="88"/>
                  <a:pt x="96" y="88"/>
                </a:cubicBezTo>
                <a:cubicBezTo>
                  <a:pt x="28" y="88"/>
                  <a:pt x="28" y="88"/>
                  <a:pt x="28" y="88"/>
                </a:cubicBezTo>
                <a:cubicBezTo>
                  <a:pt x="17" y="88"/>
                  <a:pt x="8" y="79"/>
                  <a:pt x="8" y="68"/>
                </a:cubicBezTo>
                <a:cubicBezTo>
                  <a:pt x="8" y="57"/>
                  <a:pt x="17" y="48"/>
                  <a:pt x="28" y="48"/>
                </a:cubicBezTo>
                <a:cubicBezTo>
                  <a:pt x="29" y="48"/>
                  <a:pt x="30" y="48"/>
                  <a:pt x="30" y="48"/>
                </a:cubicBezTo>
                <a:cubicBezTo>
                  <a:pt x="29" y="46"/>
                  <a:pt x="28" y="43"/>
                  <a:pt x="28" y="40"/>
                </a:cubicBezTo>
                <a:cubicBezTo>
                  <a:pt x="28" y="29"/>
                  <a:pt x="37" y="20"/>
                  <a:pt x="48" y="20"/>
                </a:cubicBezTo>
                <a:cubicBezTo>
                  <a:pt x="52" y="20"/>
                  <a:pt x="55" y="21"/>
                  <a:pt x="58" y="23"/>
                </a:cubicBezTo>
                <a:cubicBezTo>
                  <a:pt x="62" y="14"/>
                  <a:pt x="70" y="8"/>
                  <a:pt x="80" y="8"/>
                </a:cubicBezTo>
                <a:close/>
                <a:moveTo>
                  <a:pt x="80" y="0"/>
                </a:moveTo>
                <a:cubicBezTo>
                  <a:pt x="70" y="0"/>
                  <a:pt x="61" y="5"/>
                  <a:pt x="55" y="13"/>
                </a:cubicBezTo>
                <a:cubicBezTo>
                  <a:pt x="53" y="12"/>
                  <a:pt x="51" y="12"/>
                  <a:pt x="48" y="12"/>
                </a:cubicBezTo>
                <a:cubicBezTo>
                  <a:pt x="33" y="12"/>
                  <a:pt x="20" y="25"/>
                  <a:pt x="20" y="40"/>
                </a:cubicBezTo>
                <a:cubicBezTo>
                  <a:pt x="20" y="40"/>
                  <a:pt x="20" y="41"/>
                  <a:pt x="20" y="41"/>
                </a:cubicBezTo>
                <a:cubicBezTo>
                  <a:pt x="9" y="45"/>
                  <a:pt x="0" y="55"/>
                  <a:pt x="0" y="68"/>
                </a:cubicBezTo>
                <a:cubicBezTo>
                  <a:pt x="0" y="83"/>
                  <a:pt x="13" y="96"/>
                  <a:pt x="28" y="96"/>
                </a:cubicBezTo>
                <a:cubicBezTo>
                  <a:pt x="96" y="96"/>
                  <a:pt x="96" y="96"/>
                  <a:pt x="96" y="96"/>
                </a:cubicBezTo>
                <a:cubicBezTo>
                  <a:pt x="114" y="96"/>
                  <a:pt x="128" y="82"/>
                  <a:pt x="128" y="64"/>
                </a:cubicBezTo>
                <a:cubicBezTo>
                  <a:pt x="128" y="52"/>
                  <a:pt x="122" y="42"/>
                  <a:pt x="112" y="36"/>
                </a:cubicBezTo>
                <a:cubicBezTo>
                  <a:pt x="112" y="35"/>
                  <a:pt x="112" y="33"/>
                  <a:pt x="112" y="32"/>
                </a:cubicBezTo>
                <a:cubicBezTo>
                  <a:pt x="112" y="14"/>
                  <a:pt x="98" y="0"/>
                  <a:pt x="8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34895" name="PA_组合 79"/>
          <p:cNvGrpSpPr>
            <a:grpSpLocks/>
          </p:cNvGrpSpPr>
          <p:nvPr>
            <p:custDataLst>
              <p:tags r:id="rId47"/>
            </p:custDataLst>
          </p:nvPr>
        </p:nvGrpSpPr>
        <p:grpSpPr bwMode="auto">
          <a:xfrm>
            <a:off x="1838583" y="4915866"/>
            <a:ext cx="2636552" cy="1396569"/>
            <a:chOff x="0" y="0"/>
            <a:chExt cx="1348" cy="714"/>
          </a:xfrm>
        </p:grpSpPr>
        <p:pic>
          <p:nvPicPr>
            <p:cNvPr id="34896" name="Picture 80" descr="23_Analytix"/>
            <p:cNvPicPr>
              <a:picLocks noChangeAspect="1" noChangeArrowheads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348" cy="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97" name="Rectangle 81" descr="star_stareu_177855_11"/>
            <p:cNvSpPr>
              <a:spLocks noChangeArrowheads="1"/>
            </p:cNvSpPr>
            <p:nvPr/>
          </p:nvSpPr>
          <p:spPr bwMode="auto">
            <a:xfrm>
              <a:off x="205" y="39"/>
              <a:ext cx="940" cy="520"/>
            </a:xfrm>
            <a:prstGeom prst="rect">
              <a:avLst/>
            </a:prstGeom>
            <a:blipFill dpi="0" rotWithShape="1">
              <a:blip r:embed="rId52" cstate="print"/>
              <a:srcRect/>
              <a:stretch>
                <a:fillRect b="-12981"/>
              </a:stretch>
            </a:blipFill>
            <a:ln w="9525">
              <a:solidFill>
                <a:srgbClr val="232A3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399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</p:grpSp>
      <p:sp>
        <p:nvSpPr>
          <p:cNvPr id="495" name="PA_文本框 5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496" name="PA_文本框 6"/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312463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4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4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4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4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4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4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4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4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4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7" grpId="0"/>
      <p:bldP spid="34828" grpId="0"/>
      <p:bldP spid="34829" grpId="0" animBg="1" autoUpdateAnimBg="0"/>
      <p:bldP spid="34830" grpId="0" animBg="1" autoUpdateAnimBg="0"/>
      <p:bldP spid="34831" grpId="0" animBg="1" autoUpdateAnimBg="0"/>
      <p:bldP spid="34832" grpId="0" animBg="1" autoUpdateAnimBg="0"/>
      <p:bldP spid="34836" grpId="0" animBg="1" autoUpdateAnimBg="0"/>
      <p:bldP spid="34840" grpId="0" animBg="1" autoUpdateAnimBg="0"/>
      <p:bldP spid="34842" grpId="0" animBg="1" autoUpdateAnimBg="0"/>
      <p:bldP spid="34843" grpId="0" animBg="1" autoUpdateAnimBg="0"/>
      <p:bldP spid="34844" grpId="0" animBg="1" autoUpdateAnimBg="0"/>
      <p:bldP spid="34845" grpId="0" animBg="1" autoUpdateAnimBg="0"/>
      <p:bldP spid="34846" grpId="0" animBg="1" autoUpdateAnimBg="0"/>
      <p:bldP spid="34847" grpId="0" animBg="1" autoUpdateAnimBg="0"/>
      <p:bldP spid="34848" grpId="0" animBg="1" autoUpdateAnimBg="0"/>
      <p:bldP spid="34849" grpId="0" animBg="1" autoUpdateAnimBg="0"/>
      <p:bldP spid="34850" grpId="0" animBg="1" autoUpdateAnimBg="0"/>
      <p:bldP spid="34851" grpId="0" animBg="1" autoUpdateAnimBg="0"/>
      <p:bldP spid="34852" grpId="0" animBg="1" autoUpdateAnimBg="0"/>
      <p:bldP spid="34853" grpId="0" animBg="1" autoUpdateAnimBg="0"/>
      <p:bldP spid="34854" grpId="0" animBg="1" autoUpdateAnimBg="0"/>
      <p:bldP spid="34858" grpId="0" animBg="1" autoUpdateAnimBg="0"/>
      <p:bldP spid="34859" grpId="0" animBg="1" autoUpdateAnimBg="0"/>
      <p:bldP spid="34860" grpId="0" animBg="1"/>
      <p:bldP spid="34866" grpId="0" animBg="1"/>
      <p:bldP spid="34867" grpId="0" animBg="1"/>
      <p:bldP spid="34868" grpId="0" animBg="1"/>
      <p:bldP spid="34869" grpId="0" animBg="1"/>
      <p:bldP spid="34870" grpId="0" animBg="1"/>
      <p:bldP spid="34871" grpId="0" animBg="1"/>
      <p:bldP spid="34872" grpId="0" animBg="1" autoUpdateAnimBg="0"/>
      <p:bldP spid="34873" grpId="0" animBg="1" autoUpdateAnimBg="0"/>
      <p:bldP spid="34874" grpId="0" animBg="1" autoUpdateAnimBg="0"/>
      <p:bldP spid="34882" grpId="0" animBg="1" autoUpdateAnimBg="0"/>
      <p:bldP spid="34886" grpId="0" animBg="1" autoUpdateAnimBg="0"/>
      <p:bldP spid="34891" grpId="0" animBg="1" autoUpdateAnimBg="0"/>
      <p:bldP spid="34892" grpId="0" animBg="1" autoUpdateAnimBg="0"/>
      <p:bldP spid="34893" grpId="0" animBg="1" autoUpdateAnimBg="0"/>
      <p:bldP spid="34894" grpId="0" animBg="1" autoUpdateAnimBg="0"/>
      <p:bldP spid="495" grpId="0" animBg="1" autoUpdateAnimBg="0"/>
      <p:bldP spid="496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"/>
          <p:cNvSpPr/>
          <p:nvPr>
            <p:custDataLst>
              <p:tags r:id="rId1"/>
            </p:custDataLst>
          </p:nvPr>
        </p:nvSpPr>
        <p:spPr>
          <a:xfrm>
            <a:off x="541867" y="524934"/>
            <a:ext cx="11108267" cy="5808133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8" name="1"/>
          <p:cNvGrpSpPr/>
          <p:nvPr>
            <p:custDataLst>
              <p:tags r:id="rId2"/>
            </p:custDataLst>
          </p:nvPr>
        </p:nvGrpSpPr>
        <p:grpSpPr>
          <a:xfrm>
            <a:off x="704306" y="694534"/>
            <a:ext cx="10783389" cy="5468933"/>
            <a:chOff x="685800" y="744583"/>
            <a:chExt cx="10783389" cy="5468933"/>
          </a:xfrm>
        </p:grpSpPr>
        <p:sp>
          <p:nvSpPr>
            <p:cNvPr id="6" name="淘宝店chenying0907出品 5"/>
            <p:cNvSpPr/>
            <p:nvPr/>
          </p:nvSpPr>
          <p:spPr>
            <a:xfrm>
              <a:off x="685800" y="744583"/>
              <a:ext cx="10783389" cy="5468933"/>
            </a:xfrm>
            <a:prstGeom prst="rect">
              <a:avLst/>
            </a:prstGeom>
            <a:solidFill>
              <a:srgbClr val="FFFAF8"/>
            </a:solidFill>
            <a:ln w="63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pic>
          <p:nvPicPr>
            <p:cNvPr id="4" name="淘宝店chenying0907出品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9" r="9164"/>
            <a:stretch/>
          </p:blipFill>
          <p:spPr>
            <a:xfrm>
              <a:off x="7499535" y="744583"/>
              <a:ext cx="3969654" cy="4715698"/>
            </a:xfrm>
            <a:prstGeom prst="rect">
              <a:avLst/>
            </a:prstGeom>
          </p:spPr>
        </p:pic>
        <p:pic>
          <p:nvPicPr>
            <p:cNvPr id="7" name="淘宝店chenying0907出品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9" r="9164"/>
            <a:stretch/>
          </p:blipFill>
          <p:spPr>
            <a:xfrm rot="10800000">
              <a:off x="685800" y="1497818"/>
              <a:ext cx="3969654" cy="4715698"/>
            </a:xfrm>
            <a:prstGeom prst="rect">
              <a:avLst/>
            </a:prstGeom>
          </p:spPr>
        </p:pic>
      </p:grpSp>
      <p:sp>
        <p:nvSpPr>
          <p:cNvPr id="15" name="PA_文本框 1"/>
          <p:cNvSpPr txBox="1"/>
          <p:nvPr>
            <p:custDataLst>
              <p:tags r:id="rId3"/>
            </p:custDataLst>
          </p:nvPr>
        </p:nvSpPr>
        <p:spPr>
          <a:xfrm>
            <a:off x="2087880" y="2524349"/>
            <a:ext cx="8006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ln w="6350">
                  <a:noFill/>
                </a:ln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Thank you for watching.</a:t>
            </a:r>
          </a:p>
        </p:txBody>
      </p:sp>
      <p:sp>
        <p:nvSpPr>
          <p:cNvPr id="16" name="1"/>
          <p:cNvSpPr/>
          <p:nvPr>
            <p:custDataLst>
              <p:tags r:id="rId4"/>
            </p:custDataLst>
          </p:nvPr>
        </p:nvSpPr>
        <p:spPr>
          <a:xfrm>
            <a:off x="2087880" y="3513126"/>
            <a:ext cx="8006080" cy="2974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itchFamily="34" charset="0"/>
              <a:buNone/>
            </a:pPr>
            <a:r>
              <a:rPr lang="en-US" altLang="zh-CN" sz="1333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THANK RE FOR WATCHING</a:t>
            </a:r>
            <a:endParaRPr lang="zh-CN" altLang="en-US" sz="1333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cxnSp>
        <p:nvCxnSpPr>
          <p:cNvPr id="17" name="1"/>
          <p:cNvCxnSpPr/>
          <p:nvPr>
            <p:custDataLst>
              <p:tags r:id="rId5"/>
            </p:custDataLst>
          </p:nvPr>
        </p:nvCxnSpPr>
        <p:spPr>
          <a:xfrm>
            <a:off x="2082800" y="3440267"/>
            <a:ext cx="80162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1"/>
          <p:cNvSpPr/>
          <p:nvPr>
            <p:custDataLst>
              <p:tags r:id="rId6"/>
            </p:custDataLst>
          </p:nvPr>
        </p:nvSpPr>
        <p:spPr>
          <a:xfrm>
            <a:off x="2391508" y="4256606"/>
            <a:ext cx="7582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altLang="zh-CN" sz="1600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600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600" dirty="0">
                <a:solidFill>
                  <a:prstClr val="white">
                    <a:lumMod val="50000"/>
                  </a:prst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600" dirty="0">
              <a:solidFill>
                <a:prstClr val="white">
                  <a:lumMod val="50000"/>
                </a:prst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33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 autoUpdateAnimBg="0"/>
      <p:bldP spid="16" grpId="0" animBg="1" autoUpdateAnimBg="0"/>
      <p:bldP spid="18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"/>
          <p:cNvSpPr/>
          <p:nvPr>
            <p:custDataLst>
              <p:tags r:id="rId1"/>
            </p:custDataLst>
          </p:nvPr>
        </p:nvSpPr>
        <p:spPr>
          <a:xfrm>
            <a:off x="1793306" y="2049781"/>
            <a:ext cx="2770860" cy="27584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2" name="1"/>
          <p:cNvGrpSpPr/>
          <p:nvPr>
            <p:custDataLst>
              <p:tags r:id="rId2"/>
            </p:custDataLst>
          </p:nvPr>
        </p:nvGrpSpPr>
        <p:grpSpPr>
          <a:xfrm>
            <a:off x="1942306" y="2201331"/>
            <a:ext cx="2472859" cy="2455341"/>
            <a:chOff x="2189049" y="2201331"/>
            <a:chExt cx="2472859" cy="2455341"/>
          </a:xfrm>
        </p:grpSpPr>
        <p:sp>
          <p:nvSpPr>
            <p:cNvPr id="9" name="淘宝店chenying0907出品 8"/>
            <p:cNvSpPr/>
            <p:nvPr/>
          </p:nvSpPr>
          <p:spPr>
            <a:xfrm>
              <a:off x="2189049" y="2201331"/>
              <a:ext cx="2472859" cy="2455341"/>
            </a:xfrm>
            <a:prstGeom prst="rect">
              <a:avLst/>
            </a:prstGeom>
            <a:solidFill>
              <a:srgbClr val="FFFAF8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pic>
          <p:nvPicPr>
            <p:cNvPr id="10" name="淘宝店chenying0907出品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9" r="9164"/>
            <a:stretch/>
          </p:blipFill>
          <p:spPr>
            <a:xfrm rot="5400000">
              <a:off x="2442759" y="2438075"/>
              <a:ext cx="2024179" cy="2404594"/>
            </a:xfrm>
            <a:prstGeom prst="rect">
              <a:avLst/>
            </a:prstGeom>
          </p:spPr>
        </p:pic>
      </p:grpSp>
      <p:sp>
        <p:nvSpPr>
          <p:cNvPr id="12" name="PA_文本框 6"/>
          <p:cNvSpPr txBox="1"/>
          <p:nvPr>
            <p:custDataLst>
              <p:tags r:id="rId3"/>
            </p:custDataLst>
          </p:nvPr>
        </p:nvSpPr>
        <p:spPr>
          <a:xfrm>
            <a:off x="2439768" y="2570711"/>
            <a:ext cx="1197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400" dirty="0">
                <a:ln w="12700">
                  <a:solidFill>
                    <a:schemeClr val="accent1"/>
                  </a:solidFill>
                </a:ln>
                <a:noFill/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01</a:t>
            </a:r>
            <a:endParaRPr lang="zh-CN" altLang="en-US" sz="6400" dirty="0">
              <a:ln w="12700">
                <a:solidFill>
                  <a:schemeClr val="accent1"/>
                </a:solidFill>
              </a:ln>
              <a:noFill/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3" name="1"/>
          <p:cNvSpPr/>
          <p:nvPr>
            <p:custDataLst>
              <p:tags r:id="rId4"/>
            </p:custDataLst>
          </p:nvPr>
        </p:nvSpPr>
        <p:spPr>
          <a:xfrm>
            <a:off x="2357768" y="3630848"/>
            <a:ext cx="1365984" cy="2974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itchFamily="34" charset="0"/>
              <a:buNone/>
            </a:pPr>
            <a:r>
              <a:rPr lang="en-US" altLang="zh-CN" sz="1333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PART ONE</a:t>
            </a:r>
            <a:endParaRPr lang="zh-CN" altLang="en-US" sz="1333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cxnSp>
        <p:nvCxnSpPr>
          <p:cNvPr id="14" name="1"/>
          <p:cNvCxnSpPr/>
          <p:nvPr>
            <p:custDataLst>
              <p:tags r:id="rId5"/>
            </p:custDataLst>
          </p:nvPr>
        </p:nvCxnSpPr>
        <p:spPr>
          <a:xfrm>
            <a:off x="2444530" y="3580198"/>
            <a:ext cx="119246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A_文本框 14"/>
          <p:cNvSpPr txBox="1"/>
          <p:nvPr>
            <p:custDataLst>
              <p:tags r:id="rId6"/>
            </p:custDataLst>
          </p:nvPr>
        </p:nvSpPr>
        <p:spPr>
          <a:xfrm>
            <a:off x="5038450" y="2628282"/>
            <a:ext cx="561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Title bar Enter text</a:t>
            </a:r>
          </a:p>
        </p:txBody>
      </p:sp>
      <p:sp>
        <p:nvSpPr>
          <p:cNvPr id="19" name="PA_文本框 14"/>
          <p:cNvSpPr txBox="1"/>
          <p:nvPr>
            <p:custDataLst>
              <p:tags r:id="rId7"/>
            </p:custDataLst>
          </p:nvPr>
        </p:nvSpPr>
        <p:spPr>
          <a:xfrm>
            <a:off x="5038451" y="3429002"/>
            <a:ext cx="5310236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7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templates-has been specifically designed to help anyone s is stepping into the world of Po WerPoint for the very.</a:t>
            </a:r>
          </a:p>
        </p:txBody>
      </p:sp>
    </p:spTree>
    <p:extLst>
      <p:ext uri="{BB962C8B-B14F-4D97-AF65-F5344CB8AC3E}">
        <p14:creationId xmlns:p14="http://schemas.microsoft.com/office/powerpoint/2010/main" val="143739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3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PA_文本框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667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3078" name="PA_文本框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  <p:sp>
        <p:nvSpPr>
          <p:cNvPr id="3082" name="PA_任意多边形 10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2852152" y="2661947"/>
            <a:ext cx="1233635" cy="1231520"/>
          </a:xfrm>
          <a:custGeom>
            <a:avLst/>
            <a:gdLst>
              <a:gd name="T0" fmla="*/ 0 w 307"/>
              <a:gd name="T1" fmla="*/ 307 h 307"/>
              <a:gd name="T2" fmla="*/ 307 w 307"/>
              <a:gd name="T3" fmla="*/ 307 h 307"/>
              <a:gd name="T4" fmla="*/ 0 w 307"/>
              <a:gd name="T5" fmla="*/ 0 h 307"/>
              <a:gd name="T6" fmla="*/ 0 w 307"/>
              <a:gd name="T7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07">
                <a:moveTo>
                  <a:pt x="0" y="307"/>
                </a:moveTo>
                <a:cubicBezTo>
                  <a:pt x="307" y="307"/>
                  <a:pt x="307" y="307"/>
                  <a:pt x="307" y="307"/>
                </a:cubicBezTo>
                <a:cubicBezTo>
                  <a:pt x="301" y="140"/>
                  <a:pt x="167" y="6"/>
                  <a:pt x="0" y="0"/>
                </a:cubicBezTo>
                <a:lnTo>
                  <a:pt x="0" y="30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83" name="PA_任意多边形 11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1540225" y="2661947"/>
            <a:ext cx="1231520" cy="1231520"/>
          </a:xfrm>
          <a:custGeom>
            <a:avLst/>
            <a:gdLst>
              <a:gd name="T0" fmla="*/ 307 w 307"/>
              <a:gd name="T1" fmla="*/ 307 h 307"/>
              <a:gd name="T2" fmla="*/ 307 w 307"/>
              <a:gd name="T3" fmla="*/ 0 h 307"/>
              <a:gd name="T4" fmla="*/ 0 w 307"/>
              <a:gd name="T5" fmla="*/ 307 h 307"/>
              <a:gd name="T6" fmla="*/ 307 w 307"/>
              <a:gd name="T7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07">
                <a:moveTo>
                  <a:pt x="307" y="307"/>
                </a:moveTo>
                <a:cubicBezTo>
                  <a:pt x="307" y="0"/>
                  <a:pt x="307" y="0"/>
                  <a:pt x="307" y="0"/>
                </a:cubicBezTo>
                <a:cubicBezTo>
                  <a:pt x="140" y="6"/>
                  <a:pt x="6" y="140"/>
                  <a:pt x="0" y="307"/>
                </a:cubicBezTo>
                <a:lnTo>
                  <a:pt x="307" y="3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84" name="PA_任意多边形 12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4164081" y="3973875"/>
            <a:ext cx="1233635" cy="1231520"/>
          </a:xfrm>
          <a:custGeom>
            <a:avLst/>
            <a:gdLst>
              <a:gd name="T0" fmla="*/ 0 w 307"/>
              <a:gd name="T1" fmla="*/ 0 h 307"/>
              <a:gd name="T2" fmla="*/ 0 w 307"/>
              <a:gd name="T3" fmla="*/ 307 h 307"/>
              <a:gd name="T4" fmla="*/ 307 w 307"/>
              <a:gd name="T5" fmla="*/ 0 h 307"/>
              <a:gd name="T6" fmla="*/ 0 w 307"/>
              <a:gd name="T7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07">
                <a:moveTo>
                  <a:pt x="0" y="0"/>
                </a:moveTo>
                <a:cubicBezTo>
                  <a:pt x="0" y="307"/>
                  <a:pt x="0" y="307"/>
                  <a:pt x="0" y="307"/>
                </a:cubicBezTo>
                <a:cubicBezTo>
                  <a:pt x="167" y="301"/>
                  <a:pt x="301" y="167"/>
                  <a:pt x="307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85" name="PA_任意多边形 13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2852152" y="3973875"/>
            <a:ext cx="1233635" cy="1231520"/>
          </a:xfrm>
          <a:custGeom>
            <a:avLst/>
            <a:gdLst>
              <a:gd name="T0" fmla="*/ 307 w 307"/>
              <a:gd name="T1" fmla="*/ 0 h 307"/>
              <a:gd name="T2" fmla="*/ 0 w 307"/>
              <a:gd name="T3" fmla="*/ 0 h 307"/>
              <a:gd name="T4" fmla="*/ 307 w 307"/>
              <a:gd name="T5" fmla="*/ 307 h 307"/>
              <a:gd name="T6" fmla="*/ 307 w 307"/>
              <a:gd name="T7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07">
                <a:moveTo>
                  <a:pt x="307" y="0"/>
                </a:moveTo>
                <a:cubicBezTo>
                  <a:pt x="0" y="0"/>
                  <a:pt x="0" y="0"/>
                  <a:pt x="0" y="0"/>
                </a:cubicBezTo>
                <a:cubicBezTo>
                  <a:pt x="6" y="167"/>
                  <a:pt x="140" y="301"/>
                  <a:pt x="307" y="307"/>
                </a:cubicBezTo>
                <a:lnTo>
                  <a:pt x="3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86" name="PA_任意多边形 14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5478124" y="2661947"/>
            <a:ext cx="1231520" cy="1231520"/>
          </a:xfrm>
          <a:custGeom>
            <a:avLst/>
            <a:gdLst>
              <a:gd name="T0" fmla="*/ 0 w 307"/>
              <a:gd name="T1" fmla="*/ 307 h 307"/>
              <a:gd name="T2" fmla="*/ 307 w 307"/>
              <a:gd name="T3" fmla="*/ 307 h 307"/>
              <a:gd name="T4" fmla="*/ 0 w 307"/>
              <a:gd name="T5" fmla="*/ 0 h 307"/>
              <a:gd name="T6" fmla="*/ 0 w 307"/>
              <a:gd name="T7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07">
                <a:moveTo>
                  <a:pt x="0" y="307"/>
                </a:moveTo>
                <a:cubicBezTo>
                  <a:pt x="307" y="307"/>
                  <a:pt x="307" y="307"/>
                  <a:pt x="307" y="307"/>
                </a:cubicBezTo>
                <a:cubicBezTo>
                  <a:pt x="302" y="140"/>
                  <a:pt x="167" y="6"/>
                  <a:pt x="0" y="0"/>
                </a:cubicBezTo>
                <a:lnTo>
                  <a:pt x="0" y="30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87" name="PA_任意多边形 15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4164081" y="2661947"/>
            <a:ext cx="1233635" cy="1231520"/>
          </a:xfrm>
          <a:custGeom>
            <a:avLst/>
            <a:gdLst>
              <a:gd name="T0" fmla="*/ 307 w 307"/>
              <a:gd name="T1" fmla="*/ 307 h 307"/>
              <a:gd name="T2" fmla="*/ 307 w 307"/>
              <a:gd name="T3" fmla="*/ 0 h 307"/>
              <a:gd name="T4" fmla="*/ 0 w 307"/>
              <a:gd name="T5" fmla="*/ 307 h 307"/>
              <a:gd name="T6" fmla="*/ 307 w 307"/>
              <a:gd name="T7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07">
                <a:moveTo>
                  <a:pt x="307" y="307"/>
                </a:moveTo>
                <a:cubicBezTo>
                  <a:pt x="307" y="0"/>
                  <a:pt x="307" y="0"/>
                  <a:pt x="307" y="0"/>
                </a:cubicBezTo>
                <a:cubicBezTo>
                  <a:pt x="140" y="6"/>
                  <a:pt x="6" y="140"/>
                  <a:pt x="0" y="307"/>
                </a:cubicBezTo>
                <a:lnTo>
                  <a:pt x="307" y="3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88" name="PA_任意多边形 16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6794284" y="3973875"/>
            <a:ext cx="1227288" cy="1231520"/>
          </a:xfrm>
          <a:custGeom>
            <a:avLst/>
            <a:gdLst>
              <a:gd name="T0" fmla="*/ 0 w 306"/>
              <a:gd name="T1" fmla="*/ 0 h 307"/>
              <a:gd name="T2" fmla="*/ 0 w 306"/>
              <a:gd name="T3" fmla="*/ 307 h 307"/>
              <a:gd name="T4" fmla="*/ 306 w 306"/>
              <a:gd name="T5" fmla="*/ 0 h 307"/>
              <a:gd name="T6" fmla="*/ 0 w 306"/>
              <a:gd name="T7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6" h="307">
                <a:moveTo>
                  <a:pt x="0" y="0"/>
                </a:moveTo>
                <a:cubicBezTo>
                  <a:pt x="0" y="307"/>
                  <a:pt x="0" y="307"/>
                  <a:pt x="0" y="307"/>
                </a:cubicBezTo>
                <a:cubicBezTo>
                  <a:pt x="166" y="301"/>
                  <a:pt x="301" y="167"/>
                  <a:pt x="306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89" name="PA_任意多边形 17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5478124" y="3973875"/>
            <a:ext cx="1231520" cy="1231520"/>
          </a:xfrm>
          <a:custGeom>
            <a:avLst/>
            <a:gdLst>
              <a:gd name="T0" fmla="*/ 307 w 307"/>
              <a:gd name="T1" fmla="*/ 0 h 307"/>
              <a:gd name="T2" fmla="*/ 0 w 307"/>
              <a:gd name="T3" fmla="*/ 0 h 307"/>
              <a:gd name="T4" fmla="*/ 307 w 307"/>
              <a:gd name="T5" fmla="*/ 307 h 307"/>
              <a:gd name="T6" fmla="*/ 307 w 307"/>
              <a:gd name="T7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7" h="307">
                <a:moveTo>
                  <a:pt x="307" y="0"/>
                </a:moveTo>
                <a:cubicBezTo>
                  <a:pt x="0" y="0"/>
                  <a:pt x="0" y="0"/>
                  <a:pt x="0" y="0"/>
                </a:cubicBezTo>
                <a:cubicBezTo>
                  <a:pt x="6" y="167"/>
                  <a:pt x="140" y="301"/>
                  <a:pt x="307" y="307"/>
                </a:cubicBezTo>
                <a:lnTo>
                  <a:pt x="30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90" name="PA_任意多边形 18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8106214" y="2661947"/>
            <a:ext cx="1229404" cy="1231520"/>
          </a:xfrm>
          <a:custGeom>
            <a:avLst/>
            <a:gdLst>
              <a:gd name="T0" fmla="*/ 0 w 306"/>
              <a:gd name="T1" fmla="*/ 307 h 307"/>
              <a:gd name="T2" fmla="*/ 306 w 306"/>
              <a:gd name="T3" fmla="*/ 307 h 307"/>
              <a:gd name="T4" fmla="*/ 0 w 306"/>
              <a:gd name="T5" fmla="*/ 0 h 307"/>
              <a:gd name="T6" fmla="*/ 0 w 306"/>
              <a:gd name="T7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6" h="307">
                <a:moveTo>
                  <a:pt x="0" y="307"/>
                </a:moveTo>
                <a:cubicBezTo>
                  <a:pt x="306" y="307"/>
                  <a:pt x="306" y="307"/>
                  <a:pt x="306" y="307"/>
                </a:cubicBezTo>
                <a:cubicBezTo>
                  <a:pt x="301" y="140"/>
                  <a:pt x="166" y="6"/>
                  <a:pt x="0" y="0"/>
                </a:cubicBezTo>
                <a:lnTo>
                  <a:pt x="0" y="307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91" name="PA_任意多边形 19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6794284" y="2661947"/>
            <a:ext cx="1227288" cy="1231520"/>
          </a:xfrm>
          <a:custGeom>
            <a:avLst/>
            <a:gdLst>
              <a:gd name="T0" fmla="*/ 306 w 306"/>
              <a:gd name="T1" fmla="*/ 307 h 307"/>
              <a:gd name="T2" fmla="*/ 306 w 306"/>
              <a:gd name="T3" fmla="*/ 0 h 307"/>
              <a:gd name="T4" fmla="*/ 0 w 306"/>
              <a:gd name="T5" fmla="*/ 307 h 307"/>
              <a:gd name="T6" fmla="*/ 306 w 306"/>
              <a:gd name="T7" fmla="*/ 307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6" h="307">
                <a:moveTo>
                  <a:pt x="306" y="307"/>
                </a:moveTo>
                <a:cubicBezTo>
                  <a:pt x="306" y="0"/>
                  <a:pt x="306" y="0"/>
                  <a:pt x="306" y="0"/>
                </a:cubicBezTo>
                <a:cubicBezTo>
                  <a:pt x="139" y="6"/>
                  <a:pt x="5" y="140"/>
                  <a:pt x="0" y="307"/>
                </a:cubicBezTo>
                <a:lnTo>
                  <a:pt x="306" y="30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92" name="PA_任意多边形 20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9420257" y="3973875"/>
            <a:ext cx="1227288" cy="1231520"/>
          </a:xfrm>
          <a:custGeom>
            <a:avLst/>
            <a:gdLst>
              <a:gd name="T0" fmla="*/ 0 w 306"/>
              <a:gd name="T1" fmla="*/ 0 h 307"/>
              <a:gd name="T2" fmla="*/ 0 w 306"/>
              <a:gd name="T3" fmla="*/ 307 h 307"/>
              <a:gd name="T4" fmla="*/ 306 w 306"/>
              <a:gd name="T5" fmla="*/ 0 h 307"/>
              <a:gd name="T6" fmla="*/ 0 w 306"/>
              <a:gd name="T7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6" h="307">
                <a:moveTo>
                  <a:pt x="0" y="0"/>
                </a:moveTo>
                <a:cubicBezTo>
                  <a:pt x="0" y="307"/>
                  <a:pt x="0" y="307"/>
                  <a:pt x="0" y="307"/>
                </a:cubicBezTo>
                <a:cubicBezTo>
                  <a:pt x="167" y="301"/>
                  <a:pt x="301" y="167"/>
                  <a:pt x="306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93" name="PA_任意多边形 21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8106214" y="3973875"/>
            <a:ext cx="1229404" cy="1231520"/>
          </a:xfrm>
          <a:custGeom>
            <a:avLst/>
            <a:gdLst>
              <a:gd name="T0" fmla="*/ 306 w 306"/>
              <a:gd name="T1" fmla="*/ 0 h 307"/>
              <a:gd name="T2" fmla="*/ 0 w 306"/>
              <a:gd name="T3" fmla="*/ 0 h 307"/>
              <a:gd name="T4" fmla="*/ 306 w 306"/>
              <a:gd name="T5" fmla="*/ 307 h 307"/>
              <a:gd name="T6" fmla="*/ 306 w 306"/>
              <a:gd name="T7" fmla="*/ 0 h 3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06" h="307">
                <a:moveTo>
                  <a:pt x="306" y="0"/>
                </a:moveTo>
                <a:cubicBezTo>
                  <a:pt x="0" y="0"/>
                  <a:pt x="0" y="0"/>
                  <a:pt x="0" y="0"/>
                </a:cubicBezTo>
                <a:cubicBezTo>
                  <a:pt x="5" y="167"/>
                  <a:pt x="139" y="301"/>
                  <a:pt x="306" y="307"/>
                </a:cubicBezTo>
                <a:lnTo>
                  <a:pt x="30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94" name="PA_任意多边形 22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9769401" y="4234143"/>
            <a:ext cx="412623" cy="389347"/>
          </a:xfrm>
          <a:custGeom>
            <a:avLst/>
            <a:gdLst>
              <a:gd name="T0" fmla="*/ 65 w 103"/>
              <a:gd name="T1" fmla="*/ 84 h 97"/>
              <a:gd name="T2" fmla="*/ 67 w 103"/>
              <a:gd name="T3" fmla="*/ 81 h 97"/>
              <a:gd name="T4" fmla="*/ 67 w 103"/>
              <a:gd name="T5" fmla="*/ 46 h 97"/>
              <a:gd name="T6" fmla="*/ 65 w 103"/>
              <a:gd name="T7" fmla="*/ 44 h 97"/>
              <a:gd name="T8" fmla="*/ 38 w 103"/>
              <a:gd name="T9" fmla="*/ 44 h 97"/>
              <a:gd name="T10" fmla="*/ 36 w 103"/>
              <a:gd name="T11" fmla="*/ 46 h 97"/>
              <a:gd name="T12" fmla="*/ 36 w 103"/>
              <a:gd name="T13" fmla="*/ 81 h 97"/>
              <a:gd name="T14" fmla="*/ 38 w 103"/>
              <a:gd name="T15" fmla="*/ 84 h 97"/>
              <a:gd name="T16" fmla="*/ 65 w 103"/>
              <a:gd name="T17" fmla="*/ 84 h 97"/>
              <a:gd name="T18" fmla="*/ 40 w 103"/>
              <a:gd name="T19" fmla="*/ 49 h 97"/>
              <a:gd name="T20" fmla="*/ 40 w 103"/>
              <a:gd name="T21" fmla="*/ 49 h 97"/>
              <a:gd name="T22" fmla="*/ 62 w 103"/>
              <a:gd name="T23" fmla="*/ 49 h 97"/>
              <a:gd name="T24" fmla="*/ 62 w 103"/>
              <a:gd name="T25" fmla="*/ 79 h 97"/>
              <a:gd name="T26" fmla="*/ 40 w 103"/>
              <a:gd name="T27" fmla="*/ 79 h 97"/>
              <a:gd name="T28" fmla="*/ 40 w 103"/>
              <a:gd name="T29" fmla="*/ 49 h 97"/>
              <a:gd name="T30" fmla="*/ 84 w 103"/>
              <a:gd name="T31" fmla="*/ 50 h 97"/>
              <a:gd name="T32" fmla="*/ 84 w 103"/>
              <a:gd name="T33" fmla="*/ 50 h 97"/>
              <a:gd name="T34" fmla="*/ 80 w 103"/>
              <a:gd name="T35" fmla="*/ 54 h 97"/>
              <a:gd name="T36" fmla="*/ 80 w 103"/>
              <a:gd name="T37" fmla="*/ 89 h 97"/>
              <a:gd name="T38" fmla="*/ 23 w 103"/>
              <a:gd name="T39" fmla="*/ 89 h 97"/>
              <a:gd name="T40" fmla="*/ 23 w 103"/>
              <a:gd name="T41" fmla="*/ 54 h 97"/>
              <a:gd name="T42" fmla="*/ 19 w 103"/>
              <a:gd name="T43" fmla="*/ 50 h 97"/>
              <a:gd name="T44" fmla="*/ 15 w 103"/>
              <a:gd name="T45" fmla="*/ 54 h 97"/>
              <a:gd name="T46" fmla="*/ 15 w 103"/>
              <a:gd name="T47" fmla="*/ 93 h 97"/>
              <a:gd name="T48" fmla="*/ 19 w 103"/>
              <a:gd name="T49" fmla="*/ 97 h 97"/>
              <a:gd name="T50" fmla="*/ 84 w 103"/>
              <a:gd name="T51" fmla="*/ 97 h 97"/>
              <a:gd name="T52" fmla="*/ 88 w 103"/>
              <a:gd name="T53" fmla="*/ 93 h 97"/>
              <a:gd name="T54" fmla="*/ 88 w 103"/>
              <a:gd name="T55" fmla="*/ 54 h 97"/>
              <a:gd name="T56" fmla="*/ 84 w 103"/>
              <a:gd name="T57" fmla="*/ 50 h 97"/>
              <a:gd name="T58" fmla="*/ 102 w 103"/>
              <a:gd name="T59" fmla="*/ 49 h 97"/>
              <a:gd name="T60" fmla="*/ 102 w 103"/>
              <a:gd name="T61" fmla="*/ 49 h 97"/>
              <a:gd name="T62" fmla="*/ 54 w 103"/>
              <a:gd name="T63" fmla="*/ 2 h 97"/>
              <a:gd name="T64" fmla="*/ 49 w 103"/>
              <a:gd name="T65" fmla="*/ 2 h 97"/>
              <a:gd name="T66" fmla="*/ 1 w 103"/>
              <a:gd name="T67" fmla="*/ 49 h 97"/>
              <a:gd name="T68" fmla="*/ 1 w 103"/>
              <a:gd name="T69" fmla="*/ 55 h 97"/>
              <a:gd name="T70" fmla="*/ 7 w 103"/>
              <a:gd name="T71" fmla="*/ 55 h 97"/>
              <a:gd name="T72" fmla="*/ 51 w 103"/>
              <a:gd name="T73" fmla="*/ 10 h 97"/>
              <a:gd name="T74" fmla="*/ 96 w 103"/>
              <a:gd name="T75" fmla="*/ 55 h 97"/>
              <a:gd name="T76" fmla="*/ 102 w 103"/>
              <a:gd name="T77" fmla="*/ 55 h 97"/>
              <a:gd name="T78" fmla="*/ 102 w 103"/>
              <a:gd name="T79" fmla="*/ 49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3" h="97">
                <a:moveTo>
                  <a:pt x="65" y="84"/>
                </a:moveTo>
                <a:cubicBezTo>
                  <a:pt x="66" y="84"/>
                  <a:pt x="67" y="83"/>
                  <a:pt x="67" y="81"/>
                </a:cubicBezTo>
                <a:cubicBezTo>
                  <a:pt x="67" y="46"/>
                  <a:pt x="67" y="46"/>
                  <a:pt x="67" y="46"/>
                </a:cubicBezTo>
                <a:cubicBezTo>
                  <a:pt x="67" y="45"/>
                  <a:pt x="66" y="44"/>
                  <a:pt x="65" y="44"/>
                </a:cubicBezTo>
                <a:cubicBezTo>
                  <a:pt x="38" y="44"/>
                  <a:pt x="38" y="44"/>
                  <a:pt x="38" y="44"/>
                </a:cubicBezTo>
                <a:cubicBezTo>
                  <a:pt x="37" y="44"/>
                  <a:pt x="36" y="45"/>
                  <a:pt x="36" y="46"/>
                </a:cubicBezTo>
                <a:cubicBezTo>
                  <a:pt x="36" y="81"/>
                  <a:pt x="36" y="81"/>
                  <a:pt x="36" y="81"/>
                </a:cubicBezTo>
                <a:cubicBezTo>
                  <a:pt x="36" y="83"/>
                  <a:pt x="37" y="84"/>
                  <a:pt x="38" y="84"/>
                </a:cubicBezTo>
                <a:cubicBezTo>
                  <a:pt x="65" y="84"/>
                  <a:pt x="65" y="84"/>
                  <a:pt x="65" y="84"/>
                </a:cubicBezTo>
                <a:close/>
                <a:moveTo>
                  <a:pt x="40" y="49"/>
                </a:moveTo>
                <a:cubicBezTo>
                  <a:pt x="40" y="49"/>
                  <a:pt x="40" y="49"/>
                  <a:pt x="40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79"/>
                  <a:pt x="62" y="79"/>
                  <a:pt x="62" y="79"/>
                </a:cubicBezTo>
                <a:cubicBezTo>
                  <a:pt x="40" y="79"/>
                  <a:pt x="40" y="79"/>
                  <a:pt x="40" y="79"/>
                </a:cubicBezTo>
                <a:cubicBezTo>
                  <a:pt x="40" y="49"/>
                  <a:pt x="40" y="49"/>
                  <a:pt x="40" y="49"/>
                </a:cubicBezTo>
                <a:close/>
                <a:moveTo>
                  <a:pt x="84" y="50"/>
                </a:moveTo>
                <a:cubicBezTo>
                  <a:pt x="84" y="50"/>
                  <a:pt x="84" y="50"/>
                  <a:pt x="84" y="50"/>
                </a:cubicBezTo>
                <a:cubicBezTo>
                  <a:pt x="82" y="50"/>
                  <a:pt x="80" y="52"/>
                  <a:pt x="80" y="54"/>
                </a:cubicBezTo>
                <a:cubicBezTo>
                  <a:pt x="80" y="89"/>
                  <a:pt x="80" y="89"/>
                  <a:pt x="80" y="89"/>
                </a:cubicBezTo>
                <a:cubicBezTo>
                  <a:pt x="23" y="89"/>
                  <a:pt x="23" y="89"/>
                  <a:pt x="23" y="89"/>
                </a:cubicBezTo>
                <a:cubicBezTo>
                  <a:pt x="23" y="54"/>
                  <a:pt x="23" y="54"/>
                  <a:pt x="23" y="54"/>
                </a:cubicBezTo>
                <a:cubicBezTo>
                  <a:pt x="23" y="52"/>
                  <a:pt x="21" y="50"/>
                  <a:pt x="19" y="50"/>
                </a:cubicBezTo>
                <a:cubicBezTo>
                  <a:pt x="17" y="50"/>
                  <a:pt x="15" y="52"/>
                  <a:pt x="15" y="54"/>
                </a:cubicBezTo>
                <a:cubicBezTo>
                  <a:pt x="15" y="93"/>
                  <a:pt x="15" y="93"/>
                  <a:pt x="15" y="93"/>
                </a:cubicBezTo>
                <a:cubicBezTo>
                  <a:pt x="15" y="95"/>
                  <a:pt x="17" y="97"/>
                  <a:pt x="19" y="97"/>
                </a:cubicBezTo>
                <a:cubicBezTo>
                  <a:pt x="84" y="97"/>
                  <a:pt x="84" y="97"/>
                  <a:pt x="84" y="97"/>
                </a:cubicBezTo>
                <a:cubicBezTo>
                  <a:pt x="86" y="97"/>
                  <a:pt x="88" y="95"/>
                  <a:pt x="88" y="93"/>
                </a:cubicBezTo>
                <a:cubicBezTo>
                  <a:pt x="88" y="54"/>
                  <a:pt x="88" y="54"/>
                  <a:pt x="88" y="54"/>
                </a:cubicBezTo>
                <a:cubicBezTo>
                  <a:pt x="88" y="52"/>
                  <a:pt x="86" y="50"/>
                  <a:pt x="84" y="50"/>
                </a:cubicBezTo>
                <a:close/>
                <a:moveTo>
                  <a:pt x="102" y="49"/>
                </a:moveTo>
                <a:cubicBezTo>
                  <a:pt x="102" y="49"/>
                  <a:pt x="102" y="49"/>
                  <a:pt x="102" y="49"/>
                </a:cubicBezTo>
                <a:cubicBezTo>
                  <a:pt x="54" y="2"/>
                  <a:pt x="54" y="2"/>
                  <a:pt x="54" y="2"/>
                </a:cubicBezTo>
                <a:cubicBezTo>
                  <a:pt x="53" y="0"/>
                  <a:pt x="50" y="0"/>
                  <a:pt x="49" y="2"/>
                </a:cubicBezTo>
                <a:cubicBezTo>
                  <a:pt x="1" y="49"/>
                  <a:pt x="1" y="49"/>
                  <a:pt x="1" y="49"/>
                </a:cubicBezTo>
                <a:cubicBezTo>
                  <a:pt x="0" y="51"/>
                  <a:pt x="0" y="53"/>
                  <a:pt x="1" y="55"/>
                </a:cubicBezTo>
                <a:cubicBezTo>
                  <a:pt x="3" y="57"/>
                  <a:pt x="5" y="57"/>
                  <a:pt x="7" y="55"/>
                </a:cubicBezTo>
                <a:cubicBezTo>
                  <a:pt x="51" y="10"/>
                  <a:pt x="51" y="10"/>
                  <a:pt x="51" y="10"/>
                </a:cubicBezTo>
                <a:cubicBezTo>
                  <a:pt x="96" y="55"/>
                  <a:pt x="96" y="55"/>
                  <a:pt x="96" y="55"/>
                </a:cubicBezTo>
                <a:cubicBezTo>
                  <a:pt x="98" y="57"/>
                  <a:pt x="100" y="57"/>
                  <a:pt x="102" y="55"/>
                </a:cubicBezTo>
                <a:cubicBezTo>
                  <a:pt x="103" y="53"/>
                  <a:pt x="103" y="51"/>
                  <a:pt x="102" y="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95" name="PA_任意多边形 23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>
            <a:off x="5806107" y="3127470"/>
            <a:ext cx="482451" cy="497263"/>
          </a:xfrm>
          <a:custGeom>
            <a:avLst/>
            <a:gdLst>
              <a:gd name="T0" fmla="*/ 3 w 120"/>
              <a:gd name="T1" fmla="*/ 63 h 124"/>
              <a:gd name="T2" fmla="*/ 60 w 120"/>
              <a:gd name="T3" fmla="*/ 20 h 124"/>
              <a:gd name="T4" fmla="*/ 20 w 120"/>
              <a:gd name="T5" fmla="*/ 60 h 124"/>
              <a:gd name="T6" fmla="*/ 30 w 120"/>
              <a:gd name="T7" fmla="*/ 60 h 124"/>
              <a:gd name="T8" fmla="*/ 44 w 120"/>
              <a:gd name="T9" fmla="*/ 108 h 124"/>
              <a:gd name="T10" fmla="*/ 76 w 120"/>
              <a:gd name="T11" fmla="*/ 102 h 124"/>
              <a:gd name="T12" fmla="*/ 53 w 120"/>
              <a:gd name="T13" fmla="*/ 124 h 124"/>
              <a:gd name="T14" fmla="*/ 67 w 120"/>
              <a:gd name="T15" fmla="*/ 118 h 124"/>
              <a:gd name="T16" fmla="*/ 44 w 120"/>
              <a:gd name="T17" fmla="*/ 116 h 124"/>
              <a:gd name="T18" fmla="*/ 76 w 120"/>
              <a:gd name="T19" fmla="*/ 110 h 124"/>
              <a:gd name="T20" fmla="*/ 84 w 120"/>
              <a:gd name="T21" fmla="*/ 60 h 124"/>
              <a:gd name="T22" fmla="*/ 75 w 120"/>
              <a:gd name="T23" fmla="*/ 56 h 124"/>
              <a:gd name="T24" fmla="*/ 60 w 120"/>
              <a:gd name="T25" fmla="*/ 56 h 124"/>
              <a:gd name="T26" fmla="*/ 50 w 120"/>
              <a:gd name="T27" fmla="*/ 57 h 124"/>
              <a:gd name="T28" fmla="*/ 35 w 120"/>
              <a:gd name="T29" fmla="*/ 60 h 124"/>
              <a:gd name="T30" fmla="*/ 47 w 120"/>
              <a:gd name="T31" fmla="*/ 62 h 124"/>
              <a:gd name="T32" fmla="*/ 50 w 120"/>
              <a:gd name="T33" fmla="*/ 64 h 124"/>
              <a:gd name="T34" fmla="*/ 50 w 120"/>
              <a:gd name="T35" fmla="*/ 64 h 124"/>
              <a:gd name="T36" fmla="*/ 51 w 120"/>
              <a:gd name="T37" fmla="*/ 64 h 124"/>
              <a:gd name="T38" fmla="*/ 51 w 120"/>
              <a:gd name="T39" fmla="*/ 64 h 124"/>
              <a:gd name="T40" fmla="*/ 51 w 120"/>
              <a:gd name="T41" fmla="*/ 65 h 124"/>
              <a:gd name="T42" fmla="*/ 51 w 120"/>
              <a:gd name="T43" fmla="*/ 65 h 124"/>
              <a:gd name="T44" fmla="*/ 51 w 120"/>
              <a:gd name="T45" fmla="*/ 65 h 124"/>
              <a:gd name="T46" fmla="*/ 52 w 120"/>
              <a:gd name="T47" fmla="*/ 65 h 124"/>
              <a:gd name="T48" fmla="*/ 52 w 120"/>
              <a:gd name="T49" fmla="*/ 65 h 124"/>
              <a:gd name="T50" fmla="*/ 52 w 120"/>
              <a:gd name="T51" fmla="*/ 65 h 124"/>
              <a:gd name="T52" fmla="*/ 52 w 120"/>
              <a:gd name="T53" fmla="*/ 65 h 124"/>
              <a:gd name="T54" fmla="*/ 53 w 120"/>
              <a:gd name="T55" fmla="*/ 65 h 124"/>
              <a:gd name="T56" fmla="*/ 53 w 120"/>
              <a:gd name="T57" fmla="*/ 65 h 124"/>
              <a:gd name="T58" fmla="*/ 53 w 120"/>
              <a:gd name="T59" fmla="*/ 65 h 124"/>
              <a:gd name="T60" fmla="*/ 53 w 120"/>
              <a:gd name="T61" fmla="*/ 65 h 124"/>
              <a:gd name="T62" fmla="*/ 53 w 120"/>
              <a:gd name="T63" fmla="*/ 65 h 124"/>
              <a:gd name="T64" fmla="*/ 54 w 120"/>
              <a:gd name="T65" fmla="*/ 65 h 124"/>
              <a:gd name="T66" fmla="*/ 54 w 120"/>
              <a:gd name="T67" fmla="*/ 65 h 124"/>
              <a:gd name="T68" fmla="*/ 54 w 120"/>
              <a:gd name="T69" fmla="*/ 64 h 124"/>
              <a:gd name="T70" fmla="*/ 54 w 120"/>
              <a:gd name="T71" fmla="*/ 64 h 124"/>
              <a:gd name="T72" fmla="*/ 55 w 120"/>
              <a:gd name="T73" fmla="*/ 64 h 124"/>
              <a:gd name="T74" fmla="*/ 58 w 120"/>
              <a:gd name="T75" fmla="*/ 62 h 124"/>
              <a:gd name="T76" fmla="*/ 64 w 120"/>
              <a:gd name="T77" fmla="*/ 63 h 124"/>
              <a:gd name="T78" fmla="*/ 69 w 120"/>
              <a:gd name="T79" fmla="*/ 64 h 124"/>
              <a:gd name="T80" fmla="*/ 80 w 120"/>
              <a:gd name="T81" fmla="*/ 64 h 124"/>
              <a:gd name="T82" fmla="*/ 29 w 120"/>
              <a:gd name="T83" fmla="*/ 26 h 124"/>
              <a:gd name="T84" fmla="*/ 25 w 120"/>
              <a:gd name="T85" fmla="*/ 30 h 124"/>
              <a:gd name="T86" fmla="*/ 106 w 120"/>
              <a:gd name="T87" fmla="*/ 63 h 124"/>
              <a:gd name="T88" fmla="*/ 120 w 120"/>
              <a:gd name="T89" fmla="*/ 60 h 124"/>
              <a:gd name="T90" fmla="*/ 95 w 120"/>
              <a:gd name="T91" fmla="*/ 30 h 124"/>
              <a:gd name="T92" fmla="*/ 91 w 120"/>
              <a:gd name="T93" fmla="*/ 26 h 124"/>
              <a:gd name="T94" fmla="*/ 63 w 120"/>
              <a:gd name="T95" fmla="*/ 14 h 124"/>
              <a:gd name="T96" fmla="*/ 60 w 120"/>
              <a:gd name="T97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0" h="124">
                <a:moveTo>
                  <a:pt x="14" y="58"/>
                </a:moveTo>
                <a:cubicBezTo>
                  <a:pt x="15" y="58"/>
                  <a:pt x="16" y="59"/>
                  <a:pt x="16" y="60"/>
                </a:cubicBezTo>
                <a:cubicBezTo>
                  <a:pt x="16" y="62"/>
                  <a:pt x="15" y="63"/>
                  <a:pt x="14" y="63"/>
                </a:cubicBezTo>
                <a:cubicBezTo>
                  <a:pt x="3" y="63"/>
                  <a:pt x="3" y="63"/>
                  <a:pt x="3" y="63"/>
                </a:cubicBezTo>
                <a:cubicBezTo>
                  <a:pt x="1" y="63"/>
                  <a:pt x="0" y="62"/>
                  <a:pt x="0" y="60"/>
                </a:cubicBezTo>
                <a:cubicBezTo>
                  <a:pt x="0" y="59"/>
                  <a:pt x="1" y="58"/>
                  <a:pt x="3" y="58"/>
                </a:cubicBezTo>
                <a:cubicBezTo>
                  <a:pt x="14" y="58"/>
                  <a:pt x="14" y="58"/>
                  <a:pt x="14" y="58"/>
                </a:cubicBezTo>
                <a:close/>
                <a:moveTo>
                  <a:pt x="60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82" y="20"/>
                  <a:pt x="100" y="38"/>
                  <a:pt x="100" y="60"/>
                </a:cubicBezTo>
                <a:cubicBezTo>
                  <a:pt x="100" y="83"/>
                  <a:pt x="82" y="101"/>
                  <a:pt x="60" y="101"/>
                </a:cubicBezTo>
                <a:cubicBezTo>
                  <a:pt x="38" y="101"/>
                  <a:pt x="20" y="83"/>
                  <a:pt x="20" y="60"/>
                </a:cubicBezTo>
                <a:cubicBezTo>
                  <a:pt x="20" y="38"/>
                  <a:pt x="38" y="20"/>
                  <a:pt x="60" y="20"/>
                </a:cubicBezTo>
                <a:close/>
                <a:moveTo>
                  <a:pt x="60" y="30"/>
                </a:moveTo>
                <a:cubicBezTo>
                  <a:pt x="60" y="30"/>
                  <a:pt x="60" y="30"/>
                  <a:pt x="60" y="30"/>
                </a:cubicBezTo>
                <a:cubicBezTo>
                  <a:pt x="43" y="30"/>
                  <a:pt x="30" y="44"/>
                  <a:pt x="30" y="60"/>
                </a:cubicBezTo>
                <a:cubicBezTo>
                  <a:pt x="30" y="77"/>
                  <a:pt x="43" y="91"/>
                  <a:pt x="60" y="91"/>
                </a:cubicBezTo>
                <a:cubicBezTo>
                  <a:pt x="77" y="91"/>
                  <a:pt x="90" y="77"/>
                  <a:pt x="90" y="60"/>
                </a:cubicBezTo>
                <a:cubicBezTo>
                  <a:pt x="90" y="44"/>
                  <a:pt x="77" y="30"/>
                  <a:pt x="60" y="30"/>
                </a:cubicBezTo>
                <a:close/>
                <a:moveTo>
                  <a:pt x="44" y="108"/>
                </a:moveTo>
                <a:cubicBezTo>
                  <a:pt x="44" y="108"/>
                  <a:pt x="44" y="108"/>
                  <a:pt x="44" y="108"/>
                </a:cubicBezTo>
                <a:cubicBezTo>
                  <a:pt x="42" y="108"/>
                  <a:pt x="41" y="107"/>
                  <a:pt x="41" y="105"/>
                </a:cubicBezTo>
                <a:cubicBezTo>
                  <a:pt x="41" y="104"/>
                  <a:pt x="42" y="102"/>
                  <a:pt x="44" y="102"/>
                </a:cubicBezTo>
                <a:cubicBezTo>
                  <a:pt x="76" y="102"/>
                  <a:pt x="76" y="102"/>
                  <a:pt x="76" y="102"/>
                </a:cubicBezTo>
                <a:cubicBezTo>
                  <a:pt x="78" y="102"/>
                  <a:pt x="79" y="104"/>
                  <a:pt x="79" y="105"/>
                </a:cubicBezTo>
                <a:cubicBezTo>
                  <a:pt x="79" y="107"/>
                  <a:pt x="78" y="108"/>
                  <a:pt x="76" y="108"/>
                </a:cubicBezTo>
                <a:cubicBezTo>
                  <a:pt x="44" y="108"/>
                  <a:pt x="44" y="108"/>
                  <a:pt x="44" y="108"/>
                </a:cubicBezTo>
                <a:close/>
                <a:moveTo>
                  <a:pt x="53" y="124"/>
                </a:moveTo>
                <a:cubicBezTo>
                  <a:pt x="53" y="124"/>
                  <a:pt x="53" y="124"/>
                  <a:pt x="53" y="124"/>
                </a:cubicBezTo>
                <a:cubicBezTo>
                  <a:pt x="51" y="124"/>
                  <a:pt x="50" y="123"/>
                  <a:pt x="50" y="121"/>
                </a:cubicBezTo>
                <a:cubicBezTo>
                  <a:pt x="50" y="119"/>
                  <a:pt x="51" y="118"/>
                  <a:pt x="53" y="118"/>
                </a:cubicBezTo>
                <a:cubicBezTo>
                  <a:pt x="67" y="118"/>
                  <a:pt x="67" y="118"/>
                  <a:pt x="67" y="118"/>
                </a:cubicBezTo>
                <a:cubicBezTo>
                  <a:pt x="69" y="118"/>
                  <a:pt x="70" y="119"/>
                  <a:pt x="70" y="121"/>
                </a:cubicBezTo>
                <a:cubicBezTo>
                  <a:pt x="70" y="123"/>
                  <a:pt x="69" y="124"/>
                  <a:pt x="67" y="124"/>
                </a:cubicBezTo>
                <a:cubicBezTo>
                  <a:pt x="53" y="124"/>
                  <a:pt x="53" y="124"/>
                  <a:pt x="53" y="124"/>
                </a:cubicBezTo>
                <a:close/>
                <a:moveTo>
                  <a:pt x="44" y="116"/>
                </a:moveTo>
                <a:cubicBezTo>
                  <a:pt x="44" y="116"/>
                  <a:pt x="44" y="116"/>
                  <a:pt x="44" y="116"/>
                </a:cubicBezTo>
                <a:cubicBezTo>
                  <a:pt x="42" y="116"/>
                  <a:pt x="41" y="115"/>
                  <a:pt x="41" y="113"/>
                </a:cubicBezTo>
                <a:cubicBezTo>
                  <a:pt x="41" y="112"/>
                  <a:pt x="42" y="110"/>
                  <a:pt x="44" y="110"/>
                </a:cubicBezTo>
                <a:cubicBezTo>
                  <a:pt x="76" y="110"/>
                  <a:pt x="76" y="110"/>
                  <a:pt x="76" y="110"/>
                </a:cubicBezTo>
                <a:cubicBezTo>
                  <a:pt x="78" y="110"/>
                  <a:pt x="79" y="112"/>
                  <a:pt x="79" y="113"/>
                </a:cubicBezTo>
                <a:cubicBezTo>
                  <a:pt x="79" y="115"/>
                  <a:pt x="78" y="116"/>
                  <a:pt x="76" y="116"/>
                </a:cubicBezTo>
                <a:cubicBezTo>
                  <a:pt x="44" y="116"/>
                  <a:pt x="44" y="116"/>
                  <a:pt x="44" y="116"/>
                </a:cubicBezTo>
                <a:close/>
                <a:moveTo>
                  <a:pt x="84" y="60"/>
                </a:moveTo>
                <a:cubicBezTo>
                  <a:pt x="84" y="60"/>
                  <a:pt x="84" y="60"/>
                  <a:pt x="84" y="60"/>
                </a:cubicBezTo>
                <a:cubicBezTo>
                  <a:pt x="83" y="59"/>
                  <a:pt x="82" y="58"/>
                  <a:pt x="80" y="57"/>
                </a:cubicBezTo>
                <a:cubicBezTo>
                  <a:pt x="79" y="57"/>
                  <a:pt x="78" y="56"/>
                  <a:pt x="78" y="56"/>
                </a:cubicBezTo>
                <a:cubicBezTo>
                  <a:pt x="77" y="56"/>
                  <a:pt x="76" y="56"/>
                  <a:pt x="75" y="56"/>
                </a:cubicBezTo>
                <a:cubicBezTo>
                  <a:pt x="72" y="56"/>
                  <a:pt x="70" y="57"/>
                  <a:pt x="67" y="58"/>
                </a:cubicBezTo>
                <a:cubicBezTo>
                  <a:pt x="67" y="58"/>
                  <a:pt x="66" y="57"/>
                  <a:pt x="65" y="57"/>
                </a:cubicBezTo>
                <a:cubicBezTo>
                  <a:pt x="64" y="57"/>
                  <a:pt x="64" y="56"/>
                  <a:pt x="63" y="56"/>
                </a:cubicBezTo>
                <a:cubicBezTo>
                  <a:pt x="62" y="56"/>
                  <a:pt x="61" y="56"/>
                  <a:pt x="60" y="56"/>
                </a:cubicBezTo>
                <a:cubicBezTo>
                  <a:pt x="59" y="56"/>
                  <a:pt x="58" y="56"/>
                  <a:pt x="57" y="56"/>
                </a:cubicBezTo>
                <a:cubicBezTo>
                  <a:pt x="56" y="56"/>
                  <a:pt x="56" y="57"/>
                  <a:pt x="55" y="57"/>
                </a:cubicBezTo>
                <a:cubicBezTo>
                  <a:pt x="54" y="57"/>
                  <a:pt x="53" y="58"/>
                  <a:pt x="52" y="58"/>
                </a:cubicBezTo>
                <a:cubicBezTo>
                  <a:pt x="52" y="58"/>
                  <a:pt x="51" y="57"/>
                  <a:pt x="50" y="57"/>
                </a:cubicBezTo>
                <a:cubicBezTo>
                  <a:pt x="49" y="57"/>
                  <a:pt x="49" y="56"/>
                  <a:pt x="48" y="56"/>
                </a:cubicBezTo>
                <a:cubicBezTo>
                  <a:pt x="47" y="56"/>
                  <a:pt x="46" y="56"/>
                  <a:pt x="45" y="56"/>
                </a:cubicBezTo>
                <a:cubicBezTo>
                  <a:pt x="42" y="56"/>
                  <a:pt x="40" y="57"/>
                  <a:pt x="37" y="58"/>
                </a:cubicBezTo>
                <a:cubicBezTo>
                  <a:pt x="37" y="59"/>
                  <a:pt x="36" y="59"/>
                  <a:pt x="35" y="60"/>
                </a:cubicBezTo>
                <a:cubicBezTo>
                  <a:pt x="34" y="61"/>
                  <a:pt x="34" y="63"/>
                  <a:pt x="35" y="64"/>
                </a:cubicBezTo>
                <a:cubicBezTo>
                  <a:pt x="37" y="65"/>
                  <a:pt x="38" y="65"/>
                  <a:pt x="40" y="64"/>
                </a:cubicBezTo>
                <a:cubicBezTo>
                  <a:pt x="41" y="63"/>
                  <a:pt x="43" y="62"/>
                  <a:pt x="45" y="62"/>
                </a:cubicBezTo>
                <a:cubicBezTo>
                  <a:pt x="46" y="62"/>
                  <a:pt x="46" y="62"/>
                  <a:pt x="47" y="62"/>
                </a:cubicBezTo>
                <a:cubicBezTo>
                  <a:pt x="47" y="62"/>
                  <a:pt x="47" y="62"/>
                  <a:pt x="48" y="62"/>
                </a:cubicBezTo>
                <a:cubicBezTo>
                  <a:pt x="49" y="63"/>
                  <a:pt x="50" y="63"/>
                  <a:pt x="50" y="64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4"/>
                  <a:pt x="50" y="64"/>
                  <a:pt x="50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1" y="65"/>
                  <a:pt x="51" y="65"/>
                  <a:pt x="51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2" y="65"/>
                  <a:pt x="52" y="65"/>
                  <a:pt x="52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55" y="64"/>
                  <a:pt x="55" y="64"/>
                  <a:pt x="55" y="64"/>
                </a:cubicBezTo>
                <a:cubicBezTo>
                  <a:pt x="55" y="64"/>
                  <a:pt x="55" y="64"/>
                  <a:pt x="55" y="64"/>
                </a:cubicBezTo>
                <a:cubicBezTo>
                  <a:pt x="55" y="64"/>
                  <a:pt x="55" y="64"/>
                  <a:pt x="55" y="64"/>
                </a:cubicBezTo>
                <a:cubicBezTo>
                  <a:pt x="55" y="64"/>
                  <a:pt x="55" y="64"/>
                  <a:pt x="55" y="64"/>
                </a:cubicBezTo>
                <a:cubicBezTo>
                  <a:pt x="55" y="64"/>
                  <a:pt x="55" y="64"/>
                  <a:pt x="55" y="64"/>
                </a:cubicBezTo>
                <a:cubicBezTo>
                  <a:pt x="55" y="63"/>
                  <a:pt x="56" y="63"/>
                  <a:pt x="57" y="62"/>
                </a:cubicBezTo>
                <a:cubicBezTo>
                  <a:pt x="57" y="62"/>
                  <a:pt x="58" y="62"/>
                  <a:pt x="58" y="62"/>
                </a:cubicBezTo>
                <a:cubicBezTo>
                  <a:pt x="59" y="62"/>
                  <a:pt x="59" y="62"/>
                  <a:pt x="60" y="62"/>
                </a:cubicBezTo>
                <a:cubicBezTo>
                  <a:pt x="61" y="62"/>
                  <a:pt x="61" y="62"/>
                  <a:pt x="61" y="62"/>
                </a:cubicBezTo>
                <a:cubicBezTo>
                  <a:pt x="62" y="62"/>
                  <a:pt x="62" y="62"/>
                  <a:pt x="63" y="62"/>
                </a:cubicBezTo>
                <a:cubicBezTo>
                  <a:pt x="63" y="63"/>
                  <a:pt x="64" y="63"/>
                  <a:pt x="64" y="63"/>
                </a:cubicBezTo>
                <a:cubicBezTo>
                  <a:pt x="65" y="63"/>
                  <a:pt x="65" y="64"/>
                  <a:pt x="65" y="64"/>
                </a:cubicBezTo>
                <a:cubicBezTo>
                  <a:pt x="65" y="64"/>
                  <a:pt x="65" y="64"/>
                  <a:pt x="65" y="64"/>
                </a:cubicBezTo>
                <a:cubicBezTo>
                  <a:pt x="65" y="64"/>
                  <a:pt x="65" y="64"/>
                  <a:pt x="65" y="64"/>
                </a:cubicBezTo>
                <a:cubicBezTo>
                  <a:pt x="66" y="65"/>
                  <a:pt x="68" y="65"/>
                  <a:pt x="69" y="64"/>
                </a:cubicBezTo>
                <a:cubicBezTo>
                  <a:pt x="71" y="63"/>
                  <a:pt x="73" y="62"/>
                  <a:pt x="75" y="62"/>
                </a:cubicBezTo>
                <a:cubicBezTo>
                  <a:pt x="76" y="62"/>
                  <a:pt x="76" y="62"/>
                  <a:pt x="76" y="62"/>
                </a:cubicBezTo>
                <a:cubicBezTo>
                  <a:pt x="77" y="62"/>
                  <a:pt x="77" y="62"/>
                  <a:pt x="78" y="62"/>
                </a:cubicBezTo>
                <a:cubicBezTo>
                  <a:pt x="79" y="63"/>
                  <a:pt x="80" y="63"/>
                  <a:pt x="80" y="64"/>
                </a:cubicBezTo>
                <a:cubicBezTo>
                  <a:pt x="82" y="65"/>
                  <a:pt x="83" y="65"/>
                  <a:pt x="84" y="64"/>
                </a:cubicBezTo>
                <a:cubicBezTo>
                  <a:pt x="86" y="63"/>
                  <a:pt x="86" y="61"/>
                  <a:pt x="84" y="60"/>
                </a:cubicBezTo>
                <a:close/>
                <a:moveTo>
                  <a:pt x="29" y="26"/>
                </a:moveTo>
                <a:cubicBezTo>
                  <a:pt x="29" y="26"/>
                  <a:pt x="29" y="26"/>
                  <a:pt x="29" y="26"/>
                </a:cubicBezTo>
                <a:cubicBezTo>
                  <a:pt x="22" y="18"/>
                  <a:pt x="22" y="18"/>
                  <a:pt x="22" y="18"/>
                </a:cubicBezTo>
                <a:cubicBezTo>
                  <a:pt x="21" y="17"/>
                  <a:pt x="19" y="17"/>
                  <a:pt x="17" y="18"/>
                </a:cubicBezTo>
                <a:cubicBezTo>
                  <a:pt x="16" y="19"/>
                  <a:pt x="16" y="21"/>
                  <a:pt x="17" y="22"/>
                </a:cubicBezTo>
                <a:cubicBezTo>
                  <a:pt x="25" y="30"/>
                  <a:pt x="25" y="30"/>
                  <a:pt x="25" y="30"/>
                </a:cubicBezTo>
                <a:cubicBezTo>
                  <a:pt x="26" y="31"/>
                  <a:pt x="28" y="31"/>
                  <a:pt x="29" y="30"/>
                </a:cubicBezTo>
                <a:cubicBezTo>
                  <a:pt x="30" y="29"/>
                  <a:pt x="30" y="27"/>
                  <a:pt x="29" y="26"/>
                </a:cubicBezTo>
                <a:close/>
                <a:moveTo>
                  <a:pt x="106" y="63"/>
                </a:moveTo>
                <a:cubicBezTo>
                  <a:pt x="106" y="63"/>
                  <a:pt x="106" y="63"/>
                  <a:pt x="106" y="63"/>
                </a:cubicBezTo>
                <a:cubicBezTo>
                  <a:pt x="105" y="63"/>
                  <a:pt x="103" y="62"/>
                  <a:pt x="103" y="60"/>
                </a:cubicBezTo>
                <a:cubicBezTo>
                  <a:pt x="103" y="59"/>
                  <a:pt x="105" y="58"/>
                  <a:pt x="106" y="58"/>
                </a:cubicBezTo>
                <a:cubicBezTo>
                  <a:pt x="117" y="58"/>
                  <a:pt x="117" y="58"/>
                  <a:pt x="117" y="58"/>
                </a:cubicBezTo>
                <a:cubicBezTo>
                  <a:pt x="119" y="58"/>
                  <a:pt x="120" y="59"/>
                  <a:pt x="120" y="60"/>
                </a:cubicBezTo>
                <a:cubicBezTo>
                  <a:pt x="120" y="62"/>
                  <a:pt x="119" y="63"/>
                  <a:pt x="117" y="63"/>
                </a:cubicBezTo>
                <a:cubicBezTo>
                  <a:pt x="106" y="63"/>
                  <a:pt x="106" y="63"/>
                  <a:pt x="106" y="63"/>
                </a:cubicBezTo>
                <a:close/>
                <a:moveTo>
                  <a:pt x="95" y="30"/>
                </a:moveTo>
                <a:cubicBezTo>
                  <a:pt x="95" y="30"/>
                  <a:pt x="95" y="30"/>
                  <a:pt x="95" y="30"/>
                </a:cubicBezTo>
                <a:cubicBezTo>
                  <a:pt x="102" y="22"/>
                  <a:pt x="102" y="22"/>
                  <a:pt x="102" y="22"/>
                </a:cubicBezTo>
                <a:cubicBezTo>
                  <a:pt x="104" y="21"/>
                  <a:pt x="104" y="19"/>
                  <a:pt x="102" y="18"/>
                </a:cubicBezTo>
                <a:cubicBezTo>
                  <a:pt x="101" y="17"/>
                  <a:pt x="99" y="17"/>
                  <a:pt x="98" y="18"/>
                </a:cubicBezTo>
                <a:cubicBezTo>
                  <a:pt x="91" y="26"/>
                  <a:pt x="91" y="26"/>
                  <a:pt x="91" y="26"/>
                </a:cubicBezTo>
                <a:cubicBezTo>
                  <a:pt x="90" y="27"/>
                  <a:pt x="90" y="29"/>
                  <a:pt x="91" y="30"/>
                </a:cubicBezTo>
                <a:cubicBezTo>
                  <a:pt x="92" y="31"/>
                  <a:pt x="94" y="31"/>
                  <a:pt x="95" y="30"/>
                </a:cubicBezTo>
                <a:close/>
                <a:moveTo>
                  <a:pt x="63" y="14"/>
                </a:moveTo>
                <a:cubicBezTo>
                  <a:pt x="63" y="14"/>
                  <a:pt x="63" y="14"/>
                  <a:pt x="63" y="14"/>
                </a:cubicBezTo>
                <a:cubicBezTo>
                  <a:pt x="63" y="16"/>
                  <a:pt x="62" y="17"/>
                  <a:pt x="60" y="17"/>
                </a:cubicBezTo>
                <a:cubicBezTo>
                  <a:pt x="58" y="17"/>
                  <a:pt x="57" y="16"/>
                  <a:pt x="57" y="14"/>
                </a:cubicBezTo>
                <a:cubicBezTo>
                  <a:pt x="57" y="3"/>
                  <a:pt x="57" y="3"/>
                  <a:pt x="57" y="3"/>
                </a:cubicBezTo>
                <a:cubicBezTo>
                  <a:pt x="57" y="2"/>
                  <a:pt x="58" y="0"/>
                  <a:pt x="60" y="0"/>
                </a:cubicBezTo>
                <a:cubicBezTo>
                  <a:pt x="62" y="0"/>
                  <a:pt x="63" y="2"/>
                  <a:pt x="63" y="3"/>
                </a:cubicBezTo>
                <a:cubicBezTo>
                  <a:pt x="63" y="14"/>
                  <a:pt x="63" y="14"/>
                  <a:pt x="63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96" name="PA_任意多边形 24"/>
          <p:cNvSpPr>
            <a:spLocks noEditPoints="1"/>
          </p:cNvSpPr>
          <p:nvPr>
            <p:custDataLst>
              <p:tags r:id="rId17"/>
            </p:custDataLst>
          </p:nvPr>
        </p:nvSpPr>
        <p:spPr bwMode="auto">
          <a:xfrm>
            <a:off x="8525183" y="4223564"/>
            <a:ext cx="323751" cy="412621"/>
          </a:xfrm>
          <a:custGeom>
            <a:avLst/>
            <a:gdLst>
              <a:gd name="T0" fmla="*/ 4 w 81"/>
              <a:gd name="T1" fmla="*/ 0 h 103"/>
              <a:gd name="T2" fmla="*/ 77 w 81"/>
              <a:gd name="T3" fmla="*/ 8 h 103"/>
              <a:gd name="T4" fmla="*/ 66 w 81"/>
              <a:gd name="T5" fmla="*/ 38 h 103"/>
              <a:gd name="T6" fmla="*/ 67 w 81"/>
              <a:gd name="T7" fmla="*/ 67 h 103"/>
              <a:gd name="T8" fmla="*/ 81 w 81"/>
              <a:gd name="T9" fmla="*/ 99 h 103"/>
              <a:gd name="T10" fmla="*/ 0 w 81"/>
              <a:gd name="T11" fmla="*/ 99 h 103"/>
              <a:gd name="T12" fmla="*/ 15 w 81"/>
              <a:gd name="T13" fmla="*/ 67 h 103"/>
              <a:gd name="T14" fmla="*/ 15 w 81"/>
              <a:gd name="T15" fmla="*/ 38 h 103"/>
              <a:gd name="T16" fmla="*/ 4 w 81"/>
              <a:gd name="T17" fmla="*/ 8 h 103"/>
              <a:gd name="T18" fmla="*/ 55 w 81"/>
              <a:gd name="T19" fmla="*/ 77 h 103"/>
              <a:gd name="T20" fmla="*/ 13 w 81"/>
              <a:gd name="T21" fmla="*/ 95 h 103"/>
              <a:gd name="T22" fmla="*/ 14 w 81"/>
              <a:gd name="T23" fmla="*/ 82 h 103"/>
              <a:gd name="T24" fmla="*/ 58 w 81"/>
              <a:gd name="T25" fmla="*/ 73 h 103"/>
              <a:gd name="T26" fmla="*/ 62 w 81"/>
              <a:gd name="T27" fmla="*/ 69 h 103"/>
              <a:gd name="T28" fmla="*/ 44 w 81"/>
              <a:gd name="T29" fmla="*/ 55 h 103"/>
              <a:gd name="T30" fmla="*/ 43 w 81"/>
              <a:gd name="T31" fmla="*/ 54 h 103"/>
              <a:gd name="T32" fmla="*/ 43 w 81"/>
              <a:gd name="T33" fmla="*/ 54 h 103"/>
              <a:gd name="T34" fmla="*/ 42 w 81"/>
              <a:gd name="T35" fmla="*/ 53 h 103"/>
              <a:gd name="T36" fmla="*/ 42 w 81"/>
              <a:gd name="T37" fmla="*/ 52 h 103"/>
              <a:gd name="T38" fmla="*/ 42 w 81"/>
              <a:gd name="T39" fmla="*/ 52 h 103"/>
              <a:gd name="T40" fmla="*/ 43 w 81"/>
              <a:gd name="T41" fmla="*/ 51 h 103"/>
              <a:gd name="T42" fmla="*/ 43 w 81"/>
              <a:gd name="T43" fmla="*/ 51 h 103"/>
              <a:gd name="T44" fmla="*/ 43 w 81"/>
              <a:gd name="T45" fmla="*/ 51 h 103"/>
              <a:gd name="T46" fmla="*/ 44 w 81"/>
              <a:gd name="T47" fmla="*/ 50 h 103"/>
              <a:gd name="T48" fmla="*/ 69 w 81"/>
              <a:gd name="T49" fmla="*/ 8 h 103"/>
              <a:gd name="T50" fmla="*/ 19 w 81"/>
              <a:gd name="T51" fmla="*/ 35 h 103"/>
              <a:gd name="T52" fmla="*/ 38 w 81"/>
              <a:gd name="T53" fmla="*/ 50 h 103"/>
              <a:gd name="T54" fmla="*/ 39 w 81"/>
              <a:gd name="T55" fmla="*/ 51 h 103"/>
              <a:gd name="T56" fmla="*/ 39 w 81"/>
              <a:gd name="T57" fmla="*/ 51 h 103"/>
              <a:gd name="T58" fmla="*/ 39 w 81"/>
              <a:gd name="T59" fmla="*/ 52 h 103"/>
              <a:gd name="T60" fmla="*/ 39 w 81"/>
              <a:gd name="T61" fmla="*/ 52 h 103"/>
              <a:gd name="T62" fmla="*/ 39 w 81"/>
              <a:gd name="T63" fmla="*/ 53 h 103"/>
              <a:gd name="T64" fmla="*/ 39 w 81"/>
              <a:gd name="T65" fmla="*/ 53 h 103"/>
              <a:gd name="T66" fmla="*/ 39 w 81"/>
              <a:gd name="T67" fmla="*/ 54 h 103"/>
              <a:gd name="T68" fmla="*/ 38 w 81"/>
              <a:gd name="T69" fmla="*/ 54 h 103"/>
              <a:gd name="T70" fmla="*/ 38 w 81"/>
              <a:gd name="T71" fmla="*/ 55 h 103"/>
              <a:gd name="T72" fmla="*/ 14 w 81"/>
              <a:gd name="T73" fmla="*/ 82 h 103"/>
              <a:gd name="T74" fmla="*/ 28 w 81"/>
              <a:gd name="T75" fmla="*/ 40 h 103"/>
              <a:gd name="T76" fmla="*/ 39 w 81"/>
              <a:gd name="T77" fmla="*/ 46 h 103"/>
              <a:gd name="T78" fmla="*/ 40 w 81"/>
              <a:gd name="T79" fmla="*/ 47 h 103"/>
              <a:gd name="T80" fmla="*/ 42 w 81"/>
              <a:gd name="T81" fmla="*/ 47 h 103"/>
              <a:gd name="T82" fmla="*/ 43 w 81"/>
              <a:gd name="T83" fmla="*/ 46 h 103"/>
              <a:gd name="T84" fmla="*/ 61 w 81"/>
              <a:gd name="T85" fmla="*/ 28 h 103"/>
              <a:gd name="T86" fmla="*/ 51 w 81"/>
              <a:gd name="T87" fmla="*/ 36 h 103"/>
              <a:gd name="T88" fmla="*/ 41 w 81"/>
              <a:gd name="T89" fmla="*/ 42 h 103"/>
              <a:gd name="T90" fmla="*/ 40 w 81"/>
              <a:gd name="T91" fmla="*/ 42 h 103"/>
              <a:gd name="T92" fmla="*/ 24 w 81"/>
              <a:gd name="T93" fmla="*/ 26 h 103"/>
              <a:gd name="T94" fmla="*/ 41 w 81"/>
              <a:gd name="T95" fmla="*/ 42 h 103"/>
              <a:gd name="T96" fmla="*/ 41 w 81"/>
              <a:gd name="T97" fmla="*/ 42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81" h="103">
                <a:moveTo>
                  <a:pt x="4" y="8"/>
                </a:moveTo>
                <a:cubicBezTo>
                  <a:pt x="2" y="8"/>
                  <a:pt x="0" y="6"/>
                  <a:pt x="0" y="4"/>
                </a:cubicBezTo>
                <a:cubicBezTo>
                  <a:pt x="0" y="2"/>
                  <a:pt x="2" y="0"/>
                  <a:pt x="4" y="0"/>
                </a:cubicBezTo>
                <a:cubicBezTo>
                  <a:pt x="77" y="0"/>
                  <a:pt x="77" y="0"/>
                  <a:pt x="77" y="0"/>
                </a:cubicBezTo>
                <a:cubicBezTo>
                  <a:pt x="79" y="0"/>
                  <a:pt x="81" y="2"/>
                  <a:pt x="81" y="4"/>
                </a:cubicBezTo>
                <a:cubicBezTo>
                  <a:pt x="81" y="6"/>
                  <a:pt x="79" y="8"/>
                  <a:pt x="77" y="8"/>
                </a:cubicBezTo>
                <a:cubicBezTo>
                  <a:pt x="74" y="8"/>
                  <a:pt x="74" y="8"/>
                  <a:pt x="74" y="8"/>
                </a:cubicBezTo>
                <a:cubicBezTo>
                  <a:pt x="73" y="21"/>
                  <a:pt x="71" y="31"/>
                  <a:pt x="67" y="38"/>
                </a:cubicBezTo>
                <a:cubicBezTo>
                  <a:pt x="66" y="38"/>
                  <a:pt x="66" y="38"/>
                  <a:pt x="66" y="38"/>
                </a:cubicBezTo>
                <a:cubicBezTo>
                  <a:pt x="62" y="45"/>
                  <a:pt x="57" y="50"/>
                  <a:pt x="51" y="52"/>
                </a:cubicBezTo>
                <a:cubicBezTo>
                  <a:pt x="57" y="55"/>
                  <a:pt x="62" y="60"/>
                  <a:pt x="66" y="67"/>
                </a:cubicBezTo>
                <a:cubicBezTo>
                  <a:pt x="67" y="67"/>
                  <a:pt x="67" y="67"/>
                  <a:pt x="67" y="67"/>
                </a:cubicBezTo>
                <a:cubicBezTo>
                  <a:pt x="70" y="74"/>
                  <a:pt x="73" y="83"/>
                  <a:pt x="74" y="95"/>
                </a:cubicBezTo>
                <a:cubicBezTo>
                  <a:pt x="77" y="95"/>
                  <a:pt x="77" y="95"/>
                  <a:pt x="77" y="95"/>
                </a:cubicBezTo>
                <a:cubicBezTo>
                  <a:pt x="79" y="95"/>
                  <a:pt x="81" y="97"/>
                  <a:pt x="81" y="99"/>
                </a:cubicBezTo>
                <a:cubicBezTo>
                  <a:pt x="81" y="101"/>
                  <a:pt x="79" y="103"/>
                  <a:pt x="77" y="103"/>
                </a:cubicBezTo>
                <a:cubicBezTo>
                  <a:pt x="4" y="103"/>
                  <a:pt x="4" y="103"/>
                  <a:pt x="4" y="103"/>
                </a:cubicBezTo>
                <a:cubicBezTo>
                  <a:pt x="2" y="103"/>
                  <a:pt x="0" y="101"/>
                  <a:pt x="0" y="99"/>
                </a:cubicBezTo>
                <a:cubicBezTo>
                  <a:pt x="0" y="97"/>
                  <a:pt x="2" y="95"/>
                  <a:pt x="4" y="95"/>
                </a:cubicBezTo>
                <a:cubicBezTo>
                  <a:pt x="8" y="95"/>
                  <a:pt x="8" y="95"/>
                  <a:pt x="8" y="95"/>
                </a:cubicBezTo>
                <a:cubicBezTo>
                  <a:pt x="8" y="83"/>
                  <a:pt x="11" y="74"/>
                  <a:pt x="15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9" y="60"/>
                  <a:pt x="25" y="55"/>
                  <a:pt x="31" y="52"/>
                </a:cubicBezTo>
                <a:cubicBezTo>
                  <a:pt x="25" y="50"/>
                  <a:pt x="19" y="45"/>
                  <a:pt x="15" y="38"/>
                </a:cubicBezTo>
                <a:cubicBezTo>
                  <a:pt x="15" y="38"/>
                  <a:pt x="15" y="38"/>
                  <a:pt x="15" y="38"/>
                </a:cubicBezTo>
                <a:cubicBezTo>
                  <a:pt x="11" y="31"/>
                  <a:pt x="8" y="21"/>
                  <a:pt x="8" y="8"/>
                </a:cubicBezTo>
                <a:cubicBezTo>
                  <a:pt x="4" y="8"/>
                  <a:pt x="4" y="8"/>
                  <a:pt x="4" y="8"/>
                </a:cubicBezTo>
                <a:close/>
                <a:moveTo>
                  <a:pt x="69" y="95"/>
                </a:moveTo>
                <a:cubicBezTo>
                  <a:pt x="69" y="95"/>
                  <a:pt x="69" y="95"/>
                  <a:pt x="69" y="95"/>
                </a:cubicBezTo>
                <a:cubicBezTo>
                  <a:pt x="66" y="87"/>
                  <a:pt x="61" y="81"/>
                  <a:pt x="55" y="77"/>
                </a:cubicBezTo>
                <a:cubicBezTo>
                  <a:pt x="51" y="75"/>
                  <a:pt x="46" y="74"/>
                  <a:pt x="41" y="74"/>
                </a:cubicBezTo>
                <a:cubicBezTo>
                  <a:pt x="36" y="74"/>
                  <a:pt x="31" y="75"/>
                  <a:pt x="26" y="77"/>
                </a:cubicBezTo>
                <a:cubicBezTo>
                  <a:pt x="20" y="81"/>
                  <a:pt x="15" y="87"/>
                  <a:pt x="13" y="95"/>
                </a:cubicBezTo>
                <a:cubicBezTo>
                  <a:pt x="69" y="95"/>
                  <a:pt x="69" y="95"/>
                  <a:pt x="69" y="95"/>
                </a:cubicBezTo>
                <a:close/>
                <a:moveTo>
                  <a:pt x="14" y="82"/>
                </a:moveTo>
                <a:cubicBezTo>
                  <a:pt x="14" y="82"/>
                  <a:pt x="14" y="82"/>
                  <a:pt x="14" y="82"/>
                </a:cubicBezTo>
                <a:cubicBezTo>
                  <a:pt x="17" y="78"/>
                  <a:pt x="20" y="75"/>
                  <a:pt x="24" y="73"/>
                </a:cubicBezTo>
                <a:cubicBezTo>
                  <a:pt x="29" y="70"/>
                  <a:pt x="35" y="69"/>
                  <a:pt x="41" y="69"/>
                </a:cubicBezTo>
                <a:cubicBezTo>
                  <a:pt x="47" y="69"/>
                  <a:pt x="52" y="70"/>
                  <a:pt x="58" y="73"/>
                </a:cubicBezTo>
                <a:cubicBezTo>
                  <a:pt x="61" y="75"/>
                  <a:pt x="65" y="78"/>
                  <a:pt x="67" y="82"/>
                </a:cubicBezTo>
                <a:cubicBezTo>
                  <a:pt x="66" y="77"/>
                  <a:pt x="64" y="73"/>
                  <a:pt x="62" y="70"/>
                </a:cubicBezTo>
                <a:cubicBezTo>
                  <a:pt x="62" y="69"/>
                  <a:pt x="62" y="69"/>
                  <a:pt x="62" y="69"/>
                </a:cubicBezTo>
                <a:cubicBezTo>
                  <a:pt x="58" y="61"/>
                  <a:pt x="51" y="57"/>
                  <a:pt x="44" y="55"/>
                </a:cubicBezTo>
                <a:cubicBezTo>
                  <a:pt x="44" y="55"/>
                  <a:pt x="44" y="55"/>
                  <a:pt x="44" y="55"/>
                </a:cubicBezTo>
                <a:cubicBezTo>
                  <a:pt x="44" y="55"/>
                  <a:pt x="44" y="55"/>
                  <a:pt x="44" y="55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3" y="54"/>
                  <a:pt x="43" y="53"/>
                </a:cubicBezTo>
                <a:cubicBezTo>
                  <a:pt x="42" y="53"/>
                  <a:pt x="42" y="53"/>
                  <a:pt x="42" y="53"/>
                </a:cubicBezTo>
                <a:cubicBezTo>
                  <a:pt x="42" y="53"/>
                  <a:pt x="42" y="53"/>
                  <a:pt x="42" y="53"/>
                </a:cubicBezTo>
                <a:cubicBezTo>
                  <a:pt x="42" y="53"/>
                  <a:pt x="42" y="53"/>
                  <a:pt x="42" y="53"/>
                </a:cubicBezTo>
                <a:cubicBezTo>
                  <a:pt x="42" y="53"/>
                  <a:pt x="42" y="53"/>
                  <a:pt x="42" y="53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2"/>
                  <a:pt x="42" y="52"/>
                  <a:pt x="42" y="52"/>
                </a:cubicBezTo>
                <a:cubicBezTo>
                  <a:pt x="42" y="52"/>
                  <a:pt x="42" y="52"/>
                  <a:pt x="42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51"/>
                  <a:pt x="43" y="51"/>
                  <a:pt x="43" y="51"/>
                </a:cubicBezTo>
                <a:cubicBezTo>
                  <a:pt x="43" y="50"/>
                  <a:pt x="43" y="50"/>
                  <a:pt x="44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51" y="48"/>
                  <a:pt x="58" y="44"/>
                  <a:pt x="62" y="35"/>
                </a:cubicBezTo>
                <a:cubicBezTo>
                  <a:pt x="62" y="35"/>
                  <a:pt x="62" y="35"/>
                  <a:pt x="62" y="35"/>
                </a:cubicBezTo>
                <a:cubicBezTo>
                  <a:pt x="66" y="29"/>
                  <a:pt x="69" y="20"/>
                  <a:pt x="69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3" y="20"/>
                  <a:pt x="15" y="29"/>
                  <a:pt x="19" y="35"/>
                </a:cubicBezTo>
                <a:cubicBezTo>
                  <a:pt x="19" y="35"/>
                  <a:pt x="19" y="35"/>
                  <a:pt x="19" y="35"/>
                </a:cubicBezTo>
                <a:cubicBezTo>
                  <a:pt x="24" y="44"/>
                  <a:pt x="31" y="48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0"/>
                </a:cubicBezTo>
                <a:cubicBezTo>
                  <a:pt x="38" y="50"/>
                  <a:pt x="38" y="50"/>
                  <a:pt x="38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9" y="53"/>
                  <a:pt x="39" y="53"/>
                  <a:pt x="39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39" y="53"/>
                  <a:pt x="39" y="53"/>
                  <a:pt x="39" y="53"/>
                </a:cubicBezTo>
                <a:cubicBezTo>
                  <a:pt x="39" y="54"/>
                  <a:pt x="39" y="54"/>
                  <a:pt x="39" y="54"/>
                </a:cubicBezTo>
                <a:cubicBezTo>
                  <a:pt x="39" y="54"/>
                  <a:pt x="39" y="54"/>
                  <a:pt x="39" y="54"/>
                </a:cubicBezTo>
                <a:cubicBezTo>
                  <a:pt x="39" y="54"/>
                  <a:pt x="39" y="54"/>
                  <a:pt x="39" y="54"/>
                </a:cubicBezTo>
                <a:cubicBezTo>
                  <a:pt x="39" y="54"/>
                  <a:pt x="39" y="54"/>
                  <a:pt x="39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54"/>
                  <a:pt x="38" y="54"/>
                  <a:pt x="38" y="55"/>
                </a:cubicBezTo>
                <a:cubicBezTo>
                  <a:pt x="38" y="55"/>
                  <a:pt x="38" y="55"/>
                  <a:pt x="38" y="55"/>
                </a:cubicBezTo>
                <a:cubicBezTo>
                  <a:pt x="38" y="55"/>
                  <a:pt x="38" y="55"/>
                  <a:pt x="38" y="55"/>
                </a:cubicBezTo>
                <a:cubicBezTo>
                  <a:pt x="31" y="57"/>
                  <a:pt x="24" y="61"/>
                  <a:pt x="19" y="69"/>
                </a:cubicBezTo>
                <a:cubicBezTo>
                  <a:pt x="19" y="70"/>
                  <a:pt x="19" y="70"/>
                  <a:pt x="19" y="70"/>
                </a:cubicBezTo>
                <a:cubicBezTo>
                  <a:pt x="17" y="73"/>
                  <a:pt x="16" y="77"/>
                  <a:pt x="14" y="82"/>
                </a:cubicBezTo>
                <a:close/>
                <a:moveTo>
                  <a:pt x="20" y="28"/>
                </a:moveTo>
                <a:cubicBezTo>
                  <a:pt x="20" y="28"/>
                  <a:pt x="20" y="28"/>
                  <a:pt x="20" y="28"/>
                </a:cubicBezTo>
                <a:cubicBezTo>
                  <a:pt x="22" y="33"/>
                  <a:pt x="24" y="37"/>
                  <a:pt x="28" y="40"/>
                </a:cubicBezTo>
                <a:cubicBezTo>
                  <a:pt x="31" y="43"/>
                  <a:pt x="34" y="45"/>
                  <a:pt x="39" y="46"/>
                </a:cubicBezTo>
                <a:cubicBezTo>
                  <a:pt x="39" y="46"/>
                  <a:pt x="39" y="46"/>
                  <a:pt x="39" y="46"/>
                </a:cubicBezTo>
                <a:cubicBezTo>
                  <a:pt x="39" y="46"/>
                  <a:pt x="39" y="46"/>
                  <a:pt x="39" y="46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0" y="47"/>
                  <a:pt x="40" y="47"/>
                  <a:pt x="40" y="47"/>
                </a:cubicBezTo>
                <a:cubicBezTo>
                  <a:pt x="41" y="47"/>
                  <a:pt x="41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43" y="46"/>
                  <a:pt x="43" y="46"/>
                  <a:pt x="43" y="46"/>
                </a:cubicBezTo>
                <a:cubicBezTo>
                  <a:pt x="43" y="46"/>
                  <a:pt x="43" y="46"/>
                  <a:pt x="43" y="46"/>
                </a:cubicBezTo>
                <a:cubicBezTo>
                  <a:pt x="43" y="46"/>
                  <a:pt x="43" y="46"/>
                  <a:pt x="43" y="46"/>
                </a:cubicBezTo>
                <a:cubicBezTo>
                  <a:pt x="47" y="45"/>
                  <a:pt x="51" y="43"/>
                  <a:pt x="54" y="40"/>
                </a:cubicBezTo>
                <a:cubicBezTo>
                  <a:pt x="54" y="40"/>
                  <a:pt x="54" y="40"/>
                  <a:pt x="54" y="40"/>
                </a:cubicBezTo>
                <a:cubicBezTo>
                  <a:pt x="57" y="37"/>
                  <a:pt x="60" y="33"/>
                  <a:pt x="61" y="28"/>
                </a:cubicBezTo>
                <a:cubicBezTo>
                  <a:pt x="62" y="27"/>
                  <a:pt x="61" y="26"/>
                  <a:pt x="60" y="25"/>
                </a:cubicBezTo>
                <a:cubicBezTo>
                  <a:pt x="59" y="25"/>
                  <a:pt x="58" y="25"/>
                  <a:pt x="57" y="26"/>
                </a:cubicBezTo>
                <a:cubicBezTo>
                  <a:pt x="56" y="30"/>
                  <a:pt x="54" y="34"/>
                  <a:pt x="51" y="36"/>
                </a:cubicBezTo>
                <a:cubicBezTo>
                  <a:pt x="48" y="39"/>
                  <a:pt x="45" y="41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0" y="42"/>
                  <a:pt x="40" y="42"/>
                  <a:pt x="40" y="42"/>
                </a:cubicBezTo>
                <a:cubicBezTo>
                  <a:pt x="40" y="42"/>
                  <a:pt x="40" y="42"/>
                  <a:pt x="40" y="42"/>
                </a:cubicBezTo>
                <a:cubicBezTo>
                  <a:pt x="36" y="41"/>
                  <a:pt x="33" y="39"/>
                  <a:pt x="31" y="36"/>
                </a:cubicBezTo>
                <a:cubicBezTo>
                  <a:pt x="28" y="34"/>
                  <a:pt x="26" y="30"/>
                  <a:pt x="24" y="26"/>
                </a:cubicBezTo>
                <a:cubicBezTo>
                  <a:pt x="24" y="25"/>
                  <a:pt x="23" y="25"/>
                  <a:pt x="21" y="25"/>
                </a:cubicBezTo>
                <a:cubicBezTo>
                  <a:pt x="20" y="26"/>
                  <a:pt x="20" y="27"/>
                  <a:pt x="20" y="28"/>
                </a:cubicBezTo>
                <a:close/>
                <a:moveTo>
                  <a:pt x="41" y="42"/>
                </a:moveTo>
                <a:cubicBezTo>
                  <a:pt x="41" y="42"/>
                  <a:pt x="41" y="42"/>
                  <a:pt x="41" y="42"/>
                </a:cubicBezTo>
                <a:cubicBezTo>
                  <a:pt x="41" y="42"/>
                  <a:pt x="41" y="42"/>
                  <a:pt x="41" y="42"/>
                </a:cubicBezTo>
                <a:cubicBezTo>
                  <a:pt x="41" y="42"/>
                  <a:pt x="41" y="42"/>
                  <a:pt x="41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97" name="PA_任意多边形 25"/>
          <p:cNvSpPr>
            <a:spLocks noEditPoints="1"/>
          </p:cNvSpPr>
          <p:nvPr>
            <p:custDataLst>
              <p:tags r:id="rId18"/>
            </p:custDataLst>
          </p:nvPr>
        </p:nvSpPr>
        <p:spPr bwMode="auto">
          <a:xfrm>
            <a:off x="4619023" y="3150744"/>
            <a:ext cx="438016" cy="450712"/>
          </a:xfrm>
          <a:custGeom>
            <a:avLst/>
            <a:gdLst>
              <a:gd name="T0" fmla="*/ 59 w 109"/>
              <a:gd name="T1" fmla="*/ 56 h 112"/>
              <a:gd name="T2" fmla="*/ 55 w 109"/>
              <a:gd name="T3" fmla="*/ 21 h 112"/>
              <a:gd name="T4" fmla="*/ 51 w 109"/>
              <a:gd name="T5" fmla="*/ 60 h 112"/>
              <a:gd name="T6" fmla="*/ 77 w 109"/>
              <a:gd name="T7" fmla="*/ 64 h 112"/>
              <a:gd name="T8" fmla="*/ 77 w 109"/>
              <a:gd name="T9" fmla="*/ 56 h 112"/>
              <a:gd name="T10" fmla="*/ 91 w 109"/>
              <a:gd name="T11" fmla="*/ 24 h 112"/>
              <a:gd name="T12" fmla="*/ 18 w 109"/>
              <a:gd name="T13" fmla="*/ 24 h 112"/>
              <a:gd name="T14" fmla="*/ 3 w 109"/>
              <a:gd name="T15" fmla="*/ 60 h 112"/>
              <a:gd name="T16" fmla="*/ 18 w 109"/>
              <a:gd name="T17" fmla="*/ 97 h 112"/>
              <a:gd name="T18" fmla="*/ 91 w 109"/>
              <a:gd name="T19" fmla="*/ 97 h 112"/>
              <a:gd name="T20" fmla="*/ 91 w 109"/>
              <a:gd name="T21" fmla="*/ 97 h 112"/>
              <a:gd name="T22" fmla="*/ 91 w 109"/>
              <a:gd name="T23" fmla="*/ 24 h 112"/>
              <a:gd name="T24" fmla="*/ 85 w 109"/>
              <a:gd name="T25" fmla="*/ 91 h 112"/>
              <a:gd name="T26" fmla="*/ 55 w 109"/>
              <a:gd name="T27" fmla="*/ 104 h 112"/>
              <a:gd name="T28" fmla="*/ 24 w 109"/>
              <a:gd name="T29" fmla="*/ 91 h 112"/>
              <a:gd name="T30" fmla="*/ 24 w 109"/>
              <a:gd name="T31" fmla="*/ 30 h 112"/>
              <a:gd name="T32" fmla="*/ 55 w 109"/>
              <a:gd name="T33" fmla="*/ 17 h 112"/>
              <a:gd name="T34" fmla="*/ 86 w 109"/>
              <a:gd name="T35" fmla="*/ 30 h 112"/>
              <a:gd name="T36" fmla="*/ 85 w 109"/>
              <a:gd name="T37" fmla="*/ 91 h 112"/>
              <a:gd name="T38" fmla="*/ 108 w 109"/>
              <a:gd name="T39" fmla="*/ 24 h 112"/>
              <a:gd name="T40" fmla="*/ 100 w 109"/>
              <a:gd name="T41" fmla="*/ 15 h 112"/>
              <a:gd name="T42" fmla="*/ 96 w 109"/>
              <a:gd name="T43" fmla="*/ 11 h 112"/>
              <a:gd name="T44" fmla="*/ 85 w 109"/>
              <a:gd name="T45" fmla="*/ 4 h 112"/>
              <a:gd name="T46" fmla="*/ 75 w 109"/>
              <a:gd name="T47" fmla="*/ 3 h 112"/>
              <a:gd name="T48" fmla="*/ 82 w 109"/>
              <a:gd name="T49" fmla="*/ 11 h 112"/>
              <a:gd name="T50" fmla="*/ 91 w 109"/>
              <a:gd name="T51" fmla="*/ 17 h 112"/>
              <a:gd name="T52" fmla="*/ 95 w 109"/>
              <a:gd name="T53" fmla="*/ 20 h 112"/>
              <a:gd name="T54" fmla="*/ 102 w 109"/>
              <a:gd name="T55" fmla="*/ 29 h 112"/>
              <a:gd name="T56" fmla="*/ 108 w 109"/>
              <a:gd name="T57" fmla="*/ 24 h 112"/>
              <a:gd name="T58" fmla="*/ 8 w 109"/>
              <a:gd name="T59" fmla="*/ 29 h 112"/>
              <a:gd name="T60" fmla="*/ 15 w 109"/>
              <a:gd name="T61" fmla="*/ 20 h 112"/>
              <a:gd name="T62" fmla="*/ 23 w 109"/>
              <a:gd name="T63" fmla="*/ 13 h 112"/>
              <a:gd name="T64" fmla="*/ 28 w 109"/>
              <a:gd name="T65" fmla="*/ 10 h 112"/>
              <a:gd name="T66" fmla="*/ 35 w 109"/>
              <a:gd name="T67" fmla="*/ 3 h 112"/>
              <a:gd name="T68" fmla="*/ 24 w 109"/>
              <a:gd name="T69" fmla="*/ 4 h 112"/>
              <a:gd name="T70" fmla="*/ 18 w 109"/>
              <a:gd name="T71" fmla="*/ 7 h 112"/>
              <a:gd name="T72" fmla="*/ 9 w 109"/>
              <a:gd name="T73" fmla="*/ 15 h 112"/>
              <a:gd name="T74" fmla="*/ 1 w 109"/>
              <a:gd name="T75" fmla="*/ 24 h 112"/>
              <a:gd name="T76" fmla="*/ 8 w 109"/>
              <a:gd name="T77" fmla="*/ 29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09" h="112">
                <a:moveTo>
                  <a:pt x="77" y="56"/>
                </a:moveTo>
                <a:cubicBezTo>
                  <a:pt x="59" y="56"/>
                  <a:pt x="59" y="56"/>
                  <a:pt x="59" y="56"/>
                </a:cubicBezTo>
                <a:cubicBezTo>
                  <a:pt x="59" y="25"/>
                  <a:pt x="59" y="25"/>
                  <a:pt x="59" y="25"/>
                </a:cubicBezTo>
                <a:cubicBezTo>
                  <a:pt x="59" y="23"/>
                  <a:pt x="57" y="21"/>
                  <a:pt x="55" y="21"/>
                </a:cubicBezTo>
                <a:cubicBezTo>
                  <a:pt x="52" y="21"/>
                  <a:pt x="51" y="23"/>
                  <a:pt x="51" y="25"/>
                </a:cubicBezTo>
                <a:cubicBezTo>
                  <a:pt x="51" y="60"/>
                  <a:pt x="51" y="60"/>
                  <a:pt x="51" y="60"/>
                </a:cubicBezTo>
                <a:cubicBezTo>
                  <a:pt x="51" y="63"/>
                  <a:pt x="52" y="64"/>
                  <a:pt x="55" y="64"/>
                </a:cubicBezTo>
                <a:cubicBezTo>
                  <a:pt x="77" y="64"/>
                  <a:pt x="77" y="64"/>
                  <a:pt x="77" y="64"/>
                </a:cubicBezTo>
                <a:cubicBezTo>
                  <a:pt x="79" y="64"/>
                  <a:pt x="81" y="63"/>
                  <a:pt x="81" y="60"/>
                </a:cubicBezTo>
                <a:cubicBezTo>
                  <a:pt x="81" y="58"/>
                  <a:pt x="79" y="56"/>
                  <a:pt x="77" y="56"/>
                </a:cubicBezTo>
                <a:close/>
                <a:moveTo>
                  <a:pt x="91" y="24"/>
                </a:moveTo>
                <a:cubicBezTo>
                  <a:pt x="91" y="24"/>
                  <a:pt x="91" y="24"/>
                  <a:pt x="91" y="24"/>
                </a:cubicBezTo>
                <a:cubicBezTo>
                  <a:pt x="82" y="15"/>
                  <a:pt x="69" y="9"/>
                  <a:pt x="55" y="9"/>
                </a:cubicBezTo>
                <a:cubicBezTo>
                  <a:pt x="40" y="9"/>
                  <a:pt x="28" y="15"/>
                  <a:pt x="18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9" y="33"/>
                  <a:pt x="3" y="46"/>
                  <a:pt x="3" y="60"/>
                </a:cubicBezTo>
                <a:cubicBezTo>
                  <a:pt x="3" y="75"/>
                  <a:pt x="9" y="87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28" y="106"/>
                  <a:pt x="40" y="112"/>
                  <a:pt x="55" y="112"/>
                </a:cubicBezTo>
                <a:cubicBezTo>
                  <a:pt x="69" y="112"/>
                  <a:pt x="82" y="106"/>
                  <a:pt x="91" y="97"/>
                </a:cubicBezTo>
                <a:cubicBezTo>
                  <a:pt x="91" y="97"/>
                  <a:pt x="91" y="97"/>
                  <a:pt x="91" y="97"/>
                </a:cubicBezTo>
                <a:cubicBezTo>
                  <a:pt x="91" y="97"/>
                  <a:pt x="91" y="97"/>
                  <a:pt x="91" y="97"/>
                </a:cubicBezTo>
                <a:cubicBezTo>
                  <a:pt x="100" y="87"/>
                  <a:pt x="106" y="75"/>
                  <a:pt x="106" y="60"/>
                </a:cubicBezTo>
                <a:cubicBezTo>
                  <a:pt x="106" y="46"/>
                  <a:pt x="100" y="34"/>
                  <a:pt x="91" y="24"/>
                </a:cubicBezTo>
                <a:cubicBezTo>
                  <a:pt x="91" y="24"/>
                  <a:pt x="91" y="24"/>
                  <a:pt x="91" y="24"/>
                </a:cubicBezTo>
                <a:close/>
                <a:moveTo>
                  <a:pt x="85" y="91"/>
                </a:moveTo>
                <a:cubicBezTo>
                  <a:pt x="85" y="91"/>
                  <a:pt x="85" y="91"/>
                  <a:pt x="85" y="91"/>
                </a:cubicBezTo>
                <a:cubicBezTo>
                  <a:pt x="77" y="99"/>
                  <a:pt x="67" y="104"/>
                  <a:pt x="55" y="104"/>
                </a:cubicBezTo>
                <a:cubicBezTo>
                  <a:pt x="43" y="104"/>
                  <a:pt x="32" y="99"/>
                  <a:pt x="24" y="91"/>
                </a:cubicBezTo>
                <a:cubicBezTo>
                  <a:pt x="24" y="91"/>
                  <a:pt x="24" y="91"/>
                  <a:pt x="24" y="91"/>
                </a:cubicBezTo>
                <a:cubicBezTo>
                  <a:pt x="16" y="83"/>
                  <a:pt x="11" y="72"/>
                  <a:pt x="11" y="60"/>
                </a:cubicBezTo>
                <a:cubicBezTo>
                  <a:pt x="11" y="48"/>
                  <a:pt x="16" y="38"/>
                  <a:pt x="24" y="30"/>
                </a:cubicBezTo>
                <a:cubicBezTo>
                  <a:pt x="24" y="30"/>
                  <a:pt x="24" y="30"/>
                  <a:pt x="24" y="30"/>
                </a:cubicBezTo>
                <a:cubicBezTo>
                  <a:pt x="32" y="22"/>
                  <a:pt x="43" y="17"/>
                  <a:pt x="55" y="17"/>
                </a:cubicBezTo>
                <a:cubicBezTo>
                  <a:pt x="67" y="17"/>
                  <a:pt x="77" y="22"/>
                  <a:pt x="85" y="30"/>
                </a:cubicBezTo>
                <a:cubicBezTo>
                  <a:pt x="86" y="30"/>
                  <a:pt x="86" y="30"/>
                  <a:pt x="86" y="30"/>
                </a:cubicBezTo>
                <a:cubicBezTo>
                  <a:pt x="93" y="38"/>
                  <a:pt x="98" y="49"/>
                  <a:pt x="98" y="60"/>
                </a:cubicBezTo>
                <a:cubicBezTo>
                  <a:pt x="98" y="72"/>
                  <a:pt x="93" y="83"/>
                  <a:pt x="85" y="91"/>
                </a:cubicBezTo>
                <a:close/>
                <a:moveTo>
                  <a:pt x="108" y="24"/>
                </a:moveTo>
                <a:cubicBezTo>
                  <a:pt x="108" y="24"/>
                  <a:pt x="108" y="24"/>
                  <a:pt x="108" y="24"/>
                </a:cubicBezTo>
                <a:cubicBezTo>
                  <a:pt x="107" y="23"/>
                  <a:pt x="106" y="21"/>
                  <a:pt x="104" y="19"/>
                </a:cubicBezTo>
                <a:cubicBezTo>
                  <a:pt x="103" y="18"/>
                  <a:pt x="102" y="16"/>
                  <a:pt x="100" y="15"/>
                </a:cubicBezTo>
                <a:cubicBezTo>
                  <a:pt x="99" y="13"/>
                  <a:pt x="97" y="12"/>
                  <a:pt x="96" y="11"/>
                </a:cubicBezTo>
                <a:cubicBezTo>
                  <a:pt x="96" y="11"/>
                  <a:pt x="96" y="11"/>
                  <a:pt x="96" y="11"/>
                </a:cubicBezTo>
                <a:cubicBezTo>
                  <a:pt x="94" y="9"/>
                  <a:pt x="92" y="8"/>
                  <a:pt x="91" y="7"/>
                </a:cubicBezTo>
                <a:cubicBezTo>
                  <a:pt x="89" y="6"/>
                  <a:pt x="87" y="5"/>
                  <a:pt x="85" y="4"/>
                </a:cubicBezTo>
                <a:cubicBezTo>
                  <a:pt x="84" y="3"/>
                  <a:pt x="82" y="2"/>
                  <a:pt x="80" y="1"/>
                </a:cubicBezTo>
                <a:cubicBezTo>
                  <a:pt x="78" y="0"/>
                  <a:pt x="75" y="1"/>
                  <a:pt x="75" y="3"/>
                </a:cubicBezTo>
                <a:cubicBezTo>
                  <a:pt x="74" y="5"/>
                  <a:pt x="75" y="7"/>
                  <a:pt x="77" y="8"/>
                </a:cubicBezTo>
                <a:cubicBezTo>
                  <a:pt x="78" y="9"/>
                  <a:pt x="80" y="10"/>
                  <a:pt x="82" y="11"/>
                </a:cubicBezTo>
                <a:cubicBezTo>
                  <a:pt x="83" y="11"/>
                  <a:pt x="85" y="12"/>
                  <a:pt x="86" y="13"/>
                </a:cubicBezTo>
                <a:cubicBezTo>
                  <a:pt x="88" y="14"/>
                  <a:pt x="89" y="16"/>
                  <a:pt x="91" y="17"/>
                </a:cubicBezTo>
                <a:cubicBezTo>
                  <a:pt x="91" y="17"/>
                  <a:pt x="91" y="17"/>
                  <a:pt x="91" y="17"/>
                </a:cubicBezTo>
                <a:cubicBezTo>
                  <a:pt x="92" y="18"/>
                  <a:pt x="93" y="19"/>
                  <a:pt x="95" y="20"/>
                </a:cubicBezTo>
                <a:cubicBezTo>
                  <a:pt x="96" y="22"/>
                  <a:pt x="97" y="23"/>
                  <a:pt x="98" y="24"/>
                </a:cubicBezTo>
                <a:cubicBezTo>
                  <a:pt x="99" y="26"/>
                  <a:pt x="101" y="27"/>
                  <a:pt x="102" y="29"/>
                </a:cubicBezTo>
                <a:cubicBezTo>
                  <a:pt x="103" y="31"/>
                  <a:pt x="105" y="31"/>
                  <a:pt x="107" y="30"/>
                </a:cubicBezTo>
                <a:cubicBezTo>
                  <a:pt x="109" y="29"/>
                  <a:pt x="109" y="26"/>
                  <a:pt x="108" y="24"/>
                </a:cubicBezTo>
                <a:close/>
                <a:moveTo>
                  <a:pt x="8" y="29"/>
                </a:moveTo>
                <a:cubicBezTo>
                  <a:pt x="8" y="29"/>
                  <a:pt x="8" y="29"/>
                  <a:pt x="8" y="29"/>
                </a:cubicBezTo>
                <a:cubicBezTo>
                  <a:pt x="9" y="27"/>
                  <a:pt x="10" y="26"/>
                  <a:pt x="11" y="24"/>
                </a:cubicBezTo>
                <a:cubicBezTo>
                  <a:pt x="12" y="23"/>
                  <a:pt x="13" y="22"/>
                  <a:pt x="15" y="20"/>
                </a:cubicBezTo>
                <a:cubicBezTo>
                  <a:pt x="16" y="19"/>
                  <a:pt x="17" y="18"/>
                  <a:pt x="19" y="17"/>
                </a:cubicBezTo>
                <a:cubicBezTo>
                  <a:pt x="20" y="16"/>
                  <a:pt x="21" y="14"/>
                  <a:pt x="23" y="13"/>
                </a:cubicBezTo>
                <a:cubicBezTo>
                  <a:pt x="24" y="12"/>
                  <a:pt x="26" y="11"/>
                  <a:pt x="28" y="11"/>
                </a:cubicBezTo>
                <a:cubicBezTo>
                  <a:pt x="28" y="10"/>
                  <a:pt x="28" y="10"/>
                  <a:pt x="28" y="10"/>
                </a:cubicBezTo>
                <a:cubicBezTo>
                  <a:pt x="29" y="10"/>
                  <a:pt x="31" y="9"/>
                  <a:pt x="33" y="8"/>
                </a:cubicBezTo>
                <a:cubicBezTo>
                  <a:pt x="35" y="7"/>
                  <a:pt x="35" y="5"/>
                  <a:pt x="35" y="3"/>
                </a:cubicBezTo>
                <a:cubicBezTo>
                  <a:pt x="34" y="1"/>
                  <a:pt x="31" y="0"/>
                  <a:pt x="29" y="1"/>
                </a:cubicBezTo>
                <a:cubicBezTo>
                  <a:pt x="28" y="2"/>
                  <a:pt x="26" y="3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2" y="5"/>
                  <a:pt x="20" y="6"/>
                  <a:pt x="18" y="7"/>
                </a:cubicBezTo>
                <a:cubicBezTo>
                  <a:pt x="17" y="8"/>
                  <a:pt x="15" y="9"/>
                  <a:pt x="14" y="11"/>
                </a:cubicBezTo>
                <a:cubicBezTo>
                  <a:pt x="12" y="12"/>
                  <a:pt x="10" y="13"/>
                  <a:pt x="9" y="15"/>
                </a:cubicBezTo>
                <a:cubicBezTo>
                  <a:pt x="8" y="16"/>
                  <a:pt x="6" y="18"/>
                  <a:pt x="5" y="19"/>
                </a:cubicBezTo>
                <a:cubicBezTo>
                  <a:pt x="3" y="21"/>
                  <a:pt x="2" y="23"/>
                  <a:pt x="1" y="24"/>
                </a:cubicBezTo>
                <a:cubicBezTo>
                  <a:pt x="0" y="26"/>
                  <a:pt x="0" y="29"/>
                  <a:pt x="2" y="30"/>
                </a:cubicBezTo>
                <a:cubicBezTo>
                  <a:pt x="4" y="31"/>
                  <a:pt x="6" y="31"/>
                  <a:pt x="8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98" name="PA_任意多边形 26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5831499" y="4223564"/>
            <a:ext cx="421085" cy="421085"/>
          </a:xfrm>
          <a:custGeom>
            <a:avLst/>
            <a:gdLst>
              <a:gd name="T0" fmla="*/ 51 w 105"/>
              <a:gd name="T1" fmla="*/ 30 h 105"/>
              <a:gd name="T2" fmla="*/ 45 w 105"/>
              <a:gd name="T3" fmla="*/ 30 h 105"/>
              <a:gd name="T4" fmla="*/ 45 w 105"/>
              <a:gd name="T5" fmla="*/ 24 h 105"/>
              <a:gd name="T6" fmla="*/ 62 w 105"/>
              <a:gd name="T7" fmla="*/ 8 h 105"/>
              <a:gd name="T8" fmla="*/ 80 w 105"/>
              <a:gd name="T9" fmla="*/ 0 h 105"/>
              <a:gd name="T10" fmla="*/ 105 w 105"/>
              <a:gd name="T11" fmla="*/ 26 h 105"/>
              <a:gd name="T12" fmla="*/ 98 w 105"/>
              <a:gd name="T13" fmla="*/ 44 h 105"/>
              <a:gd name="T14" fmla="*/ 80 w 105"/>
              <a:gd name="T15" fmla="*/ 62 h 105"/>
              <a:gd name="T16" fmla="*/ 80 w 105"/>
              <a:gd name="T17" fmla="*/ 62 h 105"/>
              <a:gd name="T18" fmla="*/ 62 w 105"/>
              <a:gd name="T19" fmla="*/ 69 h 105"/>
              <a:gd name="T20" fmla="*/ 40 w 105"/>
              <a:gd name="T21" fmla="*/ 57 h 105"/>
              <a:gd name="T22" fmla="*/ 40 w 105"/>
              <a:gd name="T23" fmla="*/ 57 h 105"/>
              <a:gd name="T24" fmla="*/ 37 w 105"/>
              <a:gd name="T25" fmla="*/ 51 h 105"/>
              <a:gd name="T26" fmla="*/ 40 w 105"/>
              <a:gd name="T27" fmla="*/ 46 h 105"/>
              <a:gd name="T28" fmla="*/ 45 w 105"/>
              <a:gd name="T29" fmla="*/ 49 h 105"/>
              <a:gd name="T30" fmla="*/ 47 w 105"/>
              <a:gd name="T31" fmla="*/ 53 h 105"/>
              <a:gd name="T32" fmla="*/ 62 w 105"/>
              <a:gd name="T33" fmla="*/ 61 h 105"/>
              <a:gd name="T34" fmla="*/ 74 w 105"/>
              <a:gd name="T35" fmla="*/ 56 h 105"/>
              <a:gd name="T36" fmla="*/ 74 w 105"/>
              <a:gd name="T37" fmla="*/ 56 h 105"/>
              <a:gd name="T38" fmla="*/ 74 w 105"/>
              <a:gd name="T39" fmla="*/ 56 h 105"/>
              <a:gd name="T40" fmla="*/ 92 w 105"/>
              <a:gd name="T41" fmla="*/ 38 h 105"/>
              <a:gd name="T42" fmla="*/ 97 w 105"/>
              <a:gd name="T43" fmla="*/ 26 h 105"/>
              <a:gd name="T44" fmla="*/ 80 w 105"/>
              <a:gd name="T45" fmla="*/ 8 h 105"/>
              <a:gd name="T46" fmla="*/ 67 w 105"/>
              <a:gd name="T47" fmla="*/ 13 h 105"/>
              <a:gd name="T48" fmla="*/ 67 w 105"/>
              <a:gd name="T49" fmla="*/ 13 h 105"/>
              <a:gd name="T50" fmla="*/ 51 w 105"/>
              <a:gd name="T51" fmla="*/ 30 h 105"/>
              <a:gd name="T52" fmla="*/ 57 w 105"/>
              <a:gd name="T53" fmla="*/ 73 h 105"/>
              <a:gd name="T54" fmla="*/ 57 w 105"/>
              <a:gd name="T55" fmla="*/ 73 h 105"/>
              <a:gd name="T56" fmla="*/ 40 w 105"/>
              <a:gd name="T57" fmla="*/ 90 h 105"/>
              <a:gd name="T58" fmla="*/ 16 w 105"/>
              <a:gd name="T59" fmla="*/ 90 h 105"/>
              <a:gd name="T60" fmla="*/ 16 w 105"/>
              <a:gd name="T61" fmla="*/ 90 h 105"/>
              <a:gd name="T62" fmla="*/ 16 w 105"/>
              <a:gd name="T63" fmla="*/ 65 h 105"/>
              <a:gd name="T64" fmla="*/ 34 w 105"/>
              <a:gd name="T65" fmla="*/ 47 h 105"/>
              <a:gd name="T66" fmla="*/ 46 w 105"/>
              <a:gd name="T67" fmla="*/ 42 h 105"/>
              <a:gd name="T68" fmla="*/ 59 w 105"/>
              <a:gd name="T69" fmla="*/ 47 h 105"/>
              <a:gd name="T70" fmla="*/ 61 w 105"/>
              <a:gd name="T71" fmla="*/ 50 h 105"/>
              <a:gd name="T72" fmla="*/ 63 w 105"/>
              <a:gd name="T73" fmla="*/ 54 h 105"/>
              <a:gd name="T74" fmla="*/ 68 w 105"/>
              <a:gd name="T75" fmla="*/ 57 h 105"/>
              <a:gd name="T76" fmla="*/ 70 w 105"/>
              <a:gd name="T77" fmla="*/ 52 h 105"/>
              <a:gd name="T78" fmla="*/ 68 w 105"/>
              <a:gd name="T79" fmla="*/ 46 h 105"/>
              <a:gd name="T80" fmla="*/ 64 w 105"/>
              <a:gd name="T81" fmla="*/ 41 h 105"/>
              <a:gd name="T82" fmla="*/ 64 w 105"/>
              <a:gd name="T83" fmla="*/ 41 h 105"/>
              <a:gd name="T84" fmla="*/ 46 w 105"/>
              <a:gd name="T85" fmla="*/ 34 h 105"/>
              <a:gd name="T86" fmla="*/ 28 w 105"/>
              <a:gd name="T87" fmla="*/ 41 h 105"/>
              <a:gd name="T88" fmla="*/ 10 w 105"/>
              <a:gd name="T89" fmla="*/ 60 h 105"/>
              <a:gd name="T90" fmla="*/ 10 w 105"/>
              <a:gd name="T91" fmla="*/ 96 h 105"/>
              <a:gd name="T92" fmla="*/ 10 w 105"/>
              <a:gd name="T93" fmla="*/ 96 h 105"/>
              <a:gd name="T94" fmla="*/ 46 w 105"/>
              <a:gd name="T95" fmla="*/ 96 h 105"/>
              <a:gd name="T96" fmla="*/ 46 w 105"/>
              <a:gd name="T97" fmla="*/ 96 h 105"/>
              <a:gd name="T98" fmla="*/ 46 w 105"/>
              <a:gd name="T99" fmla="*/ 96 h 105"/>
              <a:gd name="T100" fmla="*/ 63 w 105"/>
              <a:gd name="T101" fmla="*/ 79 h 105"/>
              <a:gd name="T102" fmla="*/ 63 w 105"/>
              <a:gd name="T103" fmla="*/ 73 h 105"/>
              <a:gd name="T104" fmla="*/ 57 w 105"/>
              <a:gd name="T105" fmla="*/ 73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5" h="105">
                <a:moveTo>
                  <a:pt x="51" y="30"/>
                </a:moveTo>
                <a:cubicBezTo>
                  <a:pt x="49" y="32"/>
                  <a:pt x="47" y="32"/>
                  <a:pt x="45" y="30"/>
                </a:cubicBezTo>
                <a:cubicBezTo>
                  <a:pt x="44" y="29"/>
                  <a:pt x="44" y="26"/>
                  <a:pt x="45" y="24"/>
                </a:cubicBezTo>
                <a:cubicBezTo>
                  <a:pt x="62" y="8"/>
                  <a:pt x="62" y="8"/>
                  <a:pt x="62" y="8"/>
                </a:cubicBezTo>
                <a:cubicBezTo>
                  <a:pt x="67" y="3"/>
                  <a:pt x="73" y="0"/>
                  <a:pt x="80" y="0"/>
                </a:cubicBezTo>
                <a:cubicBezTo>
                  <a:pt x="94" y="0"/>
                  <a:pt x="105" y="12"/>
                  <a:pt x="105" y="26"/>
                </a:cubicBezTo>
                <a:cubicBezTo>
                  <a:pt x="105" y="32"/>
                  <a:pt x="103" y="39"/>
                  <a:pt x="98" y="44"/>
                </a:cubicBezTo>
                <a:cubicBezTo>
                  <a:pt x="80" y="62"/>
                  <a:pt x="80" y="62"/>
                  <a:pt x="80" y="62"/>
                </a:cubicBezTo>
                <a:cubicBezTo>
                  <a:pt x="80" y="62"/>
                  <a:pt x="80" y="62"/>
                  <a:pt x="80" y="62"/>
                </a:cubicBezTo>
                <a:cubicBezTo>
                  <a:pt x="75" y="67"/>
                  <a:pt x="68" y="69"/>
                  <a:pt x="62" y="69"/>
                </a:cubicBezTo>
                <a:cubicBezTo>
                  <a:pt x="53" y="69"/>
                  <a:pt x="44" y="65"/>
                  <a:pt x="40" y="57"/>
                </a:cubicBezTo>
                <a:cubicBezTo>
                  <a:pt x="40" y="57"/>
                  <a:pt x="40" y="57"/>
                  <a:pt x="40" y="57"/>
                </a:cubicBezTo>
                <a:cubicBezTo>
                  <a:pt x="39" y="55"/>
                  <a:pt x="38" y="53"/>
                  <a:pt x="37" y="51"/>
                </a:cubicBezTo>
                <a:cubicBezTo>
                  <a:pt x="37" y="49"/>
                  <a:pt x="38" y="47"/>
                  <a:pt x="40" y="46"/>
                </a:cubicBezTo>
                <a:cubicBezTo>
                  <a:pt x="42" y="46"/>
                  <a:pt x="44" y="47"/>
                  <a:pt x="45" y="49"/>
                </a:cubicBezTo>
                <a:cubicBezTo>
                  <a:pt x="45" y="50"/>
                  <a:pt x="46" y="52"/>
                  <a:pt x="47" y="53"/>
                </a:cubicBezTo>
                <a:cubicBezTo>
                  <a:pt x="50" y="58"/>
                  <a:pt x="56" y="61"/>
                  <a:pt x="62" y="61"/>
                </a:cubicBezTo>
                <a:cubicBezTo>
                  <a:pt x="66" y="61"/>
                  <a:pt x="71" y="60"/>
                  <a:pt x="74" y="56"/>
                </a:cubicBezTo>
                <a:cubicBezTo>
                  <a:pt x="74" y="56"/>
                  <a:pt x="74" y="56"/>
                  <a:pt x="74" y="56"/>
                </a:cubicBezTo>
                <a:cubicBezTo>
                  <a:pt x="74" y="56"/>
                  <a:pt x="74" y="56"/>
                  <a:pt x="74" y="56"/>
                </a:cubicBezTo>
                <a:cubicBezTo>
                  <a:pt x="92" y="38"/>
                  <a:pt x="92" y="38"/>
                  <a:pt x="92" y="38"/>
                </a:cubicBezTo>
                <a:cubicBezTo>
                  <a:pt x="96" y="35"/>
                  <a:pt x="97" y="30"/>
                  <a:pt x="97" y="26"/>
                </a:cubicBezTo>
                <a:cubicBezTo>
                  <a:pt x="97" y="16"/>
                  <a:pt x="90" y="8"/>
                  <a:pt x="80" y="8"/>
                </a:cubicBezTo>
                <a:cubicBezTo>
                  <a:pt x="75" y="8"/>
                  <a:pt x="71" y="10"/>
                  <a:pt x="67" y="13"/>
                </a:cubicBezTo>
                <a:cubicBezTo>
                  <a:pt x="67" y="13"/>
                  <a:pt x="67" y="13"/>
                  <a:pt x="67" y="13"/>
                </a:cubicBezTo>
                <a:cubicBezTo>
                  <a:pt x="51" y="30"/>
                  <a:pt x="51" y="30"/>
                  <a:pt x="51" y="30"/>
                </a:cubicBezTo>
                <a:close/>
                <a:moveTo>
                  <a:pt x="57" y="73"/>
                </a:moveTo>
                <a:cubicBezTo>
                  <a:pt x="57" y="73"/>
                  <a:pt x="57" y="73"/>
                  <a:pt x="57" y="73"/>
                </a:cubicBezTo>
                <a:cubicBezTo>
                  <a:pt x="40" y="90"/>
                  <a:pt x="40" y="90"/>
                  <a:pt x="40" y="90"/>
                </a:cubicBezTo>
                <a:cubicBezTo>
                  <a:pt x="34" y="97"/>
                  <a:pt x="22" y="97"/>
                  <a:pt x="16" y="90"/>
                </a:cubicBezTo>
                <a:cubicBezTo>
                  <a:pt x="16" y="90"/>
                  <a:pt x="16" y="90"/>
                  <a:pt x="16" y="90"/>
                </a:cubicBezTo>
                <a:cubicBezTo>
                  <a:pt x="9" y="83"/>
                  <a:pt x="9" y="72"/>
                  <a:pt x="16" y="65"/>
                </a:cubicBezTo>
                <a:cubicBezTo>
                  <a:pt x="34" y="47"/>
                  <a:pt x="34" y="47"/>
                  <a:pt x="34" y="47"/>
                </a:cubicBezTo>
                <a:cubicBezTo>
                  <a:pt x="37" y="44"/>
                  <a:pt x="42" y="42"/>
                  <a:pt x="46" y="42"/>
                </a:cubicBezTo>
                <a:cubicBezTo>
                  <a:pt x="51" y="42"/>
                  <a:pt x="55" y="44"/>
                  <a:pt x="59" y="47"/>
                </a:cubicBezTo>
                <a:cubicBezTo>
                  <a:pt x="60" y="48"/>
                  <a:pt x="60" y="49"/>
                  <a:pt x="61" y="50"/>
                </a:cubicBezTo>
                <a:cubicBezTo>
                  <a:pt x="62" y="52"/>
                  <a:pt x="62" y="53"/>
                  <a:pt x="63" y="54"/>
                </a:cubicBezTo>
                <a:cubicBezTo>
                  <a:pt x="64" y="57"/>
                  <a:pt x="66" y="58"/>
                  <a:pt x="68" y="57"/>
                </a:cubicBezTo>
                <a:cubicBezTo>
                  <a:pt x="70" y="57"/>
                  <a:pt x="71" y="54"/>
                  <a:pt x="70" y="52"/>
                </a:cubicBezTo>
                <a:cubicBezTo>
                  <a:pt x="70" y="50"/>
                  <a:pt x="69" y="48"/>
                  <a:pt x="68" y="46"/>
                </a:cubicBezTo>
                <a:cubicBezTo>
                  <a:pt x="67" y="45"/>
                  <a:pt x="66" y="43"/>
                  <a:pt x="64" y="41"/>
                </a:cubicBezTo>
                <a:cubicBezTo>
                  <a:pt x="64" y="41"/>
                  <a:pt x="64" y="41"/>
                  <a:pt x="64" y="41"/>
                </a:cubicBezTo>
                <a:cubicBezTo>
                  <a:pt x="59" y="37"/>
                  <a:pt x="53" y="34"/>
                  <a:pt x="46" y="34"/>
                </a:cubicBezTo>
                <a:cubicBezTo>
                  <a:pt x="40" y="34"/>
                  <a:pt x="33" y="37"/>
                  <a:pt x="28" y="41"/>
                </a:cubicBezTo>
                <a:cubicBezTo>
                  <a:pt x="10" y="60"/>
                  <a:pt x="10" y="60"/>
                  <a:pt x="10" y="60"/>
                </a:cubicBezTo>
                <a:cubicBezTo>
                  <a:pt x="0" y="69"/>
                  <a:pt x="0" y="86"/>
                  <a:pt x="10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20" y="105"/>
                  <a:pt x="36" y="105"/>
                  <a:pt x="46" y="96"/>
                </a:cubicBezTo>
                <a:cubicBezTo>
                  <a:pt x="46" y="96"/>
                  <a:pt x="46" y="96"/>
                  <a:pt x="46" y="96"/>
                </a:cubicBezTo>
                <a:cubicBezTo>
                  <a:pt x="46" y="96"/>
                  <a:pt x="46" y="96"/>
                  <a:pt x="46" y="96"/>
                </a:cubicBezTo>
                <a:cubicBezTo>
                  <a:pt x="63" y="79"/>
                  <a:pt x="63" y="79"/>
                  <a:pt x="63" y="79"/>
                </a:cubicBezTo>
                <a:cubicBezTo>
                  <a:pt x="64" y="77"/>
                  <a:pt x="64" y="75"/>
                  <a:pt x="63" y="73"/>
                </a:cubicBezTo>
                <a:cubicBezTo>
                  <a:pt x="61" y="72"/>
                  <a:pt x="59" y="72"/>
                  <a:pt x="57" y="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099" name="PA_任意多边形 27"/>
          <p:cNvSpPr>
            <a:spLocks noEditPoints="1"/>
          </p:cNvSpPr>
          <p:nvPr>
            <p:custDataLst>
              <p:tags r:id="rId20"/>
            </p:custDataLst>
          </p:nvPr>
        </p:nvSpPr>
        <p:spPr bwMode="auto">
          <a:xfrm>
            <a:off x="3209759" y="3171906"/>
            <a:ext cx="416855" cy="412623"/>
          </a:xfrm>
          <a:custGeom>
            <a:avLst/>
            <a:gdLst>
              <a:gd name="T0" fmla="*/ 29 w 104"/>
              <a:gd name="T1" fmla="*/ 32 h 103"/>
              <a:gd name="T2" fmla="*/ 29 w 104"/>
              <a:gd name="T3" fmla="*/ 70 h 103"/>
              <a:gd name="T4" fmla="*/ 29 w 104"/>
              <a:gd name="T5" fmla="*/ 70 h 103"/>
              <a:gd name="T6" fmla="*/ 56 w 104"/>
              <a:gd name="T7" fmla="*/ 91 h 103"/>
              <a:gd name="T8" fmla="*/ 56 w 104"/>
              <a:gd name="T9" fmla="*/ 73 h 103"/>
              <a:gd name="T10" fmla="*/ 56 w 104"/>
              <a:gd name="T11" fmla="*/ 29 h 103"/>
              <a:gd name="T12" fmla="*/ 56 w 104"/>
              <a:gd name="T13" fmla="*/ 12 h 103"/>
              <a:gd name="T14" fmla="*/ 29 w 104"/>
              <a:gd name="T15" fmla="*/ 32 h 103"/>
              <a:gd name="T16" fmla="*/ 29 w 104"/>
              <a:gd name="T17" fmla="*/ 32 h 103"/>
              <a:gd name="T18" fmla="*/ 77 w 104"/>
              <a:gd name="T19" fmla="*/ 17 h 103"/>
              <a:gd name="T20" fmla="*/ 77 w 104"/>
              <a:gd name="T21" fmla="*/ 17 h 103"/>
              <a:gd name="T22" fmla="*/ 75 w 104"/>
              <a:gd name="T23" fmla="*/ 12 h 103"/>
              <a:gd name="T24" fmla="*/ 81 w 104"/>
              <a:gd name="T25" fmla="*/ 10 h 103"/>
              <a:gd name="T26" fmla="*/ 98 w 104"/>
              <a:gd name="T27" fmla="*/ 28 h 103"/>
              <a:gd name="T28" fmla="*/ 104 w 104"/>
              <a:gd name="T29" fmla="*/ 51 h 103"/>
              <a:gd name="T30" fmla="*/ 98 w 104"/>
              <a:gd name="T31" fmla="*/ 75 h 103"/>
              <a:gd name="T32" fmla="*/ 81 w 104"/>
              <a:gd name="T33" fmla="*/ 92 h 103"/>
              <a:gd name="T34" fmla="*/ 75 w 104"/>
              <a:gd name="T35" fmla="*/ 91 h 103"/>
              <a:gd name="T36" fmla="*/ 77 w 104"/>
              <a:gd name="T37" fmla="*/ 85 h 103"/>
              <a:gd name="T38" fmla="*/ 91 w 104"/>
              <a:gd name="T39" fmla="*/ 71 h 103"/>
              <a:gd name="T40" fmla="*/ 96 w 104"/>
              <a:gd name="T41" fmla="*/ 51 h 103"/>
              <a:gd name="T42" fmla="*/ 91 w 104"/>
              <a:gd name="T43" fmla="*/ 32 h 103"/>
              <a:gd name="T44" fmla="*/ 77 w 104"/>
              <a:gd name="T45" fmla="*/ 17 h 103"/>
              <a:gd name="T46" fmla="*/ 24 w 104"/>
              <a:gd name="T47" fmla="*/ 33 h 103"/>
              <a:gd name="T48" fmla="*/ 24 w 104"/>
              <a:gd name="T49" fmla="*/ 33 h 103"/>
              <a:gd name="T50" fmla="*/ 8 w 104"/>
              <a:gd name="T51" fmla="*/ 33 h 103"/>
              <a:gd name="T52" fmla="*/ 8 w 104"/>
              <a:gd name="T53" fmla="*/ 69 h 103"/>
              <a:gd name="T54" fmla="*/ 24 w 104"/>
              <a:gd name="T55" fmla="*/ 69 h 103"/>
              <a:gd name="T56" fmla="*/ 24 w 104"/>
              <a:gd name="T57" fmla="*/ 33 h 103"/>
              <a:gd name="T58" fmla="*/ 25 w 104"/>
              <a:gd name="T59" fmla="*/ 25 h 103"/>
              <a:gd name="T60" fmla="*/ 25 w 104"/>
              <a:gd name="T61" fmla="*/ 25 h 103"/>
              <a:gd name="T62" fmla="*/ 57 w 104"/>
              <a:gd name="T63" fmla="*/ 1 h 103"/>
              <a:gd name="T64" fmla="*/ 60 w 104"/>
              <a:gd name="T65" fmla="*/ 0 h 103"/>
              <a:gd name="T66" fmla="*/ 63 w 104"/>
              <a:gd name="T67" fmla="*/ 4 h 103"/>
              <a:gd name="T68" fmla="*/ 63 w 104"/>
              <a:gd name="T69" fmla="*/ 29 h 103"/>
              <a:gd name="T70" fmla="*/ 63 w 104"/>
              <a:gd name="T71" fmla="*/ 30 h 103"/>
              <a:gd name="T72" fmla="*/ 73 w 104"/>
              <a:gd name="T73" fmla="*/ 37 h 103"/>
              <a:gd name="T74" fmla="*/ 78 w 104"/>
              <a:gd name="T75" fmla="*/ 51 h 103"/>
              <a:gd name="T76" fmla="*/ 73 w 104"/>
              <a:gd name="T77" fmla="*/ 65 h 103"/>
              <a:gd name="T78" fmla="*/ 63 w 104"/>
              <a:gd name="T79" fmla="*/ 72 h 103"/>
              <a:gd name="T80" fmla="*/ 63 w 104"/>
              <a:gd name="T81" fmla="*/ 73 h 103"/>
              <a:gd name="T82" fmla="*/ 63 w 104"/>
              <a:gd name="T83" fmla="*/ 99 h 103"/>
              <a:gd name="T84" fmla="*/ 63 w 104"/>
              <a:gd name="T85" fmla="*/ 101 h 103"/>
              <a:gd name="T86" fmla="*/ 57 w 104"/>
              <a:gd name="T87" fmla="*/ 102 h 103"/>
              <a:gd name="T88" fmla="*/ 25 w 104"/>
              <a:gd name="T89" fmla="*/ 77 h 103"/>
              <a:gd name="T90" fmla="*/ 4 w 104"/>
              <a:gd name="T91" fmla="*/ 77 h 103"/>
              <a:gd name="T92" fmla="*/ 4 w 104"/>
              <a:gd name="T93" fmla="*/ 77 h 103"/>
              <a:gd name="T94" fmla="*/ 0 w 104"/>
              <a:gd name="T95" fmla="*/ 73 h 103"/>
              <a:gd name="T96" fmla="*/ 0 w 104"/>
              <a:gd name="T97" fmla="*/ 29 h 103"/>
              <a:gd name="T98" fmla="*/ 0 w 104"/>
              <a:gd name="T99" fmla="*/ 29 h 103"/>
              <a:gd name="T100" fmla="*/ 4 w 104"/>
              <a:gd name="T101" fmla="*/ 25 h 103"/>
              <a:gd name="T102" fmla="*/ 25 w 104"/>
              <a:gd name="T103" fmla="*/ 25 h 103"/>
              <a:gd name="T104" fmla="*/ 63 w 104"/>
              <a:gd name="T105" fmla="*/ 35 h 103"/>
              <a:gd name="T106" fmla="*/ 63 w 104"/>
              <a:gd name="T107" fmla="*/ 35 h 103"/>
              <a:gd name="T108" fmla="*/ 63 w 104"/>
              <a:gd name="T109" fmla="*/ 67 h 103"/>
              <a:gd name="T110" fmla="*/ 69 w 104"/>
              <a:gd name="T111" fmla="*/ 62 h 103"/>
              <a:gd name="T112" fmla="*/ 73 w 104"/>
              <a:gd name="T113" fmla="*/ 51 h 103"/>
              <a:gd name="T114" fmla="*/ 69 w 104"/>
              <a:gd name="T115" fmla="*/ 40 h 103"/>
              <a:gd name="T116" fmla="*/ 63 w 104"/>
              <a:gd name="T117" fmla="*/ 35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04" h="103">
                <a:moveTo>
                  <a:pt x="29" y="32"/>
                </a:moveTo>
                <a:cubicBezTo>
                  <a:pt x="29" y="70"/>
                  <a:pt x="29" y="70"/>
                  <a:pt x="29" y="70"/>
                </a:cubicBezTo>
                <a:cubicBezTo>
                  <a:pt x="29" y="70"/>
                  <a:pt x="29" y="70"/>
                  <a:pt x="29" y="70"/>
                </a:cubicBezTo>
                <a:cubicBezTo>
                  <a:pt x="56" y="91"/>
                  <a:pt x="56" y="91"/>
                  <a:pt x="56" y="91"/>
                </a:cubicBezTo>
                <a:cubicBezTo>
                  <a:pt x="56" y="73"/>
                  <a:pt x="56" y="73"/>
                  <a:pt x="56" y="73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12"/>
                  <a:pt x="56" y="12"/>
                  <a:pt x="56" y="12"/>
                </a:cubicBezTo>
                <a:cubicBezTo>
                  <a:pt x="29" y="32"/>
                  <a:pt x="29" y="32"/>
                  <a:pt x="29" y="32"/>
                </a:cubicBezTo>
                <a:cubicBezTo>
                  <a:pt x="29" y="32"/>
                  <a:pt x="29" y="32"/>
                  <a:pt x="29" y="32"/>
                </a:cubicBezTo>
                <a:close/>
                <a:moveTo>
                  <a:pt x="77" y="17"/>
                </a:moveTo>
                <a:cubicBezTo>
                  <a:pt x="77" y="17"/>
                  <a:pt x="77" y="17"/>
                  <a:pt x="77" y="17"/>
                </a:cubicBezTo>
                <a:cubicBezTo>
                  <a:pt x="75" y="16"/>
                  <a:pt x="74" y="13"/>
                  <a:pt x="75" y="12"/>
                </a:cubicBezTo>
                <a:cubicBezTo>
                  <a:pt x="77" y="10"/>
                  <a:pt x="79" y="9"/>
                  <a:pt x="81" y="10"/>
                </a:cubicBezTo>
                <a:cubicBezTo>
                  <a:pt x="88" y="14"/>
                  <a:pt x="94" y="21"/>
                  <a:pt x="98" y="28"/>
                </a:cubicBezTo>
                <a:cubicBezTo>
                  <a:pt x="102" y="35"/>
                  <a:pt x="104" y="43"/>
                  <a:pt x="104" y="51"/>
                </a:cubicBezTo>
                <a:cubicBezTo>
                  <a:pt x="104" y="60"/>
                  <a:pt x="102" y="68"/>
                  <a:pt x="98" y="75"/>
                </a:cubicBezTo>
                <a:cubicBezTo>
                  <a:pt x="94" y="82"/>
                  <a:pt x="88" y="88"/>
                  <a:pt x="81" y="92"/>
                </a:cubicBezTo>
                <a:cubicBezTo>
                  <a:pt x="79" y="93"/>
                  <a:pt x="77" y="93"/>
                  <a:pt x="75" y="91"/>
                </a:cubicBezTo>
                <a:cubicBezTo>
                  <a:pt x="74" y="89"/>
                  <a:pt x="75" y="86"/>
                  <a:pt x="77" y="85"/>
                </a:cubicBezTo>
                <a:cubicBezTo>
                  <a:pt x="83" y="82"/>
                  <a:pt x="88" y="77"/>
                  <a:pt x="91" y="71"/>
                </a:cubicBezTo>
                <a:cubicBezTo>
                  <a:pt x="94" y="65"/>
                  <a:pt x="96" y="58"/>
                  <a:pt x="96" y="51"/>
                </a:cubicBezTo>
                <a:cubicBezTo>
                  <a:pt x="96" y="44"/>
                  <a:pt x="94" y="37"/>
                  <a:pt x="91" y="32"/>
                </a:cubicBezTo>
                <a:cubicBezTo>
                  <a:pt x="88" y="26"/>
                  <a:pt x="83" y="21"/>
                  <a:pt x="77" y="17"/>
                </a:cubicBezTo>
                <a:close/>
                <a:moveTo>
                  <a:pt x="24" y="33"/>
                </a:moveTo>
                <a:cubicBezTo>
                  <a:pt x="24" y="33"/>
                  <a:pt x="24" y="33"/>
                  <a:pt x="24" y="33"/>
                </a:cubicBezTo>
                <a:cubicBezTo>
                  <a:pt x="8" y="33"/>
                  <a:pt x="8" y="33"/>
                  <a:pt x="8" y="33"/>
                </a:cubicBezTo>
                <a:cubicBezTo>
                  <a:pt x="8" y="69"/>
                  <a:pt x="8" y="69"/>
                  <a:pt x="8" y="69"/>
                </a:cubicBezTo>
                <a:cubicBezTo>
                  <a:pt x="24" y="69"/>
                  <a:pt x="24" y="69"/>
                  <a:pt x="24" y="69"/>
                </a:cubicBezTo>
                <a:cubicBezTo>
                  <a:pt x="24" y="33"/>
                  <a:pt x="24" y="33"/>
                  <a:pt x="24" y="33"/>
                </a:cubicBezTo>
                <a:close/>
                <a:moveTo>
                  <a:pt x="25" y="25"/>
                </a:moveTo>
                <a:cubicBezTo>
                  <a:pt x="25" y="25"/>
                  <a:pt x="25" y="25"/>
                  <a:pt x="25" y="25"/>
                </a:cubicBezTo>
                <a:cubicBezTo>
                  <a:pt x="57" y="1"/>
                  <a:pt x="57" y="1"/>
                  <a:pt x="57" y="1"/>
                </a:cubicBezTo>
                <a:cubicBezTo>
                  <a:pt x="58" y="0"/>
                  <a:pt x="59" y="0"/>
                  <a:pt x="60" y="0"/>
                </a:cubicBezTo>
                <a:cubicBezTo>
                  <a:pt x="62" y="0"/>
                  <a:pt x="63" y="2"/>
                  <a:pt x="63" y="4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7" y="31"/>
                  <a:pt x="70" y="34"/>
                  <a:pt x="73" y="37"/>
                </a:cubicBezTo>
                <a:cubicBezTo>
                  <a:pt x="76" y="41"/>
                  <a:pt x="78" y="46"/>
                  <a:pt x="78" y="51"/>
                </a:cubicBezTo>
                <a:cubicBezTo>
                  <a:pt x="78" y="57"/>
                  <a:pt x="76" y="61"/>
                  <a:pt x="73" y="65"/>
                </a:cubicBezTo>
                <a:cubicBezTo>
                  <a:pt x="70" y="68"/>
                  <a:pt x="67" y="71"/>
                  <a:pt x="63" y="72"/>
                </a:cubicBezTo>
                <a:cubicBezTo>
                  <a:pt x="63" y="73"/>
                  <a:pt x="63" y="73"/>
                  <a:pt x="63" y="73"/>
                </a:cubicBezTo>
                <a:cubicBezTo>
                  <a:pt x="63" y="99"/>
                  <a:pt x="63" y="99"/>
                  <a:pt x="63" y="99"/>
                </a:cubicBezTo>
                <a:cubicBezTo>
                  <a:pt x="63" y="100"/>
                  <a:pt x="63" y="100"/>
                  <a:pt x="63" y="101"/>
                </a:cubicBezTo>
                <a:cubicBezTo>
                  <a:pt x="61" y="103"/>
                  <a:pt x="59" y="103"/>
                  <a:pt x="57" y="102"/>
                </a:cubicBezTo>
                <a:cubicBezTo>
                  <a:pt x="25" y="77"/>
                  <a:pt x="25" y="77"/>
                  <a:pt x="25" y="77"/>
                </a:cubicBezTo>
                <a:cubicBezTo>
                  <a:pt x="4" y="77"/>
                  <a:pt x="4" y="77"/>
                  <a:pt x="4" y="77"/>
                </a:cubicBezTo>
                <a:cubicBezTo>
                  <a:pt x="4" y="77"/>
                  <a:pt x="4" y="77"/>
                  <a:pt x="4" y="77"/>
                </a:cubicBezTo>
                <a:cubicBezTo>
                  <a:pt x="2" y="77"/>
                  <a:pt x="0" y="75"/>
                  <a:pt x="0" y="73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7"/>
                  <a:pt x="2" y="25"/>
                  <a:pt x="4" y="25"/>
                </a:cubicBezTo>
                <a:cubicBezTo>
                  <a:pt x="25" y="25"/>
                  <a:pt x="25" y="25"/>
                  <a:pt x="25" y="25"/>
                </a:cubicBezTo>
                <a:close/>
                <a:moveTo>
                  <a:pt x="63" y="35"/>
                </a:moveTo>
                <a:cubicBezTo>
                  <a:pt x="63" y="35"/>
                  <a:pt x="63" y="35"/>
                  <a:pt x="63" y="35"/>
                </a:cubicBezTo>
                <a:cubicBezTo>
                  <a:pt x="63" y="67"/>
                  <a:pt x="63" y="67"/>
                  <a:pt x="63" y="67"/>
                </a:cubicBezTo>
                <a:cubicBezTo>
                  <a:pt x="66" y="66"/>
                  <a:pt x="68" y="64"/>
                  <a:pt x="69" y="62"/>
                </a:cubicBezTo>
                <a:cubicBezTo>
                  <a:pt x="71" y="59"/>
                  <a:pt x="73" y="55"/>
                  <a:pt x="73" y="51"/>
                </a:cubicBezTo>
                <a:cubicBezTo>
                  <a:pt x="73" y="47"/>
                  <a:pt x="71" y="43"/>
                  <a:pt x="69" y="40"/>
                </a:cubicBezTo>
                <a:cubicBezTo>
                  <a:pt x="68" y="38"/>
                  <a:pt x="66" y="36"/>
                  <a:pt x="63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100" name="PA_任意多边形 28"/>
          <p:cNvSpPr>
            <a:spLocks noEditPoints="1"/>
          </p:cNvSpPr>
          <p:nvPr>
            <p:custDataLst>
              <p:tags r:id="rId21"/>
            </p:custDataLst>
          </p:nvPr>
        </p:nvSpPr>
        <p:spPr bwMode="auto">
          <a:xfrm>
            <a:off x="8535765" y="3171906"/>
            <a:ext cx="304705" cy="412623"/>
          </a:xfrm>
          <a:custGeom>
            <a:avLst/>
            <a:gdLst>
              <a:gd name="T0" fmla="*/ 55 w 76"/>
              <a:gd name="T1" fmla="*/ 7 h 103"/>
              <a:gd name="T2" fmla="*/ 63 w 76"/>
              <a:gd name="T3" fmla="*/ 47 h 103"/>
              <a:gd name="T4" fmla="*/ 55 w 76"/>
              <a:gd name="T5" fmla="*/ 65 h 103"/>
              <a:gd name="T6" fmla="*/ 20 w 76"/>
              <a:gd name="T7" fmla="*/ 65 h 103"/>
              <a:gd name="T8" fmla="*/ 13 w 76"/>
              <a:gd name="T9" fmla="*/ 47 h 103"/>
              <a:gd name="T10" fmla="*/ 20 w 76"/>
              <a:gd name="T11" fmla="*/ 7 h 103"/>
              <a:gd name="T12" fmla="*/ 21 w 76"/>
              <a:gd name="T13" fmla="*/ 34 h 103"/>
              <a:gd name="T14" fmla="*/ 55 w 76"/>
              <a:gd name="T15" fmla="*/ 34 h 103"/>
              <a:gd name="T16" fmla="*/ 50 w 76"/>
              <a:gd name="T17" fmla="*/ 13 h 103"/>
              <a:gd name="T18" fmla="*/ 26 w 76"/>
              <a:gd name="T19" fmla="*/ 13 h 103"/>
              <a:gd name="T20" fmla="*/ 21 w 76"/>
              <a:gd name="T21" fmla="*/ 34 h 103"/>
              <a:gd name="T22" fmla="*/ 55 w 76"/>
              <a:gd name="T23" fmla="*/ 38 h 103"/>
              <a:gd name="T24" fmla="*/ 21 w 76"/>
              <a:gd name="T25" fmla="*/ 47 h 103"/>
              <a:gd name="T26" fmla="*/ 26 w 76"/>
              <a:gd name="T27" fmla="*/ 59 h 103"/>
              <a:gd name="T28" fmla="*/ 50 w 76"/>
              <a:gd name="T29" fmla="*/ 59 h 103"/>
              <a:gd name="T30" fmla="*/ 50 w 76"/>
              <a:gd name="T31" fmla="*/ 59 h 103"/>
              <a:gd name="T32" fmla="*/ 55 w 76"/>
              <a:gd name="T33" fmla="*/ 38 h 103"/>
              <a:gd name="T34" fmla="*/ 14 w 76"/>
              <a:gd name="T35" fmla="*/ 103 h 103"/>
              <a:gd name="T36" fmla="*/ 38 w 76"/>
              <a:gd name="T37" fmla="*/ 103 h 103"/>
              <a:gd name="T38" fmla="*/ 61 w 76"/>
              <a:gd name="T39" fmla="*/ 103 h 103"/>
              <a:gd name="T40" fmla="*/ 61 w 76"/>
              <a:gd name="T41" fmla="*/ 95 h 103"/>
              <a:gd name="T42" fmla="*/ 42 w 76"/>
              <a:gd name="T43" fmla="*/ 85 h 103"/>
              <a:gd name="T44" fmla="*/ 73 w 76"/>
              <a:gd name="T45" fmla="*/ 62 h 103"/>
              <a:gd name="T46" fmla="*/ 76 w 76"/>
              <a:gd name="T47" fmla="*/ 36 h 103"/>
              <a:gd name="T48" fmla="*/ 68 w 76"/>
              <a:gd name="T49" fmla="*/ 36 h 103"/>
              <a:gd name="T50" fmla="*/ 66 w 76"/>
              <a:gd name="T51" fmla="*/ 59 h 103"/>
              <a:gd name="T52" fmla="*/ 38 w 76"/>
              <a:gd name="T53" fmla="*/ 77 h 103"/>
              <a:gd name="T54" fmla="*/ 16 w 76"/>
              <a:gd name="T55" fmla="*/ 69 h 103"/>
              <a:gd name="T56" fmla="*/ 8 w 76"/>
              <a:gd name="T57" fmla="*/ 47 h 103"/>
              <a:gd name="T58" fmla="*/ 4 w 76"/>
              <a:gd name="T59" fmla="*/ 32 h 103"/>
              <a:gd name="T60" fmla="*/ 0 w 76"/>
              <a:gd name="T61" fmla="*/ 47 h 103"/>
              <a:gd name="T62" fmla="*/ 11 w 76"/>
              <a:gd name="T63" fmla="*/ 74 h 103"/>
              <a:gd name="T64" fmla="*/ 34 w 76"/>
              <a:gd name="T65" fmla="*/ 85 h 103"/>
              <a:gd name="T66" fmla="*/ 14 w 76"/>
              <a:gd name="T67" fmla="*/ 95 h 103"/>
              <a:gd name="T68" fmla="*/ 14 w 76"/>
              <a:gd name="T69" fmla="*/ 103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6" h="103">
                <a:moveTo>
                  <a:pt x="38" y="0"/>
                </a:moveTo>
                <a:cubicBezTo>
                  <a:pt x="45" y="0"/>
                  <a:pt x="51" y="3"/>
                  <a:pt x="55" y="7"/>
                </a:cubicBezTo>
                <a:cubicBezTo>
                  <a:pt x="60" y="12"/>
                  <a:pt x="63" y="18"/>
                  <a:pt x="63" y="25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54"/>
                  <a:pt x="60" y="60"/>
                  <a:pt x="55" y="65"/>
                </a:cubicBezTo>
                <a:cubicBezTo>
                  <a:pt x="55" y="65"/>
                  <a:pt x="55" y="65"/>
                  <a:pt x="55" y="65"/>
                </a:cubicBezTo>
                <a:cubicBezTo>
                  <a:pt x="51" y="69"/>
                  <a:pt x="45" y="72"/>
                  <a:pt x="38" y="72"/>
                </a:cubicBezTo>
                <a:cubicBezTo>
                  <a:pt x="31" y="72"/>
                  <a:pt x="25" y="69"/>
                  <a:pt x="20" y="65"/>
                </a:cubicBezTo>
                <a:cubicBezTo>
                  <a:pt x="20" y="65"/>
                  <a:pt x="20" y="65"/>
                  <a:pt x="20" y="65"/>
                </a:cubicBezTo>
                <a:cubicBezTo>
                  <a:pt x="16" y="60"/>
                  <a:pt x="13" y="54"/>
                  <a:pt x="13" y="47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18"/>
                  <a:pt x="16" y="12"/>
                  <a:pt x="20" y="7"/>
                </a:cubicBezTo>
                <a:cubicBezTo>
                  <a:pt x="25" y="3"/>
                  <a:pt x="31" y="0"/>
                  <a:pt x="38" y="0"/>
                </a:cubicBezTo>
                <a:close/>
                <a:moveTo>
                  <a:pt x="21" y="34"/>
                </a:moveTo>
                <a:cubicBezTo>
                  <a:pt x="21" y="34"/>
                  <a:pt x="21" y="34"/>
                  <a:pt x="21" y="34"/>
                </a:cubicBezTo>
                <a:cubicBezTo>
                  <a:pt x="55" y="34"/>
                  <a:pt x="55" y="34"/>
                  <a:pt x="55" y="34"/>
                </a:cubicBezTo>
                <a:cubicBezTo>
                  <a:pt x="55" y="25"/>
                  <a:pt x="55" y="25"/>
                  <a:pt x="55" y="25"/>
                </a:cubicBezTo>
                <a:cubicBezTo>
                  <a:pt x="55" y="20"/>
                  <a:pt x="53" y="16"/>
                  <a:pt x="50" y="13"/>
                </a:cubicBezTo>
                <a:cubicBezTo>
                  <a:pt x="47" y="10"/>
                  <a:pt x="42" y="8"/>
                  <a:pt x="38" y="8"/>
                </a:cubicBezTo>
                <a:cubicBezTo>
                  <a:pt x="33" y="8"/>
                  <a:pt x="29" y="10"/>
                  <a:pt x="26" y="13"/>
                </a:cubicBezTo>
                <a:cubicBezTo>
                  <a:pt x="23" y="16"/>
                  <a:pt x="21" y="20"/>
                  <a:pt x="21" y="25"/>
                </a:cubicBezTo>
                <a:cubicBezTo>
                  <a:pt x="21" y="34"/>
                  <a:pt x="21" y="34"/>
                  <a:pt x="21" y="34"/>
                </a:cubicBezTo>
                <a:close/>
                <a:moveTo>
                  <a:pt x="55" y="38"/>
                </a:moveTo>
                <a:cubicBezTo>
                  <a:pt x="55" y="38"/>
                  <a:pt x="55" y="38"/>
                  <a:pt x="55" y="38"/>
                </a:cubicBezTo>
                <a:cubicBezTo>
                  <a:pt x="21" y="38"/>
                  <a:pt x="21" y="38"/>
                  <a:pt x="21" y="38"/>
                </a:cubicBezTo>
                <a:cubicBezTo>
                  <a:pt x="21" y="47"/>
                  <a:pt x="21" y="47"/>
                  <a:pt x="21" y="47"/>
                </a:cubicBezTo>
                <a:cubicBezTo>
                  <a:pt x="21" y="52"/>
                  <a:pt x="23" y="56"/>
                  <a:pt x="26" y="59"/>
                </a:cubicBezTo>
                <a:cubicBezTo>
                  <a:pt x="26" y="59"/>
                  <a:pt x="26" y="59"/>
                  <a:pt x="26" y="59"/>
                </a:cubicBezTo>
                <a:cubicBezTo>
                  <a:pt x="29" y="62"/>
                  <a:pt x="33" y="64"/>
                  <a:pt x="38" y="64"/>
                </a:cubicBezTo>
                <a:cubicBezTo>
                  <a:pt x="42" y="64"/>
                  <a:pt x="47" y="62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0" y="59"/>
                  <a:pt x="50" y="59"/>
                  <a:pt x="50" y="59"/>
                </a:cubicBezTo>
                <a:cubicBezTo>
                  <a:pt x="53" y="56"/>
                  <a:pt x="55" y="52"/>
                  <a:pt x="55" y="47"/>
                </a:cubicBezTo>
                <a:cubicBezTo>
                  <a:pt x="55" y="38"/>
                  <a:pt x="55" y="38"/>
                  <a:pt x="55" y="38"/>
                </a:cubicBezTo>
                <a:close/>
                <a:moveTo>
                  <a:pt x="14" y="103"/>
                </a:moveTo>
                <a:cubicBezTo>
                  <a:pt x="14" y="103"/>
                  <a:pt x="14" y="103"/>
                  <a:pt x="14" y="103"/>
                </a:cubicBezTo>
                <a:cubicBezTo>
                  <a:pt x="38" y="103"/>
                  <a:pt x="38" y="103"/>
                  <a:pt x="38" y="103"/>
                </a:cubicBezTo>
                <a:cubicBezTo>
                  <a:pt x="38" y="103"/>
                  <a:pt x="38" y="103"/>
                  <a:pt x="38" y="103"/>
                </a:cubicBezTo>
                <a:cubicBezTo>
                  <a:pt x="38" y="103"/>
                  <a:pt x="38" y="103"/>
                  <a:pt x="38" y="103"/>
                </a:cubicBezTo>
                <a:cubicBezTo>
                  <a:pt x="61" y="103"/>
                  <a:pt x="61" y="103"/>
                  <a:pt x="61" y="103"/>
                </a:cubicBezTo>
                <a:cubicBezTo>
                  <a:pt x="63" y="103"/>
                  <a:pt x="65" y="101"/>
                  <a:pt x="65" y="99"/>
                </a:cubicBezTo>
                <a:cubicBezTo>
                  <a:pt x="65" y="96"/>
                  <a:pt x="63" y="95"/>
                  <a:pt x="61" y="95"/>
                </a:cubicBezTo>
                <a:cubicBezTo>
                  <a:pt x="42" y="95"/>
                  <a:pt x="42" y="95"/>
                  <a:pt x="42" y="95"/>
                </a:cubicBezTo>
                <a:cubicBezTo>
                  <a:pt x="42" y="85"/>
                  <a:pt x="42" y="85"/>
                  <a:pt x="42" y="85"/>
                </a:cubicBezTo>
                <a:cubicBezTo>
                  <a:pt x="51" y="84"/>
                  <a:pt x="59" y="80"/>
                  <a:pt x="65" y="74"/>
                </a:cubicBezTo>
                <a:cubicBezTo>
                  <a:pt x="68" y="71"/>
                  <a:pt x="71" y="67"/>
                  <a:pt x="73" y="62"/>
                </a:cubicBezTo>
                <a:cubicBezTo>
                  <a:pt x="75" y="57"/>
                  <a:pt x="76" y="52"/>
                  <a:pt x="76" y="47"/>
                </a:cubicBezTo>
                <a:cubicBezTo>
                  <a:pt x="76" y="36"/>
                  <a:pt x="76" y="36"/>
                  <a:pt x="76" y="36"/>
                </a:cubicBezTo>
                <a:cubicBezTo>
                  <a:pt x="76" y="34"/>
                  <a:pt x="74" y="32"/>
                  <a:pt x="72" y="32"/>
                </a:cubicBezTo>
                <a:cubicBezTo>
                  <a:pt x="70" y="32"/>
                  <a:pt x="68" y="34"/>
                  <a:pt x="68" y="36"/>
                </a:cubicBezTo>
                <a:cubicBezTo>
                  <a:pt x="68" y="47"/>
                  <a:pt x="68" y="47"/>
                  <a:pt x="68" y="47"/>
                </a:cubicBezTo>
                <a:cubicBezTo>
                  <a:pt x="68" y="51"/>
                  <a:pt x="67" y="55"/>
                  <a:pt x="66" y="59"/>
                </a:cubicBezTo>
                <a:cubicBezTo>
                  <a:pt x="64" y="63"/>
                  <a:pt x="62" y="66"/>
                  <a:pt x="59" y="69"/>
                </a:cubicBezTo>
                <a:cubicBezTo>
                  <a:pt x="54" y="74"/>
                  <a:pt x="46" y="77"/>
                  <a:pt x="38" y="77"/>
                </a:cubicBezTo>
                <a:cubicBezTo>
                  <a:pt x="34" y="77"/>
                  <a:pt x="30" y="77"/>
                  <a:pt x="26" y="75"/>
                </a:cubicBezTo>
                <a:cubicBezTo>
                  <a:pt x="23" y="74"/>
                  <a:pt x="19" y="71"/>
                  <a:pt x="16" y="69"/>
                </a:cubicBezTo>
                <a:cubicBezTo>
                  <a:pt x="14" y="66"/>
                  <a:pt x="11" y="63"/>
                  <a:pt x="10" y="59"/>
                </a:cubicBezTo>
                <a:cubicBezTo>
                  <a:pt x="8" y="55"/>
                  <a:pt x="8" y="51"/>
                  <a:pt x="8" y="47"/>
                </a:cubicBezTo>
                <a:cubicBezTo>
                  <a:pt x="8" y="36"/>
                  <a:pt x="8" y="36"/>
                  <a:pt x="8" y="36"/>
                </a:cubicBezTo>
                <a:cubicBezTo>
                  <a:pt x="8" y="34"/>
                  <a:pt x="6" y="32"/>
                  <a:pt x="4" y="32"/>
                </a:cubicBezTo>
                <a:cubicBezTo>
                  <a:pt x="1" y="32"/>
                  <a:pt x="0" y="34"/>
                  <a:pt x="0" y="3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52"/>
                  <a:pt x="1" y="57"/>
                  <a:pt x="3" y="62"/>
                </a:cubicBezTo>
                <a:cubicBezTo>
                  <a:pt x="5" y="67"/>
                  <a:pt x="7" y="71"/>
                  <a:pt x="11" y="74"/>
                </a:cubicBezTo>
                <a:cubicBezTo>
                  <a:pt x="14" y="78"/>
                  <a:pt x="19" y="81"/>
                  <a:pt x="23" y="82"/>
                </a:cubicBezTo>
                <a:cubicBezTo>
                  <a:pt x="27" y="84"/>
                  <a:pt x="30" y="85"/>
                  <a:pt x="34" y="85"/>
                </a:cubicBezTo>
                <a:cubicBezTo>
                  <a:pt x="34" y="95"/>
                  <a:pt x="34" y="95"/>
                  <a:pt x="34" y="95"/>
                </a:cubicBezTo>
                <a:cubicBezTo>
                  <a:pt x="14" y="95"/>
                  <a:pt x="14" y="95"/>
                  <a:pt x="14" y="95"/>
                </a:cubicBezTo>
                <a:cubicBezTo>
                  <a:pt x="12" y="95"/>
                  <a:pt x="10" y="96"/>
                  <a:pt x="10" y="99"/>
                </a:cubicBezTo>
                <a:cubicBezTo>
                  <a:pt x="10" y="101"/>
                  <a:pt x="12" y="103"/>
                  <a:pt x="14" y="10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101" name="PA_任意多边形 29"/>
          <p:cNvSpPr>
            <a:spLocks noEditPoints="1"/>
          </p:cNvSpPr>
          <p:nvPr>
            <p:custDataLst>
              <p:tags r:id="rId22"/>
            </p:custDataLst>
          </p:nvPr>
        </p:nvSpPr>
        <p:spPr bwMode="auto">
          <a:xfrm>
            <a:off x="2029023" y="3199414"/>
            <a:ext cx="414739" cy="353373"/>
          </a:xfrm>
          <a:custGeom>
            <a:avLst/>
            <a:gdLst>
              <a:gd name="T0" fmla="*/ 99 w 103"/>
              <a:gd name="T1" fmla="*/ 0 h 88"/>
              <a:gd name="T2" fmla="*/ 4 w 103"/>
              <a:gd name="T3" fmla="*/ 0 h 88"/>
              <a:gd name="T4" fmla="*/ 0 w 103"/>
              <a:gd name="T5" fmla="*/ 4 h 88"/>
              <a:gd name="T6" fmla="*/ 0 w 103"/>
              <a:gd name="T7" fmla="*/ 84 h 88"/>
              <a:gd name="T8" fmla="*/ 4 w 103"/>
              <a:gd name="T9" fmla="*/ 88 h 88"/>
              <a:gd name="T10" fmla="*/ 99 w 103"/>
              <a:gd name="T11" fmla="*/ 88 h 88"/>
              <a:gd name="T12" fmla="*/ 103 w 103"/>
              <a:gd name="T13" fmla="*/ 84 h 88"/>
              <a:gd name="T14" fmla="*/ 103 w 103"/>
              <a:gd name="T15" fmla="*/ 4 h 88"/>
              <a:gd name="T16" fmla="*/ 99 w 103"/>
              <a:gd name="T17" fmla="*/ 0 h 88"/>
              <a:gd name="T18" fmla="*/ 95 w 103"/>
              <a:gd name="T19" fmla="*/ 80 h 88"/>
              <a:gd name="T20" fmla="*/ 95 w 103"/>
              <a:gd name="T21" fmla="*/ 80 h 88"/>
              <a:gd name="T22" fmla="*/ 8 w 103"/>
              <a:gd name="T23" fmla="*/ 80 h 88"/>
              <a:gd name="T24" fmla="*/ 8 w 103"/>
              <a:gd name="T25" fmla="*/ 71 h 88"/>
              <a:gd name="T26" fmla="*/ 28 w 103"/>
              <a:gd name="T27" fmla="*/ 51 h 88"/>
              <a:gd name="T28" fmla="*/ 42 w 103"/>
              <a:gd name="T29" fmla="*/ 65 h 88"/>
              <a:gd name="T30" fmla="*/ 42 w 103"/>
              <a:gd name="T31" fmla="*/ 65 h 88"/>
              <a:gd name="T32" fmla="*/ 42 w 103"/>
              <a:gd name="T33" fmla="*/ 65 h 88"/>
              <a:gd name="T34" fmla="*/ 51 w 103"/>
              <a:gd name="T35" fmla="*/ 74 h 88"/>
              <a:gd name="T36" fmla="*/ 54 w 103"/>
              <a:gd name="T37" fmla="*/ 74 h 88"/>
              <a:gd name="T38" fmla="*/ 54 w 103"/>
              <a:gd name="T39" fmla="*/ 70 h 88"/>
              <a:gd name="T40" fmla="*/ 47 w 103"/>
              <a:gd name="T41" fmla="*/ 64 h 88"/>
              <a:gd name="T42" fmla="*/ 67 w 103"/>
              <a:gd name="T43" fmla="*/ 44 h 88"/>
              <a:gd name="T44" fmla="*/ 95 w 103"/>
              <a:gd name="T45" fmla="*/ 73 h 88"/>
              <a:gd name="T46" fmla="*/ 95 w 103"/>
              <a:gd name="T47" fmla="*/ 80 h 88"/>
              <a:gd name="T48" fmla="*/ 95 w 103"/>
              <a:gd name="T49" fmla="*/ 66 h 88"/>
              <a:gd name="T50" fmla="*/ 95 w 103"/>
              <a:gd name="T51" fmla="*/ 66 h 88"/>
              <a:gd name="T52" fmla="*/ 68 w 103"/>
              <a:gd name="T53" fmla="*/ 39 h 88"/>
              <a:gd name="T54" fmla="*/ 65 w 103"/>
              <a:gd name="T55" fmla="*/ 39 h 88"/>
              <a:gd name="T56" fmla="*/ 44 w 103"/>
              <a:gd name="T57" fmla="*/ 60 h 88"/>
              <a:gd name="T58" fmla="*/ 30 w 103"/>
              <a:gd name="T59" fmla="*/ 46 h 88"/>
              <a:gd name="T60" fmla="*/ 26 w 103"/>
              <a:gd name="T61" fmla="*/ 46 h 88"/>
              <a:gd name="T62" fmla="*/ 8 w 103"/>
              <a:gd name="T63" fmla="*/ 65 h 88"/>
              <a:gd name="T64" fmla="*/ 8 w 103"/>
              <a:gd name="T65" fmla="*/ 8 h 88"/>
              <a:gd name="T66" fmla="*/ 95 w 103"/>
              <a:gd name="T67" fmla="*/ 8 h 88"/>
              <a:gd name="T68" fmla="*/ 95 w 103"/>
              <a:gd name="T69" fmla="*/ 66 h 88"/>
              <a:gd name="T70" fmla="*/ 30 w 103"/>
              <a:gd name="T71" fmla="*/ 40 h 88"/>
              <a:gd name="T72" fmla="*/ 30 w 103"/>
              <a:gd name="T73" fmla="*/ 40 h 88"/>
              <a:gd name="T74" fmla="*/ 43 w 103"/>
              <a:gd name="T75" fmla="*/ 26 h 88"/>
              <a:gd name="T76" fmla="*/ 30 w 103"/>
              <a:gd name="T77" fmla="*/ 12 h 88"/>
              <a:gd name="T78" fmla="*/ 16 w 103"/>
              <a:gd name="T79" fmla="*/ 26 h 88"/>
              <a:gd name="T80" fmla="*/ 30 w 103"/>
              <a:gd name="T81" fmla="*/ 40 h 88"/>
              <a:gd name="T82" fmla="*/ 30 w 103"/>
              <a:gd name="T83" fmla="*/ 17 h 88"/>
              <a:gd name="T84" fmla="*/ 30 w 103"/>
              <a:gd name="T85" fmla="*/ 17 h 88"/>
              <a:gd name="T86" fmla="*/ 39 w 103"/>
              <a:gd name="T87" fmla="*/ 26 h 88"/>
              <a:gd name="T88" fmla="*/ 30 w 103"/>
              <a:gd name="T89" fmla="*/ 35 h 88"/>
              <a:gd name="T90" fmla="*/ 21 w 103"/>
              <a:gd name="T91" fmla="*/ 26 h 88"/>
              <a:gd name="T92" fmla="*/ 30 w 103"/>
              <a:gd name="T93" fmla="*/ 17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3" h="88">
                <a:moveTo>
                  <a:pt x="9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99" y="88"/>
                  <a:pt x="99" y="88"/>
                  <a:pt x="99" y="88"/>
                </a:cubicBezTo>
                <a:cubicBezTo>
                  <a:pt x="101" y="88"/>
                  <a:pt x="103" y="86"/>
                  <a:pt x="103" y="84"/>
                </a:cubicBezTo>
                <a:cubicBezTo>
                  <a:pt x="103" y="4"/>
                  <a:pt x="103" y="4"/>
                  <a:pt x="103" y="4"/>
                </a:cubicBezTo>
                <a:cubicBezTo>
                  <a:pt x="103" y="2"/>
                  <a:pt x="101" y="0"/>
                  <a:pt x="99" y="0"/>
                </a:cubicBezTo>
                <a:close/>
                <a:moveTo>
                  <a:pt x="95" y="80"/>
                </a:moveTo>
                <a:cubicBezTo>
                  <a:pt x="95" y="80"/>
                  <a:pt x="95" y="80"/>
                  <a:pt x="95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71"/>
                  <a:pt x="8" y="71"/>
                  <a:pt x="8" y="71"/>
                </a:cubicBezTo>
                <a:cubicBezTo>
                  <a:pt x="28" y="51"/>
                  <a:pt x="28" y="51"/>
                  <a:pt x="28" y="51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65"/>
                  <a:pt x="42" y="65"/>
                  <a:pt x="42" y="65"/>
                </a:cubicBezTo>
                <a:cubicBezTo>
                  <a:pt x="42" y="65"/>
                  <a:pt x="42" y="65"/>
                  <a:pt x="42" y="65"/>
                </a:cubicBezTo>
                <a:cubicBezTo>
                  <a:pt x="51" y="74"/>
                  <a:pt x="51" y="74"/>
                  <a:pt x="51" y="74"/>
                </a:cubicBezTo>
                <a:cubicBezTo>
                  <a:pt x="52" y="75"/>
                  <a:pt x="53" y="75"/>
                  <a:pt x="54" y="74"/>
                </a:cubicBezTo>
                <a:cubicBezTo>
                  <a:pt x="55" y="73"/>
                  <a:pt x="55" y="71"/>
                  <a:pt x="54" y="70"/>
                </a:cubicBezTo>
                <a:cubicBezTo>
                  <a:pt x="47" y="64"/>
                  <a:pt x="47" y="64"/>
                  <a:pt x="47" y="64"/>
                </a:cubicBezTo>
                <a:cubicBezTo>
                  <a:pt x="67" y="44"/>
                  <a:pt x="67" y="44"/>
                  <a:pt x="67" y="44"/>
                </a:cubicBezTo>
                <a:cubicBezTo>
                  <a:pt x="95" y="73"/>
                  <a:pt x="95" y="73"/>
                  <a:pt x="95" y="73"/>
                </a:cubicBezTo>
                <a:cubicBezTo>
                  <a:pt x="95" y="80"/>
                  <a:pt x="95" y="80"/>
                  <a:pt x="95" y="80"/>
                </a:cubicBezTo>
                <a:close/>
                <a:moveTo>
                  <a:pt x="95" y="66"/>
                </a:moveTo>
                <a:cubicBezTo>
                  <a:pt x="95" y="66"/>
                  <a:pt x="95" y="66"/>
                  <a:pt x="95" y="66"/>
                </a:cubicBezTo>
                <a:cubicBezTo>
                  <a:pt x="68" y="39"/>
                  <a:pt x="68" y="39"/>
                  <a:pt x="68" y="39"/>
                </a:cubicBezTo>
                <a:cubicBezTo>
                  <a:pt x="67" y="38"/>
                  <a:pt x="66" y="38"/>
                  <a:pt x="65" y="39"/>
                </a:cubicBezTo>
                <a:cubicBezTo>
                  <a:pt x="44" y="60"/>
                  <a:pt x="44" y="60"/>
                  <a:pt x="44" y="60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5"/>
                  <a:pt x="27" y="45"/>
                  <a:pt x="26" y="46"/>
                </a:cubicBezTo>
                <a:cubicBezTo>
                  <a:pt x="8" y="65"/>
                  <a:pt x="8" y="65"/>
                  <a:pt x="8" y="65"/>
                </a:cubicBezTo>
                <a:cubicBezTo>
                  <a:pt x="8" y="8"/>
                  <a:pt x="8" y="8"/>
                  <a:pt x="8" y="8"/>
                </a:cubicBezTo>
                <a:cubicBezTo>
                  <a:pt x="95" y="8"/>
                  <a:pt x="95" y="8"/>
                  <a:pt x="95" y="8"/>
                </a:cubicBezTo>
                <a:cubicBezTo>
                  <a:pt x="95" y="66"/>
                  <a:pt x="95" y="66"/>
                  <a:pt x="95" y="66"/>
                </a:cubicBezTo>
                <a:close/>
                <a:moveTo>
                  <a:pt x="30" y="40"/>
                </a:moveTo>
                <a:cubicBezTo>
                  <a:pt x="30" y="40"/>
                  <a:pt x="30" y="40"/>
                  <a:pt x="30" y="40"/>
                </a:cubicBezTo>
                <a:cubicBezTo>
                  <a:pt x="37" y="40"/>
                  <a:pt x="43" y="34"/>
                  <a:pt x="43" y="26"/>
                </a:cubicBezTo>
                <a:cubicBezTo>
                  <a:pt x="43" y="19"/>
                  <a:pt x="37" y="12"/>
                  <a:pt x="30" y="12"/>
                </a:cubicBezTo>
                <a:cubicBezTo>
                  <a:pt x="22" y="12"/>
                  <a:pt x="16" y="19"/>
                  <a:pt x="16" y="26"/>
                </a:cubicBezTo>
                <a:cubicBezTo>
                  <a:pt x="16" y="34"/>
                  <a:pt x="22" y="40"/>
                  <a:pt x="30" y="40"/>
                </a:cubicBezTo>
                <a:close/>
                <a:moveTo>
                  <a:pt x="30" y="17"/>
                </a:moveTo>
                <a:cubicBezTo>
                  <a:pt x="30" y="17"/>
                  <a:pt x="30" y="17"/>
                  <a:pt x="30" y="17"/>
                </a:cubicBezTo>
                <a:cubicBezTo>
                  <a:pt x="35" y="17"/>
                  <a:pt x="39" y="21"/>
                  <a:pt x="39" y="26"/>
                </a:cubicBezTo>
                <a:cubicBezTo>
                  <a:pt x="39" y="31"/>
                  <a:pt x="35" y="35"/>
                  <a:pt x="30" y="35"/>
                </a:cubicBezTo>
                <a:cubicBezTo>
                  <a:pt x="25" y="35"/>
                  <a:pt x="21" y="31"/>
                  <a:pt x="21" y="26"/>
                </a:cubicBezTo>
                <a:cubicBezTo>
                  <a:pt x="21" y="21"/>
                  <a:pt x="25" y="17"/>
                  <a:pt x="30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102" name="PA_任意多边形 30"/>
          <p:cNvSpPr>
            <a:spLocks noEditPoints="1"/>
          </p:cNvSpPr>
          <p:nvPr>
            <p:custDataLst>
              <p:tags r:id="rId23"/>
            </p:custDataLst>
          </p:nvPr>
        </p:nvSpPr>
        <p:spPr bwMode="auto">
          <a:xfrm>
            <a:off x="7247111" y="3212111"/>
            <a:ext cx="414739" cy="332213"/>
          </a:xfrm>
          <a:custGeom>
            <a:avLst/>
            <a:gdLst>
              <a:gd name="T0" fmla="*/ 89 w 103"/>
              <a:gd name="T1" fmla="*/ 31 h 83"/>
              <a:gd name="T2" fmla="*/ 81 w 103"/>
              <a:gd name="T3" fmla="*/ 31 h 83"/>
              <a:gd name="T4" fmla="*/ 25 w 103"/>
              <a:gd name="T5" fmla="*/ 12 h 83"/>
              <a:gd name="T6" fmla="*/ 12 w 103"/>
              <a:gd name="T7" fmla="*/ 12 h 83"/>
              <a:gd name="T8" fmla="*/ 24 w 103"/>
              <a:gd name="T9" fmla="*/ 14 h 83"/>
              <a:gd name="T10" fmla="*/ 7 w 103"/>
              <a:gd name="T11" fmla="*/ 14 h 83"/>
              <a:gd name="T12" fmla="*/ 4 w 103"/>
              <a:gd name="T13" fmla="*/ 14 h 83"/>
              <a:gd name="T14" fmla="*/ 0 w 103"/>
              <a:gd name="T15" fmla="*/ 18 h 83"/>
              <a:gd name="T16" fmla="*/ 0 w 103"/>
              <a:gd name="T17" fmla="*/ 79 h 83"/>
              <a:gd name="T18" fmla="*/ 99 w 103"/>
              <a:gd name="T19" fmla="*/ 83 h 83"/>
              <a:gd name="T20" fmla="*/ 103 w 103"/>
              <a:gd name="T21" fmla="*/ 79 h 83"/>
              <a:gd name="T22" fmla="*/ 103 w 103"/>
              <a:gd name="T23" fmla="*/ 18 h 83"/>
              <a:gd name="T24" fmla="*/ 79 w 103"/>
              <a:gd name="T25" fmla="*/ 14 h 83"/>
              <a:gd name="T26" fmla="*/ 71 w 103"/>
              <a:gd name="T27" fmla="*/ 0 h 83"/>
              <a:gd name="T28" fmla="*/ 28 w 103"/>
              <a:gd name="T29" fmla="*/ 2 h 83"/>
              <a:gd name="T30" fmla="*/ 9 w 103"/>
              <a:gd name="T31" fmla="*/ 7 h 83"/>
              <a:gd name="T32" fmla="*/ 7 w 103"/>
              <a:gd name="T33" fmla="*/ 10 h 83"/>
              <a:gd name="T34" fmla="*/ 51 w 103"/>
              <a:gd name="T35" fmla="*/ 30 h 83"/>
              <a:gd name="T36" fmla="*/ 61 w 103"/>
              <a:gd name="T37" fmla="*/ 34 h 83"/>
              <a:gd name="T38" fmla="*/ 51 w 103"/>
              <a:gd name="T39" fmla="*/ 56 h 83"/>
              <a:gd name="T40" fmla="*/ 51 w 103"/>
              <a:gd name="T41" fmla="*/ 30 h 83"/>
              <a:gd name="T42" fmla="*/ 57 w 103"/>
              <a:gd name="T43" fmla="*/ 37 h 83"/>
              <a:gd name="T44" fmla="*/ 60 w 103"/>
              <a:gd name="T45" fmla="*/ 43 h 83"/>
              <a:gd name="T46" fmla="*/ 43 w 103"/>
              <a:gd name="T47" fmla="*/ 43 h 83"/>
              <a:gd name="T48" fmla="*/ 57 w 103"/>
              <a:gd name="T49" fmla="*/ 37 h 83"/>
              <a:gd name="T50" fmla="*/ 27 w 103"/>
              <a:gd name="T51" fmla="*/ 22 h 83"/>
              <a:gd name="T52" fmla="*/ 8 w 103"/>
              <a:gd name="T53" fmla="*/ 75 h 83"/>
              <a:gd name="T54" fmla="*/ 95 w 103"/>
              <a:gd name="T55" fmla="*/ 22 h 83"/>
              <a:gd name="T56" fmla="*/ 76 w 103"/>
              <a:gd name="T57" fmla="*/ 22 h 83"/>
              <a:gd name="T58" fmla="*/ 68 w 103"/>
              <a:gd name="T59" fmla="*/ 8 h 83"/>
              <a:gd name="T60" fmla="*/ 30 w 103"/>
              <a:gd name="T61" fmla="*/ 19 h 83"/>
              <a:gd name="T62" fmla="*/ 51 w 103"/>
              <a:gd name="T63" fmla="*/ 16 h 83"/>
              <a:gd name="T64" fmla="*/ 79 w 103"/>
              <a:gd name="T65" fmla="*/ 43 h 83"/>
              <a:gd name="T66" fmla="*/ 24 w 103"/>
              <a:gd name="T67" fmla="*/ 43 h 83"/>
              <a:gd name="T68" fmla="*/ 51 w 103"/>
              <a:gd name="T69" fmla="*/ 24 h 83"/>
              <a:gd name="T70" fmla="*/ 71 w 103"/>
              <a:gd name="T71" fmla="*/ 43 h 83"/>
              <a:gd name="T72" fmla="*/ 32 w 103"/>
              <a:gd name="T73" fmla="*/ 4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3" h="83">
                <a:moveTo>
                  <a:pt x="85" y="27"/>
                </a:moveTo>
                <a:cubicBezTo>
                  <a:pt x="87" y="27"/>
                  <a:pt x="89" y="29"/>
                  <a:pt x="89" y="31"/>
                </a:cubicBezTo>
                <a:cubicBezTo>
                  <a:pt x="89" y="33"/>
                  <a:pt x="87" y="35"/>
                  <a:pt x="85" y="35"/>
                </a:cubicBezTo>
                <a:cubicBezTo>
                  <a:pt x="83" y="35"/>
                  <a:pt x="81" y="33"/>
                  <a:pt x="81" y="31"/>
                </a:cubicBezTo>
                <a:cubicBezTo>
                  <a:pt x="81" y="29"/>
                  <a:pt x="83" y="27"/>
                  <a:pt x="85" y="27"/>
                </a:cubicBezTo>
                <a:close/>
                <a:moveTo>
                  <a:pt x="25" y="12"/>
                </a:moveTo>
                <a:cubicBezTo>
                  <a:pt x="25" y="12"/>
                  <a:pt x="25" y="12"/>
                  <a:pt x="25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4"/>
                  <a:pt x="12" y="14"/>
                  <a:pt x="12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5" y="12"/>
                  <a:pt x="25" y="12"/>
                  <a:pt x="25" y="12"/>
                </a:cubicBezTo>
                <a:close/>
                <a:moveTo>
                  <a:pt x="7" y="14"/>
                </a:moveTo>
                <a:cubicBezTo>
                  <a:pt x="7" y="14"/>
                  <a:pt x="7" y="14"/>
                  <a:pt x="7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2" y="14"/>
                  <a:pt x="0" y="16"/>
                  <a:pt x="0" y="18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81"/>
                  <a:pt x="2" y="83"/>
                  <a:pt x="4" y="83"/>
                </a:cubicBezTo>
                <a:cubicBezTo>
                  <a:pt x="99" y="83"/>
                  <a:pt x="99" y="83"/>
                  <a:pt x="99" y="83"/>
                </a:cubicBezTo>
                <a:cubicBezTo>
                  <a:pt x="99" y="83"/>
                  <a:pt x="99" y="83"/>
                  <a:pt x="99" y="83"/>
                </a:cubicBezTo>
                <a:cubicBezTo>
                  <a:pt x="101" y="83"/>
                  <a:pt x="103" y="81"/>
                  <a:pt x="103" y="79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03" y="16"/>
                  <a:pt x="101" y="14"/>
                  <a:pt x="99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1"/>
                  <a:pt x="72" y="0"/>
                  <a:pt x="71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0" y="0"/>
                  <a:pt x="29" y="1"/>
                  <a:pt x="28" y="2"/>
                </a:cubicBezTo>
                <a:cubicBezTo>
                  <a:pt x="26" y="7"/>
                  <a:pt x="26" y="7"/>
                  <a:pt x="26" y="7"/>
                </a:cubicBezTo>
                <a:cubicBezTo>
                  <a:pt x="9" y="7"/>
                  <a:pt x="9" y="7"/>
                  <a:pt x="9" y="7"/>
                </a:cubicBezTo>
                <a:cubicBezTo>
                  <a:pt x="8" y="7"/>
                  <a:pt x="7" y="8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4"/>
                  <a:pt x="7" y="14"/>
                  <a:pt x="7" y="14"/>
                </a:cubicBezTo>
                <a:close/>
                <a:moveTo>
                  <a:pt x="51" y="30"/>
                </a:moveTo>
                <a:cubicBezTo>
                  <a:pt x="51" y="30"/>
                  <a:pt x="51" y="30"/>
                  <a:pt x="51" y="30"/>
                </a:cubicBezTo>
                <a:cubicBezTo>
                  <a:pt x="55" y="30"/>
                  <a:pt x="58" y="31"/>
                  <a:pt x="61" y="34"/>
                </a:cubicBezTo>
                <a:cubicBezTo>
                  <a:pt x="63" y="36"/>
                  <a:pt x="65" y="39"/>
                  <a:pt x="65" y="43"/>
                </a:cubicBezTo>
                <a:cubicBezTo>
                  <a:pt x="65" y="50"/>
                  <a:pt x="58" y="56"/>
                  <a:pt x="51" y="56"/>
                </a:cubicBezTo>
                <a:cubicBezTo>
                  <a:pt x="44" y="56"/>
                  <a:pt x="38" y="50"/>
                  <a:pt x="38" y="43"/>
                </a:cubicBezTo>
                <a:cubicBezTo>
                  <a:pt x="38" y="36"/>
                  <a:pt x="44" y="30"/>
                  <a:pt x="51" y="30"/>
                </a:cubicBezTo>
                <a:close/>
                <a:moveTo>
                  <a:pt x="57" y="37"/>
                </a:moveTo>
                <a:cubicBezTo>
                  <a:pt x="57" y="37"/>
                  <a:pt x="57" y="37"/>
                  <a:pt x="57" y="37"/>
                </a:cubicBezTo>
                <a:cubicBezTo>
                  <a:pt x="57" y="37"/>
                  <a:pt x="57" y="37"/>
                  <a:pt x="57" y="37"/>
                </a:cubicBezTo>
                <a:cubicBezTo>
                  <a:pt x="59" y="39"/>
                  <a:pt x="60" y="41"/>
                  <a:pt x="60" y="43"/>
                </a:cubicBezTo>
                <a:cubicBezTo>
                  <a:pt x="60" y="48"/>
                  <a:pt x="56" y="52"/>
                  <a:pt x="51" y="52"/>
                </a:cubicBezTo>
                <a:cubicBezTo>
                  <a:pt x="46" y="52"/>
                  <a:pt x="43" y="48"/>
                  <a:pt x="43" y="43"/>
                </a:cubicBezTo>
                <a:cubicBezTo>
                  <a:pt x="43" y="38"/>
                  <a:pt x="47" y="34"/>
                  <a:pt x="51" y="34"/>
                </a:cubicBezTo>
                <a:cubicBezTo>
                  <a:pt x="54" y="34"/>
                  <a:pt x="56" y="35"/>
                  <a:pt x="57" y="37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75"/>
                  <a:pt x="8" y="75"/>
                  <a:pt x="8" y="75"/>
                </a:cubicBezTo>
                <a:cubicBezTo>
                  <a:pt x="95" y="75"/>
                  <a:pt x="95" y="75"/>
                  <a:pt x="95" y="75"/>
                </a:cubicBezTo>
                <a:cubicBezTo>
                  <a:pt x="95" y="22"/>
                  <a:pt x="95" y="22"/>
                  <a:pt x="95" y="22"/>
                </a:cubicBezTo>
                <a:cubicBezTo>
                  <a:pt x="76" y="22"/>
                  <a:pt x="76" y="22"/>
                  <a:pt x="76" y="22"/>
                </a:cubicBezTo>
                <a:cubicBezTo>
                  <a:pt x="76" y="22"/>
                  <a:pt x="76" y="22"/>
                  <a:pt x="76" y="22"/>
                </a:cubicBezTo>
                <a:cubicBezTo>
                  <a:pt x="74" y="22"/>
                  <a:pt x="73" y="21"/>
                  <a:pt x="72" y="19"/>
                </a:cubicBezTo>
                <a:cubicBezTo>
                  <a:pt x="68" y="8"/>
                  <a:pt x="68" y="8"/>
                  <a:pt x="68" y="8"/>
                </a:cubicBezTo>
                <a:cubicBezTo>
                  <a:pt x="35" y="8"/>
                  <a:pt x="35" y="8"/>
                  <a:pt x="35" y="8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21"/>
                  <a:pt x="28" y="22"/>
                  <a:pt x="27" y="22"/>
                </a:cubicBezTo>
                <a:close/>
                <a:moveTo>
                  <a:pt x="51" y="16"/>
                </a:moveTo>
                <a:cubicBezTo>
                  <a:pt x="51" y="16"/>
                  <a:pt x="51" y="16"/>
                  <a:pt x="51" y="16"/>
                </a:cubicBezTo>
                <a:cubicBezTo>
                  <a:pt x="66" y="16"/>
                  <a:pt x="79" y="28"/>
                  <a:pt x="79" y="43"/>
                </a:cubicBezTo>
                <a:cubicBezTo>
                  <a:pt x="79" y="58"/>
                  <a:pt x="66" y="70"/>
                  <a:pt x="51" y="70"/>
                </a:cubicBezTo>
                <a:cubicBezTo>
                  <a:pt x="36" y="70"/>
                  <a:pt x="24" y="58"/>
                  <a:pt x="24" y="43"/>
                </a:cubicBezTo>
                <a:cubicBezTo>
                  <a:pt x="24" y="28"/>
                  <a:pt x="36" y="16"/>
                  <a:pt x="51" y="16"/>
                </a:cubicBezTo>
                <a:close/>
                <a:moveTo>
                  <a:pt x="51" y="24"/>
                </a:moveTo>
                <a:cubicBezTo>
                  <a:pt x="51" y="24"/>
                  <a:pt x="51" y="24"/>
                  <a:pt x="51" y="24"/>
                </a:cubicBezTo>
                <a:cubicBezTo>
                  <a:pt x="62" y="24"/>
                  <a:pt x="71" y="32"/>
                  <a:pt x="71" y="43"/>
                </a:cubicBezTo>
                <a:cubicBezTo>
                  <a:pt x="71" y="54"/>
                  <a:pt x="62" y="62"/>
                  <a:pt x="51" y="62"/>
                </a:cubicBezTo>
                <a:cubicBezTo>
                  <a:pt x="41" y="62"/>
                  <a:pt x="32" y="54"/>
                  <a:pt x="32" y="43"/>
                </a:cubicBezTo>
                <a:cubicBezTo>
                  <a:pt x="32" y="32"/>
                  <a:pt x="41" y="24"/>
                  <a:pt x="51" y="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103" name="PA_任意多边形 31"/>
          <p:cNvSpPr>
            <a:spLocks noEditPoints="1"/>
          </p:cNvSpPr>
          <p:nvPr>
            <p:custDataLst>
              <p:tags r:id="rId24"/>
            </p:custDataLst>
          </p:nvPr>
        </p:nvSpPr>
        <p:spPr bwMode="auto">
          <a:xfrm>
            <a:off x="3222455" y="4234143"/>
            <a:ext cx="393579" cy="389347"/>
          </a:xfrm>
          <a:custGeom>
            <a:avLst/>
            <a:gdLst>
              <a:gd name="T0" fmla="*/ 84 w 98"/>
              <a:gd name="T1" fmla="*/ 35 h 97"/>
              <a:gd name="T2" fmla="*/ 89 w 98"/>
              <a:gd name="T3" fmla="*/ 25 h 97"/>
              <a:gd name="T4" fmla="*/ 78 w 98"/>
              <a:gd name="T5" fmla="*/ 9 h 97"/>
              <a:gd name="T6" fmla="*/ 66 w 98"/>
              <a:gd name="T7" fmla="*/ 16 h 97"/>
              <a:gd name="T8" fmla="*/ 61 w 98"/>
              <a:gd name="T9" fmla="*/ 4 h 97"/>
              <a:gd name="T10" fmla="*/ 38 w 98"/>
              <a:gd name="T11" fmla="*/ 4 h 97"/>
              <a:gd name="T12" fmla="*/ 32 w 98"/>
              <a:gd name="T13" fmla="*/ 16 h 97"/>
              <a:gd name="T14" fmla="*/ 20 w 98"/>
              <a:gd name="T15" fmla="*/ 9 h 97"/>
              <a:gd name="T16" fmla="*/ 16 w 98"/>
              <a:gd name="T17" fmla="*/ 32 h 97"/>
              <a:gd name="T18" fmla="*/ 14 w 98"/>
              <a:gd name="T19" fmla="*/ 37 h 97"/>
              <a:gd name="T20" fmla="*/ 0 w 98"/>
              <a:gd name="T21" fmla="*/ 56 h 97"/>
              <a:gd name="T22" fmla="*/ 15 w 98"/>
              <a:gd name="T23" fmla="*/ 63 h 97"/>
              <a:gd name="T24" fmla="*/ 10 w 98"/>
              <a:gd name="T25" fmla="*/ 72 h 97"/>
              <a:gd name="T26" fmla="*/ 20 w 98"/>
              <a:gd name="T27" fmla="*/ 88 h 97"/>
              <a:gd name="T28" fmla="*/ 35 w 98"/>
              <a:gd name="T29" fmla="*/ 83 h 97"/>
              <a:gd name="T30" fmla="*/ 38 w 98"/>
              <a:gd name="T31" fmla="*/ 93 h 97"/>
              <a:gd name="T32" fmla="*/ 61 w 98"/>
              <a:gd name="T33" fmla="*/ 93 h 97"/>
              <a:gd name="T34" fmla="*/ 66 w 98"/>
              <a:gd name="T35" fmla="*/ 82 h 97"/>
              <a:gd name="T36" fmla="*/ 78 w 98"/>
              <a:gd name="T37" fmla="*/ 88 h 97"/>
              <a:gd name="T38" fmla="*/ 89 w 98"/>
              <a:gd name="T39" fmla="*/ 72 h 97"/>
              <a:gd name="T40" fmla="*/ 84 w 98"/>
              <a:gd name="T41" fmla="*/ 60 h 97"/>
              <a:gd name="T42" fmla="*/ 98 w 98"/>
              <a:gd name="T43" fmla="*/ 56 h 97"/>
              <a:gd name="T44" fmla="*/ 94 w 98"/>
              <a:gd name="T45" fmla="*/ 37 h 97"/>
              <a:gd name="T46" fmla="*/ 81 w 98"/>
              <a:gd name="T47" fmla="*/ 52 h 97"/>
              <a:gd name="T48" fmla="*/ 74 w 98"/>
              <a:gd name="T49" fmla="*/ 64 h 97"/>
              <a:gd name="T50" fmla="*/ 80 w 98"/>
              <a:gd name="T51" fmla="*/ 75 h 97"/>
              <a:gd name="T52" fmla="*/ 64 w 98"/>
              <a:gd name="T53" fmla="*/ 74 h 97"/>
              <a:gd name="T54" fmla="*/ 53 w 98"/>
              <a:gd name="T55" fmla="*/ 81 h 97"/>
              <a:gd name="T56" fmla="*/ 46 w 98"/>
              <a:gd name="T57" fmla="*/ 89 h 97"/>
              <a:gd name="T58" fmla="*/ 38 w 98"/>
              <a:gd name="T59" fmla="*/ 76 h 97"/>
              <a:gd name="T60" fmla="*/ 29 w 98"/>
              <a:gd name="T61" fmla="*/ 74 h 97"/>
              <a:gd name="T62" fmla="*/ 24 w 98"/>
              <a:gd name="T63" fmla="*/ 69 h 97"/>
              <a:gd name="T64" fmla="*/ 22 w 98"/>
              <a:gd name="T65" fmla="*/ 60 h 97"/>
              <a:gd name="T66" fmla="*/ 17 w 98"/>
              <a:gd name="T67" fmla="*/ 52 h 97"/>
              <a:gd name="T68" fmla="*/ 17 w 98"/>
              <a:gd name="T69" fmla="*/ 45 h 97"/>
              <a:gd name="T70" fmla="*/ 22 w 98"/>
              <a:gd name="T71" fmla="*/ 37 h 97"/>
              <a:gd name="T72" fmla="*/ 24 w 98"/>
              <a:gd name="T73" fmla="*/ 28 h 97"/>
              <a:gd name="T74" fmla="*/ 29 w 98"/>
              <a:gd name="T75" fmla="*/ 23 h 97"/>
              <a:gd name="T76" fmla="*/ 43 w 98"/>
              <a:gd name="T77" fmla="*/ 20 h 97"/>
              <a:gd name="T78" fmla="*/ 46 w 98"/>
              <a:gd name="T79" fmla="*/ 8 h 97"/>
              <a:gd name="T80" fmla="*/ 56 w 98"/>
              <a:gd name="T81" fmla="*/ 20 h 97"/>
              <a:gd name="T82" fmla="*/ 70 w 98"/>
              <a:gd name="T83" fmla="*/ 23 h 97"/>
              <a:gd name="T84" fmla="*/ 74 w 98"/>
              <a:gd name="T85" fmla="*/ 28 h 97"/>
              <a:gd name="T86" fmla="*/ 76 w 98"/>
              <a:gd name="T87" fmla="*/ 38 h 97"/>
              <a:gd name="T88" fmla="*/ 90 w 98"/>
              <a:gd name="T89" fmla="*/ 45 h 97"/>
              <a:gd name="T90" fmla="*/ 49 w 98"/>
              <a:gd name="T91" fmla="*/ 32 h 97"/>
              <a:gd name="T92" fmla="*/ 37 w 98"/>
              <a:gd name="T93" fmla="*/ 60 h 97"/>
              <a:gd name="T94" fmla="*/ 66 w 98"/>
              <a:gd name="T95" fmla="*/ 49 h 97"/>
              <a:gd name="T96" fmla="*/ 58 w 98"/>
              <a:gd name="T97" fmla="*/ 57 h 97"/>
              <a:gd name="T98" fmla="*/ 41 w 98"/>
              <a:gd name="T99" fmla="*/ 57 h 97"/>
              <a:gd name="T100" fmla="*/ 49 w 98"/>
              <a:gd name="T101" fmla="*/ 37 h 97"/>
              <a:gd name="T102" fmla="*/ 58 w 98"/>
              <a:gd name="T103" fmla="*/ 5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98" h="97">
                <a:moveTo>
                  <a:pt x="94" y="37"/>
                </a:moveTo>
                <a:cubicBezTo>
                  <a:pt x="84" y="37"/>
                  <a:pt x="84" y="37"/>
                  <a:pt x="84" y="37"/>
                </a:cubicBezTo>
                <a:cubicBezTo>
                  <a:pt x="84" y="36"/>
                  <a:pt x="84" y="35"/>
                  <a:pt x="84" y="35"/>
                </a:cubicBezTo>
                <a:cubicBezTo>
                  <a:pt x="83" y="34"/>
                  <a:pt x="83" y="34"/>
                  <a:pt x="83" y="34"/>
                </a:cubicBezTo>
                <a:cubicBezTo>
                  <a:pt x="83" y="33"/>
                  <a:pt x="83" y="33"/>
                  <a:pt x="82" y="32"/>
                </a:cubicBezTo>
                <a:cubicBezTo>
                  <a:pt x="89" y="25"/>
                  <a:pt x="89" y="25"/>
                  <a:pt x="89" y="25"/>
                </a:cubicBezTo>
                <a:cubicBezTo>
                  <a:pt x="89" y="25"/>
                  <a:pt x="89" y="25"/>
                  <a:pt x="89" y="25"/>
                </a:cubicBezTo>
                <a:cubicBezTo>
                  <a:pt x="90" y="24"/>
                  <a:pt x="90" y="21"/>
                  <a:pt x="89" y="20"/>
                </a:cubicBezTo>
                <a:cubicBezTo>
                  <a:pt x="78" y="9"/>
                  <a:pt x="78" y="9"/>
                  <a:pt x="78" y="9"/>
                </a:cubicBezTo>
                <a:cubicBezTo>
                  <a:pt x="78" y="9"/>
                  <a:pt x="78" y="9"/>
                  <a:pt x="78" y="9"/>
                </a:cubicBezTo>
                <a:cubicBezTo>
                  <a:pt x="77" y="7"/>
                  <a:pt x="74" y="7"/>
                  <a:pt x="73" y="9"/>
                </a:cubicBezTo>
                <a:cubicBezTo>
                  <a:pt x="66" y="16"/>
                  <a:pt x="66" y="16"/>
                  <a:pt x="66" y="16"/>
                </a:cubicBezTo>
                <a:cubicBezTo>
                  <a:pt x="65" y="15"/>
                  <a:pt x="64" y="15"/>
                  <a:pt x="63" y="14"/>
                </a:cubicBezTo>
                <a:cubicBezTo>
                  <a:pt x="62" y="14"/>
                  <a:pt x="61" y="14"/>
                  <a:pt x="61" y="13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2"/>
                  <a:pt x="59" y="0"/>
                  <a:pt x="57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39" y="0"/>
                  <a:pt x="38" y="2"/>
                  <a:pt x="38" y="4"/>
                </a:cubicBezTo>
                <a:cubicBezTo>
                  <a:pt x="38" y="13"/>
                  <a:pt x="38" y="13"/>
                  <a:pt x="38" y="13"/>
                </a:cubicBezTo>
                <a:cubicBezTo>
                  <a:pt x="37" y="14"/>
                  <a:pt x="36" y="14"/>
                  <a:pt x="35" y="14"/>
                </a:cubicBezTo>
                <a:cubicBezTo>
                  <a:pt x="34" y="15"/>
                  <a:pt x="33" y="15"/>
                  <a:pt x="32" y="16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4" y="7"/>
                  <a:pt x="22" y="7"/>
                  <a:pt x="20" y="9"/>
                </a:cubicBezTo>
                <a:cubicBezTo>
                  <a:pt x="9" y="20"/>
                  <a:pt x="9" y="20"/>
                  <a:pt x="9" y="20"/>
                </a:cubicBezTo>
                <a:cubicBezTo>
                  <a:pt x="8" y="21"/>
                  <a:pt x="8" y="24"/>
                  <a:pt x="9" y="25"/>
                </a:cubicBezTo>
                <a:cubicBezTo>
                  <a:pt x="16" y="32"/>
                  <a:pt x="16" y="32"/>
                  <a:pt x="16" y="32"/>
                </a:cubicBezTo>
                <a:cubicBezTo>
                  <a:pt x="16" y="33"/>
                  <a:pt x="15" y="33"/>
                  <a:pt x="15" y="34"/>
                </a:cubicBezTo>
                <a:cubicBezTo>
                  <a:pt x="15" y="34"/>
                  <a:pt x="15" y="34"/>
                  <a:pt x="15" y="34"/>
                </a:cubicBezTo>
                <a:cubicBezTo>
                  <a:pt x="14" y="35"/>
                  <a:pt x="14" y="36"/>
                  <a:pt x="1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2" y="37"/>
                  <a:pt x="0" y="39"/>
                  <a:pt x="0" y="41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8"/>
                  <a:pt x="2" y="60"/>
                  <a:pt x="4" y="60"/>
                </a:cubicBezTo>
                <a:cubicBezTo>
                  <a:pt x="14" y="60"/>
                  <a:pt x="14" y="60"/>
                  <a:pt x="14" y="60"/>
                </a:cubicBezTo>
                <a:cubicBezTo>
                  <a:pt x="14" y="61"/>
                  <a:pt x="14" y="62"/>
                  <a:pt x="15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4"/>
                  <a:pt x="16" y="65"/>
                  <a:pt x="16" y="66"/>
                </a:cubicBezTo>
                <a:cubicBezTo>
                  <a:pt x="10" y="72"/>
                  <a:pt x="10" y="72"/>
                  <a:pt x="10" y="72"/>
                </a:cubicBezTo>
                <a:cubicBezTo>
                  <a:pt x="9" y="72"/>
                  <a:pt x="9" y="72"/>
                  <a:pt x="9" y="72"/>
                </a:cubicBezTo>
                <a:cubicBezTo>
                  <a:pt x="8" y="74"/>
                  <a:pt x="8" y="76"/>
                  <a:pt x="9" y="78"/>
                </a:cubicBezTo>
                <a:cubicBezTo>
                  <a:pt x="20" y="88"/>
                  <a:pt x="20" y="88"/>
                  <a:pt x="20" y="88"/>
                </a:cubicBezTo>
                <a:cubicBezTo>
                  <a:pt x="22" y="90"/>
                  <a:pt x="24" y="90"/>
                  <a:pt x="26" y="88"/>
                </a:cubicBezTo>
                <a:cubicBezTo>
                  <a:pt x="32" y="82"/>
                  <a:pt x="32" y="82"/>
                  <a:pt x="32" y="82"/>
                </a:cubicBezTo>
                <a:cubicBezTo>
                  <a:pt x="33" y="82"/>
                  <a:pt x="34" y="83"/>
                  <a:pt x="35" y="83"/>
                </a:cubicBezTo>
                <a:cubicBezTo>
                  <a:pt x="35" y="83"/>
                  <a:pt x="35" y="83"/>
                  <a:pt x="35" y="83"/>
                </a:cubicBezTo>
                <a:cubicBezTo>
                  <a:pt x="36" y="83"/>
                  <a:pt x="37" y="84"/>
                  <a:pt x="38" y="84"/>
                </a:cubicBezTo>
                <a:cubicBezTo>
                  <a:pt x="38" y="93"/>
                  <a:pt x="38" y="93"/>
                  <a:pt x="38" y="93"/>
                </a:cubicBezTo>
                <a:cubicBezTo>
                  <a:pt x="38" y="95"/>
                  <a:pt x="39" y="97"/>
                  <a:pt x="42" y="97"/>
                </a:cubicBezTo>
                <a:cubicBezTo>
                  <a:pt x="57" y="97"/>
                  <a:pt x="57" y="97"/>
                  <a:pt x="57" y="97"/>
                </a:cubicBezTo>
                <a:cubicBezTo>
                  <a:pt x="59" y="97"/>
                  <a:pt x="61" y="95"/>
                  <a:pt x="61" y="93"/>
                </a:cubicBezTo>
                <a:cubicBezTo>
                  <a:pt x="61" y="84"/>
                  <a:pt x="61" y="84"/>
                  <a:pt x="61" y="84"/>
                </a:cubicBezTo>
                <a:cubicBezTo>
                  <a:pt x="61" y="84"/>
                  <a:pt x="62" y="83"/>
                  <a:pt x="63" y="83"/>
                </a:cubicBezTo>
                <a:cubicBezTo>
                  <a:pt x="64" y="83"/>
                  <a:pt x="65" y="82"/>
                  <a:pt x="66" y="82"/>
                </a:cubicBezTo>
                <a:cubicBezTo>
                  <a:pt x="73" y="88"/>
                  <a:pt x="73" y="88"/>
                  <a:pt x="73" y="88"/>
                </a:cubicBezTo>
                <a:cubicBezTo>
                  <a:pt x="73" y="88"/>
                  <a:pt x="73" y="88"/>
                  <a:pt x="73" y="88"/>
                </a:cubicBezTo>
                <a:cubicBezTo>
                  <a:pt x="74" y="90"/>
                  <a:pt x="77" y="90"/>
                  <a:pt x="78" y="88"/>
                </a:cubicBezTo>
                <a:cubicBezTo>
                  <a:pt x="89" y="78"/>
                  <a:pt x="89" y="78"/>
                  <a:pt x="89" y="78"/>
                </a:cubicBezTo>
                <a:cubicBezTo>
                  <a:pt x="89" y="78"/>
                  <a:pt x="89" y="78"/>
                  <a:pt x="89" y="78"/>
                </a:cubicBezTo>
                <a:cubicBezTo>
                  <a:pt x="90" y="76"/>
                  <a:pt x="90" y="74"/>
                  <a:pt x="89" y="72"/>
                </a:cubicBezTo>
                <a:cubicBezTo>
                  <a:pt x="82" y="66"/>
                  <a:pt x="82" y="66"/>
                  <a:pt x="82" y="66"/>
                </a:cubicBezTo>
                <a:cubicBezTo>
                  <a:pt x="83" y="65"/>
                  <a:pt x="83" y="64"/>
                  <a:pt x="83" y="63"/>
                </a:cubicBezTo>
                <a:cubicBezTo>
                  <a:pt x="84" y="62"/>
                  <a:pt x="84" y="61"/>
                  <a:pt x="84" y="60"/>
                </a:cubicBezTo>
                <a:cubicBezTo>
                  <a:pt x="94" y="60"/>
                  <a:pt x="94" y="60"/>
                  <a:pt x="94" y="60"/>
                </a:cubicBezTo>
                <a:cubicBezTo>
                  <a:pt x="94" y="60"/>
                  <a:pt x="94" y="60"/>
                  <a:pt x="94" y="60"/>
                </a:cubicBezTo>
                <a:cubicBezTo>
                  <a:pt x="96" y="60"/>
                  <a:pt x="98" y="58"/>
                  <a:pt x="98" y="56"/>
                </a:cubicBezTo>
                <a:cubicBezTo>
                  <a:pt x="98" y="41"/>
                  <a:pt x="98" y="41"/>
                  <a:pt x="98" y="41"/>
                </a:cubicBezTo>
                <a:cubicBezTo>
                  <a:pt x="98" y="41"/>
                  <a:pt x="98" y="41"/>
                  <a:pt x="98" y="41"/>
                </a:cubicBezTo>
                <a:cubicBezTo>
                  <a:pt x="98" y="39"/>
                  <a:pt x="96" y="37"/>
                  <a:pt x="94" y="37"/>
                </a:cubicBezTo>
                <a:close/>
                <a:moveTo>
                  <a:pt x="90" y="52"/>
                </a:moveTo>
                <a:cubicBezTo>
                  <a:pt x="90" y="52"/>
                  <a:pt x="90" y="52"/>
                  <a:pt x="90" y="52"/>
                </a:cubicBezTo>
                <a:cubicBezTo>
                  <a:pt x="81" y="52"/>
                  <a:pt x="81" y="52"/>
                  <a:pt x="81" y="52"/>
                </a:cubicBezTo>
                <a:cubicBezTo>
                  <a:pt x="79" y="52"/>
                  <a:pt x="78" y="54"/>
                  <a:pt x="78" y="55"/>
                </a:cubicBezTo>
                <a:cubicBezTo>
                  <a:pt x="77" y="57"/>
                  <a:pt x="77" y="58"/>
                  <a:pt x="76" y="60"/>
                </a:cubicBezTo>
                <a:cubicBezTo>
                  <a:pt x="76" y="61"/>
                  <a:pt x="75" y="63"/>
                  <a:pt x="74" y="64"/>
                </a:cubicBezTo>
                <a:cubicBezTo>
                  <a:pt x="73" y="66"/>
                  <a:pt x="73" y="68"/>
                  <a:pt x="74" y="69"/>
                </a:cubicBezTo>
                <a:cubicBezTo>
                  <a:pt x="74" y="69"/>
                  <a:pt x="74" y="69"/>
                  <a:pt x="74" y="69"/>
                </a:cubicBezTo>
                <a:cubicBezTo>
                  <a:pt x="80" y="75"/>
                  <a:pt x="80" y="75"/>
                  <a:pt x="80" y="75"/>
                </a:cubicBezTo>
                <a:cubicBezTo>
                  <a:pt x="75" y="80"/>
                  <a:pt x="75" y="80"/>
                  <a:pt x="75" y="80"/>
                </a:cubicBezTo>
                <a:cubicBezTo>
                  <a:pt x="69" y="74"/>
                  <a:pt x="69" y="74"/>
                  <a:pt x="69" y="74"/>
                </a:cubicBezTo>
                <a:cubicBezTo>
                  <a:pt x="68" y="73"/>
                  <a:pt x="66" y="72"/>
                  <a:pt x="64" y="74"/>
                </a:cubicBezTo>
                <a:cubicBezTo>
                  <a:pt x="63" y="74"/>
                  <a:pt x="62" y="75"/>
                  <a:pt x="60" y="76"/>
                </a:cubicBezTo>
                <a:cubicBezTo>
                  <a:pt x="59" y="76"/>
                  <a:pt x="57" y="77"/>
                  <a:pt x="56" y="77"/>
                </a:cubicBezTo>
                <a:cubicBezTo>
                  <a:pt x="54" y="78"/>
                  <a:pt x="53" y="79"/>
                  <a:pt x="53" y="81"/>
                </a:cubicBezTo>
                <a:cubicBezTo>
                  <a:pt x="53" y="81"/>
                  <a:pt x="53" y="81"/>
                  <a:pt x="53" y="81"/>
                </a:cubicBezTo>
                <a:cubicBezTo>
                  <a:pt x="53" y="89"/>
                  <a:pt x="53" y="89"/>
                  <a:pt x="53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6" y="81"/>
                  <a:pt x="46" y="81"/>
                  <a:pt x="46" y="81"/>
                </a:cubicBezTo>
                <a:cubicBezTo>
                  <a:pt x="46" y="79"/>
                  <a:pt x="44" y="77"/>
                  <a:pt x="42" y="77"/>
                </a:cubicBezTo>
                <a:cubicBezTo>
                  <a:pt x="41" y="77"/>
                  <a:pt x="39" y="76"/>
                  <a:pt x="38" y="76"/>
                </a:cubicBezTo>
                <a:cubicBezTo>
                  <a:pt x="38" y="76"/>
                  <a:pt x="38" y="76"/>
                  <a:pt x="38" y="76"/>
                </a:cubicBezTo>
                <a:cubicBezTo>
                  <a:pt x="36" y="75"/>
                  <a:pt x="35" y="74"/>
                  <a:pt x="34" y="73"/>
                </a:cubicBezTo>
                <a:cubicBezTo>
                  <a:pt x="32" y="72"/>
                  <a:pt x="30" y="73"/>
                  <a:pt x="29" y="74"/>
                </a:cubicBezTo>
                <a:cubicBezTo>
                  <a:pt x="23" y="80"/>
                  <a:pt x="23" y="80"/>
                  <a:pt x="23" y="80"/>
                </a:cubicBezTo>
                <a:cubicBezTo>
                  <a:pt x="18" y="75"/>
                  <a:pt x="18" y="75"/>
                  <a:pt x="18" y="75"/>
                </a:cubicBezTo>
                <a:cubicBezTo>
                  <a:pt x="24" y="69"/>
                  <a:pt x="24" y="69"/>
                  <a:pt x="24" y="69"/>
                </a:cubicBezTo>
                <a:cubicBezTo>
                  <a:pt x="25" y="68"/>
                  <a:pt x="25" y="66"/>
                  <a:pt x="24" y="64"/>
                </a:cubicBezTo>
                <a:cubicBezTo>
                  <a:pt x="23" y="63"/>
                  <a:pt x="23" y="61"/>
                  <a:pt x="22" y="60"/>
                </a:cubicBezTo>
                <a:cubicBezTo>
                  <a:pt x="22" y="60"/>
                  <a:pt x="22" y="60"/>
                  <a:pt x="22" y="60"/>
                </a:cubicBezTo>
                <a:cubicBezTo>
                  <a:pt x="21" y="58"/>
                  <a:pt x="21" y="57"/>
                  <a:pt x="21" y="55"/>
                </a:cubicBezTo>
                <a:cubicBezTo>
                  <a:pt x="20" y="53"/>
                  <a:pt x="19" y="52"/>
                  <a:pt x="17" y="52"/>
                </a:cubicBezTo>
                <a:cubicBezTo>
                  <a:pt x="17" y="52"/>
                  <a:pt x="17" y="52"/>
                  <a:pt x="17" y="52"/>
                </a:cubicBezTo>
                <a:cubicBezTo>
                  <a:pt x="8" y="52"/>
                  <a:pt x="8" y="52"/>
                  <a:pt x="8" y="52"/>
                </a:cubicBezTo>
                <a:cubicBezTo>
                  <a:pt x="8" y="45"/>
                  <a:pt x="8" y="45"/>
                  <a:pt x="8" y="45"/>
                </a:cubicBezTo>
                <a:cubicBezTo>
                  <a:pt x="17" y="45"/>
                  <a:pt x="17" y="45"/>
                  <a:pt x="17" y="45"/>
                </a:cubicBezTo>
                <a:cubicBezTo>
                  <a:pt x="19" y="45"/>
                  <a:pt x="20" y="44"/>
                  <a:pt x="21" y="42"/>
                </a:cubicBezTo>
                <a:cubicBezTo>
                  <a:pt x="21" y="40"/>
                  <a:pt x="22" y="39"/>
                  <a:pt x="2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3" y="36"/>
                  <a:pt x="23" y="34"/>
                  <a:pt x="24" y="33"/>
                </a:cubicBezTo>
                <a:cubicBezTo>
                  <a:pt x="25" y="32"/>
                  <a:pt x="25" y="30"/>
                  <a:pt x="24" y="28"/>
                </a:cubicBezTo>
                <a:cubicBezTo>
                  <a:pt x="24" y="28"/>
                  <a:pt x="24" y="28"/>
                  <a:pt x="24" y="28"/>
                </a:cubicBezTo>
                <a:cubicBezTo>
                  <a:pt x="18" y="22"/>
                  <a:pt x="18" y="22"/>
                  <a:pt x="18" y="22"/>
                </a:cubicBezTo>
                <a:cubicBezTo>
                  <a:pt x="23" y="17"/>
                  <a:pt x="23" y="17"/>
                  <a:pt x="23" y="17"/>
                </a:cubicBezTo>
                <a:cubicBezTo>
                  <a:pt x="29" y="23"/>
                  <a:pt x="29" y="23"/>
                  <a:pt x="29" y="23"/>
                </a:cubicBezTo>
                <a:cubicBezTo>
                  <a:pt x="30" y="25"/>
                  <a:pt x="32" y="25"/>
                  <a:pt x="34" y="24"/>
                </a:cubicBezTo>
                <a:cubicBezTo>
                  <a:pt x="35" y="23"/>
                  <a:pt x="36" y="22"/>
                  <a:pt x="38" y="22"/>
                </a:cubicBezTo>
                <a:cubicBezTo>
                  <a:pt x="39" y="21"/>
                  <a:pt x="41" y="20"/>
                  <a:pt x="43" y="20"/>
                </a:cubicBezTo>
                <a:cubicBezTo>
                  <a:pt x="44" y="20"/>
                  <a:pt x="46" y="18"/>
                  <a:pt x="46" y="16"/>
                </a:cubicBezTo>
                <a:cubicBezTo>
                  <a:pt x="46" y="16"/>
                  <a:pt x="46" y="16"/>
                  <a:pt x="46" y="16"/>
                </a:cubicBezTo>
                <a:cubicBezTo>
                  <a:pt x="46" y="8"/>
                  <a:pt x="46" y="8"/>
                  <a:pt x="46" y="8"/>
                </a:cubicBezTo>
                <a:cubicBezTo>
                  <a:pt x="53" y="8"/>
                  <a:pt x="53" y="8"/>
                  <a:pt x="53" y="8"/>
                </a:cubicBezTo>
                <a:cubicBezTo>
                  <a:pt x="53" y="16"/>
                  <a:pt x="53" y="16"/>
                  <a:pt x="53" y="16"/>
                </a:cubicBezTo>
                <a:cubicBezTo>
                  <a:pt x="53" y="18"/>
                  <a:pt x="54" y="20"/>
                  <a:pt x="56" y="20"/>
                </a:cubicBezTo>
                <a:cubicBezTo>
                  <a:pt x="57" y="21"/>
                  <a:pt x="59" y="21"/>
                  <a:pt x="60" y="22"/>
                </a:cubicBezTo>
                <a:cubicBezTo>
                  <a:pt x="62" y="22"/>
                  <a:pt x="63" y="23"/>
                  <a:pt x="65" y="24"/>
                </a:cubicBezTo>
                <a:cubicBezTo>
                  <a:pt x="66" y="25"/>
                  <a:pt x="68" y="24"/>
                  <a:pt x="70" y="23"/>
                </a:cubicBezTo>
                <a:cubicBezTo>
                  <a:pt x="75" y="17"/>
                  <a:pt x="75" y="17"/>
                  <a:pt x="75" y="17"/>
                </a:cubicBezTo>
                <a:cubicBezTo>
                  <a:pt x="80" y="22"/>
                  <a:pt x="80" y="22"/>
                  <a:pt x="80" y="22"/>
                </a:cubicBezTo>
                <a:cubicBezTo>
                  <a:pt x="74" y="28"/>
                  <a:pt x="74" y="28"/>
                  <a:pt x="74" y="28"/>
                </a:cubicBezTo>
                <a:cubicBezTo>
                  <a:pt x="73" y="30"/>
                  <a:pt x="73" y="32"/>
                  <a:pt x="74" y="33"/>
                </a:cubicBezTo>
                <a:cubicBezTo>
                  <a:pt x="75" y="35"/>
                  <a:pt x="76" y="36"/>
                  <a:pt x="76" y="37"/>
                </a:cubicBezTo>
                <a:cubicBezTo>
                  <a:pt x="76" y="38"/>
                  <a:pt x="76" y="38"/>
                  <a:pt x="76" y="38"/>
                </a:cubicBezTo>
                <a:cubicBezTo>
                  <a:pt x="77" y="39"/>
                  <a:pt x="77" y="41"/>
                  <a:pt x="78" y="42"/>
                </a:cubicBezTo>
                <a:cubicBezTo>
                  <a:pt x="78" y="44"/>
                  <a:pt x="80" y="45"/>
                  <a:pt x="81" y="45"/>
                </a:cubicBezTo>
                <a:cubicBezTo>
                  <a:pt x="90" y="45"/>
                  <a:pt x="90" y="45"/>
                  <a:pt x="90" y="45"/>
                </a:cubicBezTo>
                <a:cubicBezTo>
                  <a:pt x="90" y="52"/>
                  <a:pt x="90" y="52"/>
                  <a:pt x="90" y="52"/>
                </a:cubicBezTo>
                <a:close/>
                <a:moveTo>
                  <a:pt x="49" y="32"/>
                </a:moveTo>
                <a:cubicBezTo>
                  <a:pt x="49" y="32"/>
                  <a:pt x="49" y="32"/>
                  <a:pt x="49" y="32"/>
                </a:cubicBezTo>
                <a:cubicBezTo>
                  <a:pt x="45" y="32"/>
                  <a:pt x="40" y="34"/>
                  <a:pt x="37" y="37"/>
                </a:cubicBezTo>
                <a:cubicBezTo>
                  <a:pt x="34" y="40"/>
                  <a:pt x="32" y="44"/>
                  <a:pt x="32" y="49"/>
                </a:cubicBezTo>
                <a:cubicBezTo>
                  <a:pt x="32" y="53"/>
                  <a:pt x="34" y="57"/>
                  <a:pt x="37" y="60"/>
                </a:cubicBezTo>
                <a:cubicBezTo>
                  <a:pt x="40" y="63"/>
                  <a:pt x="45" y="65"/>
                  <a:pt x="49" y="65"/>
                </a:cubicBezTo>
                <a:cubicBezTo>
                  <a:pt x="54" y="65"/>
                  <a:pt x="58" y="63"/>
                  <a:pt x="61" y="60"/>
                </a:cubicBezTo>
                <a:cubicBezTo>
                  <a:pt x="64" y="57"/>
                  <a:pt x="66" y="53"/>
                  <a:pt x="66" y="49"/>
                </a:cubicBezTo>
                <a:cubicBezTo>
                  <a:pt x="66" y="44"/>
                  <a:pt x="64" y="40"/>
                  <a:pt x="61" y="37"/>
                </a:cubicBezTo>
                <a:cubicBezTo>
                  <a:pt x="58" y="34"/>
                  <a:pt x="54" y="32"/>
                  <a:pt x="49" y="32"/>
                </a:cubicBezTo>
                <a:close/>
                <a:moveTo>
                  <a:pt x="58" y="57"/>
                </a:moveTo>
                <a:cubicBezTo>
                  <a:pt x="58" y="57"/>
                  <a:pt x="58" y="57"/>
                  <a:pt x="58" y="57"/>
                </a:cubicBezTo>
                <a:cubicBezTo>
                  <a:pt x="55" y="59"/>
                  <a:pt x="52" y="61"/>
                  <a:pt x="49" y="61"/>
                </a:cubicBezTo>
                <a:cubicBezTo>
                  <a:pt x="46" y="61"/>
                  <a:pt x="43" y="59"/>
                  <a:pt x="41" y="57"/>
                </a:cubicBezTo>
                <a:cubicBezTo>
                  <a:pt x="39" y="55"/>
                  <a:pt x="37" y="52"/>
                  <a:pt x="37" y="49"/>
                </a:cubicBezTo>
                <a:cubicBezTo>
                  <a:pt x="37" y="45"/>
                  <a:pt x="39" y="42"/>
                  <a:pt x="41" y="40"/>
                </a:cubicBezTo>
                <a:cubicBezTo>
                  <a:pt x="43" y="38"/>
                  <a:pt x="46" y="37"/>
                  <a:pt x="49" y="37"/>
                </a:cubicBezTo>
                <a:cubicBezTo>
                  <a:pt x="52" y="37"/>
                  <a:pt x="55" y="38"/>
                  <a:pt x="58" y="40"/>
                </a:cubicBezTo>
                <a:cubicBezTo>
                  <a:pt x="60" y="42"/>
                  <a:pt x="61" y="45"/>
                  <a:pt x="61" y="49"/>
                </a:cubicBezTo>
                <a:cubicBezTo>
                  <a:pt x="61" y="52"/>
                  <a:pt x="60" y="55"/>
                  <a:pt x="58" y="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104" name="PA_任意多边形 32"/>
          <p:cNvSpPr>
            <a:spLocks noEditPoints="1"/>
          </p:cNvSpPr>
          <p:nvPr>
            <p:custDataLst>
              <p:tags r:id="rId25"/>
            </p:custDataLst>
          </p:nvPr>
        </p:nvSpPr>
        <p:spPr bwMode="auto">
          <a:xfrm>
            <a:off x="4654996" y="4223564"/>
            <a:ext cx="366069" cy="412621"/>
          </a:xfrm>
          <a:custGeom>
            <a:avLst/>
            <a:gdLst>
              <a:gd name="T0" fmla="*/ 14 w 91"/>
              <a:gd name="T1" fmla="*/ 32 h 103"/>
              <a:gd name="T2" fmla="*/ 78 w 91"/>
              <a:gd name="T3" fmla="*/ 32 h 103"/>
              <a:gd name="T4" fmla="*/ 83 w 91"/>
              <a:gd name="T5" fmla="*/ 22 h 103"/>
              <a:gd name="T6" fmla="*/ 8 w 91"/>
              <a:gd name="T7" fmla="*/ 32 h 103"/>
              <a:gd name="T8" fmla="*/ 14 w 91"/>
              <a:gd name="T9" fmla="*/ 32 h 103"/>
              <a:gd name="T10" fmla="*/ 27 w 91"/>
              <a:gd name="T11" fmla="*/ 0 h 103"/>
              <a:gd name="T12" fmla="*/ 64 w 91"/>
              <a:gd name="T13" fmla="*/ 0 h 103"/>
              <a:gd name="T14" fmla="*/ 68 w 91"/>
              <a:gd name="T15" fmla="*/ 4 h 103"/>
              <a:gd name="T16" fmla="*/ 87 w 91"/>
              <a:gd name="T17" fmla="*/ 14 h 103"/>
              <a:gd name="T18" fmla="*/ 91 w 91"/>
              <a:gd name="T19" fmla="*/ 18 h 103"/>
              <a:gd name="T20" fmla="*/ 87 w 91"/>
              <a:gd name="T21" fmla="*/ 40 h 103"/>
              <a:gd name="T22" fmla="*/ 82 w 91"/>
              <a:gd name="T23" fmla="*/ 40 h 103"/>
              <a:gd name="T24" fmla="*/ 78 w 91"/>
              <a:gd name="T25" fmla="*/ 103 h 103"/>
              <a:gd name="T26" fmla="*/ 14 w 91"/>
              <a:gd name="T27" fmla="*/ 103 h 103"/>
              <a:gd name="T28" fmla="*/ 10 w 91"/>
              <a:gd name="T29" fmla="*/ 99 h 103"/>
              <a:gd name="T30" fmla="*/ 4 w 91"/>
              <a:gd name="T31" fmla="*/ 40 h 103"/>
              <a:gd name="T32" fmla="*/ 0 w 91"/>
              <a:gd name="T33" fmla="*/ 36 h 103"/>
              <a:gd name="T34" fmla="*/ 4 w 91"/>
              <a:gd name="T35" fmla="*/ 14 h 103"/>
              <a:gd name="T36" fmla="*/ 23 w 91"/>
              <a:gd name="T37" fmla="*/ 14 h 103"/>
              <a:gd name="T38" fmla="*/ 27 w 91"/>
              <a:gd name="T39" fmla="*/ 0 h 103"/>
              <a:gd name="T40" fmla="*/ 60 w 91"/>
              <a:gd name="T41" fmla="*/ 8 h 103"/>
              <a:gd name="T42" fmla="*/ 31 w 91"/>
              <a:gd name="T43" fmla="*/ 13 h 103"/>
              <a:gd name="T44" fmla="*/ 60 w 91"/>
              <a:gd name="T45" fmla="*/ 8 h 103"/>
              <a:gd name="T46" fmla="*/ 31 w 91"/>
              <a:gd name="T47" fmla="*/ 40 h 103"/>
              <a:gd name="T48" fmla="*/ 29 w 91"/>
              <a:gd name="T49" fmla="*/ 88 h 103"/>
              <a:gd name="T50" fmla="*/ 27 w 91"/>
              <a:gd name="T51" fmla="*/ 40 h 103"/>
              <a:gd name="T52" fmla="*/ 18 w 91"/>
              <a:gd name="T53" fmla="*/ 95 h 103"/>
              <a:gd name="T54" fmla="*/ 74 w 91"/>
              <a:gd name="T55" fmla="*/ 40 h 103"/>
              <a:gd name="T56" fmla="*/ 64 w 91"/>
              <a:gd name="T57" fmla="*/ 86 h 103"/>
              <a:gd name="T58" fmla="*/ 60 w 91"/>
              <a:gd name="T59" fmla="*/ 86 h 103"/>
              <a:gd name="T60" fmla="*/ 48 w 91"/>
              <a:gd name="T61" fmla="*/ 40 h 103"/>
              <a:gd name="T62" fmla="*/ 46 w 91"/>
              <a:gd name="T63" fmla="*/ 88 h 103"/>
              <a:gd name="T64" fmla="*/ 43 w 91"/>
              <a:gd name="T65" fmla="*/ 40 h 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1" h="103">
                <a:moveTo>
                  <a:pt x="14" y="32"/>
                </a:moveTo>
                <a:cubicBezTo>
                  <a:pt x="14" y="32"/>
                  <a:pt x="14" y="32"/>
                  <a:pt x="14" y="32"/>
                </a:cubicBezTo>
                <a:cubicBezTo>
                  <a:pt x="78" y="32"/>
                  <a:pt x="78" y="32"/>
                  <a:pt x="78" y="32"/>
                </a:cubicBezTo>
                <a:cubicBezTo>
                  <a:pt x="78" y="32"/>
                  <a:pt x="78" y="32"/>
                  <a:pt x="78" y="32"/>
                </a:cubicBezTo>
                <a:cubicBezTo>
                  <a:pt x="83" y="32"/>
                  <a:pt x="83" y="32"/>
                  <a:pt x="83" y="32"/>
                </a:cubicBezTo>
                <a:cubicBezTo>
                  <a:pt x="83" y="22"/>
                  <a:pt x="83" y="22"/>
                  <a:pt x="83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32"/>
                  <a:pt x="8" y="32"/>
                  <a:pt x="8" y="32"/>
                </a:cubicBezTo>
                <a:cubicBezTo>
                  <a:pt x="13" y="32"/>
                  <a:pt x="13" y="32"/>
                  <a:pt x="13" y="32"/>
                </a:cubicBezTo>
                <a:cubicBezTo>
                  <a:pt x="14" y="32"/>
                  <a:pt x="14" y="32"/>
                  <a:pt x="14" y="32"/>
                </a:cubicBezTo>
                <a:close/>
                <a:moveTo>
                  <a:pt x="27" y="0"/>
                </a:moveTo>
                <a:cubicBezTo>
                  <a:pt x="27" y="0"/>
                  <a:pt x="27" y="0"/>
                  <a:pt x="27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6" y="0"/>
                  <a:pt x="68" y="2"/>
                  <a:pt x="68" y="4"/>
                </a:cubicBezTo>
                <a:cubicBezTo>
                  <a:pt x="68" y="4"/>
                  <a:pt x="68" y="4"/>
                  <a:pt x="68" y="4"/>
                </a:cubicBezTo>
                <a:cubicBezTo>
                  <a:pt x="68" y="14"/>
                  <a:pt x="68" y="14"/>
                  <a:pt x="68" y="14"/>
                </a:cubicBezTo>
                <a:cubicBezTo>
                  <a:pt x="87" y="14"/>
                  <a:pt x="87" y="14"/>
                  <a:pt x="87" y="14"/>
                </a:cubicBezTo>
                <a:cubicBezTo>
                  <a:pt x="90" y="14"/>
                  <a:pt x="91" y="16"/>
                  <a:pt x="91" y="18"/>
                </a:cubicBezTo>
                <a:cubicBezTo>
                  <a:pt x="91" y="18"/>
                  <a:pt x="91" y="18"/>
                  <a:pt x="91" y="18"/>
                </a:cubicBezTo>
                <a:cubicBezTo>
                  <a:pt x="91" y="36"/>
                  <a:pt x="91" y="36"/>
                  <a:pt x="91" y="36"/>
                </a:cubicBezTo>
                <a:cubicBezTo>
                  <a:pt x="91" y="39"/>
                  <a:pt x="90" y="40"/>
                  <a:pt x="87" y="40"/>
                </a:cubicBezTo>
                <a:cubicBezTo>
                  <a:pt x="87" y="40"/>
                  <a:pt x="87" y="40"/>
                  <a:pt x="87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2" y="99"/>
                  <a:pt x="82" y="99"/>
                  <a:pt x="82" y="99"/>
                </a:cubicBezTo>
                <a:cubicBezTo>
                  <a:pt x="82" y="101"/>
                  <a:pt x="80" y="103"/>
                  <a:pt x="78" y="103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14" y="103"/>
                  <a:pt x="14" y="103"/>
                  <a:pt x="14" y="103"/>
                </a:cubicBezTo>
                <a:cubicBezTo>
                  <a:pt x="11" y="103"/>
                  <a:pt x="10" y="101"/>
                  <a:pt x="10" y="99"/>
                </a:cubicBezTo>
                <a:cubicBezTo>
                  <a:pt x="10" y="99"/>
                  <a:pt x="10" y="99"/>
                  <a:pt x="10" y="99"/>
                </a:cubicBezTo>
                <a:cubicBezTo>
                  <a:pt x="10" y="40"/>
                  <a:pt x="10" y="40"/>
                  <a:pt x="10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2" y="40"/>
                  <a:pt x="0" y="39"/>
                  <a:pt x="0" y="36"/>
                </a:cubicBezTo>
                <a:cubicBezTo>
                  <a:pt x="0" y="36"/>
                  <a:pt x="0" y="36"/>
                  <a:pt x="0" y="36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6"/>
                  <a:pt x="2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23" y="14"/>
                  <a:pt x="23" y="14"/>
                  <a:pt x="23" y="14"/>
                </a:cubicBezTo>
                <a:cubicBezTo>
                  <a:pt x="23" y="4"/>
                  <a:pt x="23" y="4"/>
                  <a:pt x="23" y="4"/>
                </a:cubicBezTo>
                <a:cubicBezTo>
                  <a:pt x="23" y="2"/>
                  <a:pt x="25" y="0"/>
                  <a:pt x="27" y="0"/>
                </a:cubicBezTo>
                <a:close/>
                <a:moveTo>
                  <a:pt x="60" y="8"/>
                </a:moveTo>
                <a:cubicBezTo>
                  <a:pt x="60" y="8"/>
                  <a:pt x="60" y="8"/>
                  <a:pt x="60" y="8"/>
                </a:cubicBezTo>
                <a:cubicBezTo>
                  <a:pt x="31" y="8"/>
                  <a:pt x="31" y="8"/>
                  <a:pt x="31" y="8"/>
                </a:cubicBezTo>
                <a:cubicBezTo>
                  <a:pt x="31" y="13"/>
                  <a:pt x="31" y="13"/>
                  <a:pt x="31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8"/>
                  <a:pt x="60" y="8"/>
                  <a:pt x="60" y="8"/>
                </a:cubicBezTo>
                <a:close/>
                <a:moveTo>
                  <a:pt x="31" y="40"/>
                </a:moveTo>
                <a:cubicBezTo>
                  <a:pt x="31" y="40"/>
                  <a:pt x="31" y="40"/>
                  <a:pt x="31" y="40"/>
                </a:cubicBezTo>
                <a:cubicBezTo>
                  <a:pt x="31" y="86"/>
                  <a:pt x="31" y="86"/>
                  <a:pt x="31" y="86"/>
                </a:cubicBezTo>
                <a:cubicBezTo>
                  <a:pt x="31" y="87"/>
                  <a:pt x="30" y="88"/>
                  <a:pt x="29" y="88"/>
                </a:cubicBezTo>
                <a:cubicBezTo>
                  <a:pt x="28" y="88"/>
                  <a:pt x="27" y="87"/>
                  <a:pt x="27" y="86"/>
                </a:cubicBezTo>
                <a:cubicBezTo>
                  <a:pt x="27" y="40"/>
                  <a:pt x="27" y="40"/>
                  <a:pt x="27" y="40"/>
                </a:cubicBezTo>
                <a:cubicBezTo>
                  <a:pt x="18" y="40"/>
                  <a:pt x="18" y="40"/>
                  <a:pt x="18" y="40"/>
                </a:cubicBezTo>
                <a:cubicBezTo>
                  <a:pt x="18" y="95"/>
                  <a:pt x="18" y="95"/>
                  <a:pt x="18" y="95"/>
                </a:cubicBezTo>
                <a:cubicBezTo>
                  <a:pt x="74" y="95"/>
                  <a:pt x="74" y="95"/>
                  <a:pt x="74" y="95"/>
                </a:cubicBezTo>
                <a:cubicBezTo>
                  <a:pt x="74" y="40"/>
                  <a:pt x="74" y="40"/>
                  <a:pt x="74" y="40"/>
                </a:cubicBezTo>
                <a:cubicBezTo>
                  <a:pt x="64" y="40"/>
                  <a:pt x="64" y="40"/>
                  <a:pt x="64" y="40"/>
                </a:cubicBezTo>
                <a:cubicBezTo>
                  <a:pt x="64" y="86"/>
                  <a:pt x="64" y="86"/>
                  <a:pt x="64" y="86"/>
                </a:cubicBezTo>
                <a:cubicBezTo>
                  <a:pt x="64" y="87"/>
                  <a:pt x="63" y="88"/>
                  <a:pt x="62" y="88"/>
                </a:cubicBezTo>
                <a:cubicBezTo>
                  <a:pt x="61" y="88"/>
                  <a:pt x="60" y="87"/>
                  <a:pt x="60" y="86"/>
                </a:cubicBezTo>
                <a:cubicBezTo>
                  <a:pt x="60" y="40"/>
                  <a:pt x="60" y="40"/>
                  <a:pt x="60" y="40"/>
                </a:cubicBezTo>
                <a:cubicBezTo>
                  <a:pt x="48" y="40"/>
                  <a:pt x="48" y="40"/>
                  <a:pt x="48" y="40"/>
                </a:cubicBezTo>
                <a:cubicBezTo>
                  <a:pt x="48" y="86"/>
                  <a:pt x="48" y="86"/>
                  <a:pt x="48" y="86"/>
                </a:cubicBezTo>
                <a:cubicBezTo>
                  <a:pt x="48" y="87"/>
                  <a:pt x="47" y="88"/>
                  <a:pt x="46" y="88"/>
                </a:cubicBezTo>
                <a:cubicBezTo>
                  <a:pt x="44" y="88"/>
                  <a:pt x="43" y="87"/>
                  <a:pt x="43" y="86"/>
                </a:cubicBezTo>
                <a:cubicBezTo>
                  <a:pt x="43" y="40"/>
                  <a:pt x="43" y="40"/>
                  <a:pt x="43" y="40"/>
                </a:cubicBezTo>
                <a:cubicBezTo>
                  <a:pt x="31" y="40"/>
                  <a:pt x="31" y="40"/>
                  <a:pt x="31" y="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105" name="PA_任意多边形 33"/>
          <p:cNvSpPr>
            <a:spLocks noEditPoints="1"/>
          </p:cNvSpPr>
          <p:nvPr>
            <p:custDataLst>
              <p:tags r:id="rId26"/>
            </p:custDataLst>
          </p:nvPr>
        </p:nvSpPr>
        <p:spPr bwMode="auto">
          <a:xfrm>
            <a:off x="7291548" y="4225679"/>
            <a:ext cx="325867" cy="406275"/>
          </a:xfrm>
          <a:custGeom>
            <a:avLst/>
            <a:gdLst>
              <a:gd name="T0" fmla="*/ 61 w 81"/>
              <a:gd name="T1" fmla="*/ 25 h 101"/>
              <a:gd name="T2" fmla="*/ 55 w 81"/>
              <a:gd name="T3" fmla="*/ 6 h 101"/>
              <a:gd name="T4" fmla="*/ 40 w 81"/>
              <a:gd name="T5" fmla="*/ 0 h 101"/>
              <a:gd name="T6" fmla="*/ 19 w 81"/>
              <a:gd name="T7" fmla="*/ 21 h 101"/>
              <a:gd name="T8" fmla="*/ 4 w 81"/>
              <a:gd name="T9" fmla="*/ 25 h 101"/>
              <a:gd name="T10" fmla="*/ 0 w 81"/>
              <a:gd name="T11" fmla="*/ 97 h 101"/>
              <a:gd name="T12" fmla="*/ 77 w 81"/>
              <a:gd name="T13" fmla="*/ 101 h 101"/>
              <a:gd name="T14" fmla="*/ 81 w 81"/>
              <a:gd name="T15" fmla="*/ 29 h 101"/>
              <a:gd name="T16" fmla="*/ 57 w 81"/>
              <a:gd name="T17" fmla="*/ 46 h 101"/>
              <a:gd name="T18" fmla="*/ 59 w 81"/>
              <a:gd name="T19" fmla="*/ 45 h 101"/>
              <a:gd name="T20" fmla="*/ 59 w 81"/>
              <a:gd name="T21" fmla="*/ 45 h 101"/>
              <a:gd name="T22" fmla="*/ 61 w 81"/>
              <a:gd name="T23" fmla="*/ 46 h 101"/>
              <a:gd name="T24" fmla="*/ 62 w 81"/>
              <a:gd name="T25" fmla="*/ 48 h 101"/>
              <a:gd name="T26" fmla="*/ 61 w 81"/>
              <a:gd name="T27" fmla="*/ 50 h 101"/>
              <a:gd name="T28" fmla="*/ 57 w 81"/>
              <a:gd name="T29" fmla="*/ 50 h 101"/>
              <a:gd name="T30" fmla="*/ 56 w 81"/>
              <a:gd name="T31" fmla="*/ 48 h 101"/>
              <a:gd name="T32" fmla="*/ 57 w 81"/>
              <a:gd name="T33" fmla="*/ 46 h 101"/>
              <a:gd name="T34" fmla="*/ 24 w 81"/>
              <a:gd name="T35" fmla="*/ 21 h 101"/>
              <a:gd name="T36" fmla="*/ 40 w 81"/>
              <a:gd name="T37" fmla="*/ 5 h 101"/>
              <a:gd name="T38" fmla="*/ 52 w 81"/>
              <a:gd name="T39" fmla="*/ 10 h 101"/>
              <a:gd name="T40" fmla="*/ 57 w 81"/>
              <a:gd name="T41" fmla="*/ 25 h 101"/>
              <a:gd name="T42" fmla="*/ 24 w 81"/>
              <a:gd name="T43" fmla="*/ 21 h 101"/>
              <a:gd name="T44" fmla="*/ 19 w 81"/>
              <a:gd name="T45" fmla="*/ 46 h 101"/>
              <a:gd name="T46" fmla="*/ 21 w 81"/>
              <a:gd name="T47" fmla="*/ 45 h 101"/>
              <a:gd name="T48" fmla="*/ 22 w 81"/>
              <a:gd name="T49" fmla="*/ 45 h 101"/>
              <a:gd name="T50" fmla="*/ 24 w 81"/>
              <a:gd name="T51" fmla="*/ 46 h 101"/>
              <a:gd name="T52" fmla="*/ 24 w 81"/>
              <a:gd name="T53" fmla="*/ 50 h 101"/>
              <a:gd name="T54" fmla="*/ 21 w 81"/>
              <a:gd name="T55" fmla="*/ 51 h 101"/>
              <a:gd name="T56" fmla="*/ 19 w 81"/>
              <a:gd name="T57" fmla="*/ 50 h 101"/>
              <a:gd name="T58" fmla="*/ 19 w 81"/>
              <a:gd name="T59" fmla="*/ 46 h 101"/>
              <a:gd name="T60" fmla="*/ 73 w 81"/>
              <a:gd name="T61" fmla="*/ 93 h 101"/>
              <a:gd name="T62" fmla="*/ 8 w 81"/>
              <a:gd name="T63" fmla="*/ 33 h 101"/>
              <a:gd name="T64" fmla="*/ 19 w 81"/>
              <a:gd name="T65" fmla="*/ 41 h 101"/>
              <a:gd name="T66" fmla="*/ 16 w 81"/>
              <a:gd name="T67" fmla="*/ 42 h 101"/>
              <a:gd name="T68" fmla="*/ 16 w 81"/>
              <a:gd name="T69" fmla="*/ 53 h 101"/>
              <a:gd name="T70" fmla="*/ 21 w 81"/>
              <a:gd name="T71" fmla="*/ 56 h 101"/>
              <a:gd name="T72" fmla="*/ 27 w 81"/>
              <a:gd name="T73" fmla="*/ 53 h 101"/>
              <a:gd name="T74" fmla="*/ 27 w 81"/>
              <a:gd name="T75" fmla="*/ 42 h 101"/>
              <a:gd name="T76" fmla="*/ 24 w 81"/>
              <a:gd name="T77" fmla="*/ 41 h 101"/>
              <a:gd name="T78" fmla="*/ 57 w 81"/>
              <a:gd name="T79" fmla="*/ 33 h 101"/>
              <a:gd name="T80" fmla="*/ 54 w 81"/>
              <a:gd name="T81" fmla="*/ 42 h 101"/>
              <a:gd name="T82" fmla="*/ 51 w 81"/>
              <a:gd name="T83" fmla="*/ 48 h 101"/>
              <a:gd name="T84" fmla="*/ 54 w 81"/>
              <a:gd name="T85" fmla="*/ 53 h 101"/>
              <a:gd name="T86" fmla="*/ 64 w 81"/>
              <a:gd name="T87" fmla="*/ 53 h 101"/>
              <a:gd name="T88" fmla="*/ 67 w 81"/>
              <a:gd name="T89" fmla="*/ 48 h 101"/>
              <a:gd name="T90" fmla="*/ 61 w 81"/>
              <a:gd name="T91" fmla="*/ 41 h 101"/>
              <a:gd name="T92" fmla="*/ 73 w 81"/>
              <a:gd name="T93" fmla="*/ 33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1" h="101">
                <a:moveTo>
                  <a:pt x="77" y="25"/>
                </a:moveTo>
                <a:cubicBezTo>
                  <a:pt x="61" y="25"/>
                  <a:pt x="61" y="25"/>
                  <a:pt x="61" y="25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15"/>
                  <a:pt x="59" y="10"/>
                  <a:pt x="55" y="6"/>
                </a:cubicBezTo>
                <a:cubicBezTo>
                  <a:pt x="55" y="6"/>
                  <a:pt x="55" y="6"/>
                  <a:pt x="55" y="6"/>
                </a:cubicBezTo>
                <a:cubicBezTo>
                  <a:pt x="51" y="2"/>
                  <a:pt x="46" y="0"/>
                  <a:pt x="40" y="0"/>
                </a:cubicBezTo>
                <a:cubicBezTo>
                  <a:pt x="34" y="0"/>
                  <a:pt x="29" y="2"/>
                  <a:pt x="25" y="6"/>
                </a:cubicBezTo>
                <a:cubicBezTo>
                  <a:pt x="21" y="10"/>
                  <a:pt x="19" y="15"/>
                  <a:pt x="19" y="21"/>
                </a:cubicBezTo>
                <a:cubicBezTo>
                  <a:pt x="19" y="25"/>
                  <a:pt x="19" y="25"/>
                  <a:pt x="19" y="25"/>
                </a:cubicBezTo>
                <a:cubicBezTo>
                  <a:pt x="4" y="25"/>
                  <a:pt x="4" y="25"/>
                  <a:pt x="4" y="25"/>
                </a:cubicBezTo>
                <a:cubicBezTo>
                  <a:pt x="2" y="25"/>
                  <a:pt x="0" y="27"/>
                  <a:pt x="0" y="29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9"/>
                  <a:pt x="2" y="101"/>
                  <a:pt x="4" y="101"/>
                </a:cubicBezTo>
                <a:cubicBezTo>
                  <a:pt x="77" y="101"/>
                  <a:pt x="77" y="101"/>
                  <a:pt x="77" y="101"/>
                </a:cubicBezTo>
                <a:cubicBezTo>
                  <a:pt x="79" y="101"/>
                  <a:pt x="81" y="99"/>
                  <a:pt x="81" y="97"/>
                </a:cubicBezTo>
                <a:cubicBezTo>
                  <a:pt x="81" y="29"/>
                  <a:pt x="81" y="29"/>
                  <a:pt x="81" y="29"/>
                </a:cubicBezTo>
                <a:cubicBezTo>
                  <a:pt x="81" y="27"/>
                  <a:pt x="79" y="25"/>
                  <a:pt x="77" y="25"/>
                </a:cubicBezTo>
                <a:close/>
                <a:moveTo>
                  <a:pt x="57" y="46"/>
                </a:moveTo>
                <a:cubicBezTo>
                  <a:pt x="57" y="46"/>
                  <a:pt x="57" y="46"/>
                  <a:pt x="57" y="46"/>
                </a:cubicBezTo>
                <a:cubicBezTo>
                  <a:pt x="57" y="45"/>
                  <a:pt x="58" y="45"/>
                  <a:pt x="59" y="45"/>
                </a:cubicBezTo>
                <a:cubicBezTo>
                  <a:pt x="59" y="45"/>
                  <a:pt x="59" y="45"/>
                  <a:pt x="59" y="45"/>
                </a:cubicBezTo>
                <a:cubicBezTo>
                  <a:pt x="59" y="45"/>
                  <a:pt x="59" y="45"/>
                  <a:pt x="59" y="45"/>
                </a:cubicBezTo>
                <a:cubicBezTo>
                  <a:pt x="60" y="45"/>
                  <a:pt x="61" y="45"/>
                  <a:pt x="61" y="46"/>
                </a:cubicBezTo>
                <a:cubicBezTo>
                  <a:pt x="61" y="46"/>
                  <a:pt x="61" y="46"/>
                  <a:pt x="61" y="46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6"/>
                  <a:pt x="62" y="47"/>
                  <a:pt x="62" y="48"/>
                </a:cubicBezTo>
                <a:cubicBezTo>
                  <a:pt x="62" y="49"/>
                  <a:pt x="62" y="49"/>
                  <a:pt x="61" y="50"/>
                </a:cubicBezTo>
                <a:cubicBezTo>
                  <a:pt x="61" y="50"/>
                  <a:pt x="61" y="50"/>
                  <a:pt x="61" y="50"/>
                </a:cubicBezTo>
                <a:cubicBezTo>
                  <a:pt x="61" y="50"/>
                  <a:pt x="60" y="51"/>
                  <a:pt x="59" y="51"/>
                </a:cubicBezTo>
                <a:cubicBezTo>
                  <a:pt x="58" y="51"/>
                  <a:pt x="57" y="50"/>
                  <a:pt x="57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6" y="49"/>
                  <a:pt x="56" y="49"/>
                  <a:pt x="56" y="48"/>
                </a:cubicBezTo>
                <a:cubicBezTo>
                  <a:pt x="56" y="47"/>
                  <a:pt x="56" y="46"/>
                  <a:pt x="57" y="46"/>
                </a:cubicBezTo>
                <a:cubicBezTo>
                  <a:pt x="57" y="46"/>
                  <a:pt x="57" y="46"/>
                  <a:pt x="57" y="46"/>
                </a:cubicBezTo>
                <a:close/>
                <a:moveTo>
                  <a:pt x="24" y="21"/>
                </a:moveTo>
                <a:cubicBezTo>
                  <a:pt x="24" y="21"/>
                  <a:pt x="24" y="21"/>
                  <a:pt x="24" y="21"/>
                </a:cubicBezTo>
                <a:cubicBezTo>
                  <a:pt x="24" y="17"/>
                  <a:pt x="26" y="13"/>
                  <a:pt x="29" y="10"/>
                </a:cubicBezTo>
                <a:cubicBezTo>
                  <a:pt x="32" y="7"/>
                  <a:pt x="36" y="5"/>
                  <a:pt x="40" y="5"/>
                </a:cubicBezTo>
                <a:cubicBezTo>
                  <a:pt x="45" y="5"/>
                  <a:pt x="49" y="7"/>
                  <a:pt x="52" y="10"/>
                </a:cubicBezTo>
                <a:cubicBezTo>
                  <a:pt x="52" y="10"/>
                  <a:pt x="52" y="10"/>
                  <a:pt x="52" y="10"/>
                </a:cubicBezTo>
                <a:cubicBezTo>
                  <a:pt x="55" y="13"/>
                  <a:pt x="57" y="17"/>
                  <a:pt x="57" y="21"/>
                </a:cubicBezTo>
                <a:cubicBezTo>
                  <a:pt x="57" y="25"/>
                  <a:pt x="57" y="25"/>
                  <a:pt x="57" y="25"/>
                </a:cubicBezTo>
                <a:cubicBezTo>
                  <a:pt x="24" y="25"/>
                  <a:pt x="24" y="25"/>
                  <a:pt x="24" y="25"/>
                </a:cubicBezTo>
                <a:cubicBezTo>
                  <a:pt x="24" y="21"/>
                  <a:pt x="24" y="21"/>
                  <a:pt x="24" y="21"/>
                </a:cubicBezTo>
                <a:close/>
                <a:moveTo>
                  <a:pt x="19" y="46"/>
                </a:moveTo>
                <a:cubicBezTo>
                  <a:pt x="19" y="46"/>
                  <a:pt x="19" y="46"/>
                  <a:pt x="19" y="46"/>
                </a:cubicBezTo>
                <a:cubicBezTo>
                  <a:pt x="19" y="46"/>
                  <a:pt x="19" y="46"/>
                  <a:pt x="19" y="46"/>
                </a:cubicBezTo>
                <a:cubicBezTo>
                  <a:pt x="20" y="45"/>
                  <a:pt x="21" y="45"/>
                  <a:pt x="21" y="45"/>
                </a:cubicBezTo>
                <a:cubicBezTo>
                  <a:pt x="21" y="45"/>
                  <a:pt x="21" y="45"/>
                  <a:pt x="21" y="45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5"/>
                  <a:pt x="23" y="45"/>
                  <a:pt x="24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24" y="46"/>
                  <a:pt x="24" y="47"/>
                  <a:pt x="24" y="48"/>
                </a:cubicBezTo>
                <a:cubicBezTo>
                  <a:pt x="24" y="49"/>
                  <a:pt x="24" y="49"/>
                  <a:pt x="24" y="50"/>
                </a:cubicBezTo>
                <a:cubicBezTo>
                  <a:pt x="24" y="50"/>
                  <a:pt x="24" y="50"/>
                  <a:pt x="24" y="50"/>
                </a:cubicBezTo>
                <a:cubicBezTo>
                  <a:pt x="23" y="50"/>
                  <a:pt x="22" y="51"/>
                  <a:pt x="21" y="51"/>
                </a:cubicBezTo>
                <a:cubicBezTo>
                  <a:pt x="21" y="51"/>
                  <a:pt x="20" y="50"/>
                  <a:pt x="19" y="50"/>
                </a:cubicBezTo>
                <a:cubicBezTo>
                  <a:pt x="19" y="50"/>
                  <a:pt x="19" y="50"/>
                  <a:pt x="19" y="50"/>
                </a:cubicBezTo>
                <a:cubicBezTo>
                  <a:pt x="19" y="49"/>
                  <a:pt x="19" y="49"/>
                  <a:pt x="19" y="48"/>
                </a:cubicBezTo>
                <a:cubicBezTo>
                  <a:pt x="19" y="47"/>
                  <a:pt x="19" y="46"/>
                  <a:pt x="19" y="46"/>
                </a:cubicBezTo>
                <a:close/>
                <a:moveTo>
                  <a:pt x="73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8" y="93"/>
                  <a:pt x="8" y="93"/>
                  <a:pt x="8" y="93"/>
                </a:cubicBezTo>
                <a:cubicBezTo>
                  <a:pt x="8" y="33"/>
                  <a:pt x="8" y="33"/>
                  <a:pt x="8" y="33"/>
                </a:cubicBezTo>
                <a:cubicBezTo>
                  <a:pt x="19" y="33"/>
                  <a:pt x="19" y="33"/>
                  <a:pt x="19" y="33"/>
                </a:cubicBezTo>
                <a:cubicBezTo>
                  <a:pt x="19" y="41"/>
                  <a:pt x="19" y="41"/>
                  <a:pt x="19" y="41"/>
                </a:cubicBezTo>
                <a:cubicBezTo>
                  <a:pt x="18" y="41"/>
                  <a:pt x="17" y="42"/>
                  <a:pt x="16" y="42"/>
                </a:cubicBezTo>
                <a:cubicBezTo>
                  <a:pt x="16" y="42"/>
                  <a:pt x="16" y="42"/>
                  <a:pt x="16" y="42"/>
                </a:cubicBezTo>
                <a:cubicBezTo>
                  <a:pt x="15" y="44"/>
                  <a:pt x="14" y="46"/>
                  <a:pt x="14" y="48"/>
                </a:cubicBezTo>
                <a:cubicBezTo>
                  <a:pt x="14" y="50"/>
                  <a:pt x="15" y="52"/>
                  <a:pt x="16" y="53"/>
                </a:cubicBezTo>
                <a:cubicBezTo>
                  <a:pt x="16" y="53"/>
                  <a:pt x="16" y="53"/>
                  <a:pt x="16" y="53"/>
                </a:cubicBezTo>
                <a:cubicBezTo>
                  <a:pt x="17" y="55"/>
                  <a:pt x="19" y="56"/>
                  <a:pt x="21" y="56"/>
                </a:cubicBezTo>
                <a:cubicBezTo>
                  <a:pt x="24" y="56"/>
                  <a:pt x="25" y="55"/>
                  <a:pt x="27" y="53"/>
                </a:cubicBezTo>
                <a:cubicBezTo>
                  <a:pt x="27" y="53"/>
                  <a:pt x="27" y="53"/>
                  <a:pt x="27" y="53"/>
                </a:cubicBezTo>
                <a:cubicBezTo>
                  <a:pt x="28" y="52"/>
                  <a:pt x="29" y="50"/>
                  <a:pt x="29" y="48"/>
                </a:cubicBezTo>
                <a:cubicBezTo>
                  <a:pt x="29" y="46"/>
                  <a:pt x="28" y="44"/>
                  <a:pt x="27" y="42"/>
                </a:cubicBezTo>
                <a:cubicBezTo>
                  <a:pt x="27" y="42"/>
                  <a:pt x="27" y="42"/>
                  <a:pt x="27" y="42"/>
                </a:cubicBezTo>
                <a:cubicBezTo>
                  <a:pt x="26" y="42"/>
                  <a:pt x="25" y="41"/>
                  <a:pt x="24" y="41"/>
                </a:cubicBezTo>
                <a:cubicBezTo>
                  <a:pt x="24" y="33"/>
                  <a:pt x="24" y="33"/>
                  <a:pt x="24" y="33"/>
                </a:cubicBezTo>
                <a:cubicBezTo>
                  <a:pt x="57" y="33"/>
                  <a:pt x="57" y="33"/>
                  <a:pt x="57" y="33"/>
                </a:cubicBezTo>
                <a:cubicBezTo>
                  <a:pt x="57" y="41"/>
                  <a:pt x="57" y="41"/>
                  <a:pt x="57" y="41"/>
                </a:cubicBezTo>
                <a:cubicBezTo>
                  <a:pt x="56" y="41"/>
                  <a:pt x="55" y="42"/>
                  <a:pt x="54" y="42"/>
                </a:cubicBezTo>
                <a:cubicBezTo>
                  <a:pt x="54" y="42"/>
                  <a:pt x="54" y="42"/>
                  <a:pt x="54" y="42"/>
                </a:cubicBezTo>
                <a:cubicBezTo>
                  <a:pt x="52" y="44"/>
                  <a:pt x="51" y="46"/>
                  <a:pt x="51" y="48"/>
                </a:cubicBezTo>
                <a:cubicBezTo>
                  <a:pt x="51" y="50"/>
                  <a:pt x="52" y="52"/>
                  <a:pt x="53" y="53"/>
                </a:cubicBezTo>
                <a:cubicBezTo>
                  <a:pt x="54" y="53"/>
                  <a:pt x="54" y="53"/>
                  <a:pt x="54" y="53"/>
                </a:cubicBezTo>
                <a:cubicBezTo>
                  <a:pt x="55" y="55"/>
                  <a:pt x="57" y="56"/>
                  <a:pt x="59" y="56"/>
                </a:cubicBezTo>
                <a:cubicBezTo>
                  <a:pt x="61" y="56"/>
                  <a:pt x="63" y="55"/>
                  <a:pt x="64" y="53"/>
                </a:cubicBezTo>
                <a:cubicBezTo>
                  <a:pt x="64" y="53"/>
                  <a:pt x="64" y="53"/>
                  <a:pt x="64" y="53"/>
                </a:cubicBezTo>
                <a:cubicBezTo>
                  <a:pt x="66" y="52"/>
                  <a:pt x="67" y="50"/>
                  <a:pt x="67" y="48"/>
                </a:cubicBezTo>
                <a:cubicBezTo>
                  <a:pt x="67" y="46"/>
                  <a:pt x="66" y="44"/>
                  <a:pt x="64" y="42"/>
                </a:cubicBezTo>
                <a:cubicBezTo>
                  <a:pt x="64" y="42"/>
                  <a:pt x="63" y="41"/>
                  <a:pt x="61" y="41"/>
                </a:cubicBezTo>
                <a:cubicBezTo>
                  <a:pt x="61" y="33"/>
                  <a:pt x="61" y="33"/>
                  <a:pt x="61" y="33"/>
                </a:cubicBezTo>
                <a:cubicBezTo>
                  <a:pt x="73" y="33"/>
                  <a:pt x="73" y="33"/>
                  <a:pt x="73" y="33"/>
                </a:cubicBezTo>
                <a:cubicBezTo>
                  <a:pt x="73" y="93"/>
                  <a:pt x="73" y="93"/>
                  <a:pt x="73" y="9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106" name="PA_矩形 34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1872437" y="1798614"/>
            <a:ext cx="1821888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01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3107" name="PA_矩形 35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4525919" y="1798614"/>
            <a:ext cx="1821888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</a:t>
            </a:r>
            <a:endParaRPr lang="zh-CN" altLang="en-US" sz="1333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3108" name="PA_矩形 36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7143429" y="1798614"/>
            <a:ext cx="1821887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3</a:t>
            </a:r>
            <a:endParaRPr lang="zh-CN" altLang="en-US" sz="1333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3109" name="PA_矩形 37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216109" y="5402184"/>
            <a:ext cx="1821887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</a:t>
            </a:r>
            <a:r>
              <a:rPr lang="en-US" altLang="zh-CN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04</a:t>
            </a:r>
            <a:endParaRPr lang="zh-CN" altLang="en-US" sz="1333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3110" name="PA_矩形 38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844197" y="5402184"/>
            <a:ext cx="1821887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5</a:t>
            </a:r>
            <a:endParaRPr lang="zh-CN" altLang="en-US" sz="1333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3111" name="PA_矩形 39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8461703" y="5402184"/>
            <a:ext cx="1821888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6</a:t>
            </a:r>
            <a:endParaRPr lang="zh-CN" altLang="en-US" sz="1333" b="1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73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3078" grpId="0"/>
      <p:bldP spid="3082" grpId="0" animBg="1"/>
      <p:bldP spid="3083" grpId="0" animBg="1"/>
      <p:bldP spid="3084" grpId="0" animBg="1"/>
      <p:bldP spid="3085" grpId="0" animBg="1"/>
      <p:bldP spid="3086" grpId="0" animBg="1"/>
      <p:bldP spid="3087" grpId="0" animBg="1"/>
      <p:bldP spid="3088" grpId="0" animBg="1"/>
      <p:bldP spid="3089" grpId="0" animBg="1"/>
      <p:bldP spid="3090" grpId="0" animBg="1"/>
      <p:bldP spid="3091" grpId="0" animBg="1"/>
      <p:bldP spid="3092" grpId="0" animBg="1"/>
      <p:bldP spid="3093" grpId="0" animBg="1"/>
      <p:bldP spid="3094" grpId="0" animBg="1"/>
      <p:bldP spid="3095" grpId="0" animBg="1"/>
      <p:bldP spid="3096" grpId="0" animBg="1"/>
      <p:bldP spid="3097" grpId="0" animBg="1"/>
      <p:bldP spid="3098" grpId="0" animBg="1"/>
      <p:bldP spid="3099" grpId="0" animBg="1"/>
      <p:bldP spid="3100" grpId="0" animBg="1"/>
      <p:bldP spid="3101" grpId="0" animBg="1"/>
      <p:bldP spid="3102" grpId="0" animBg="1"/>
      <p:bldP spid="3103" grpId="0" animBg="1"/>
      <p:bldP spid="3104" grpId="0" animBg="1"/>
      <p:bldP spid="3105" grpId="0" animBg="1"/>
      <p:bldP spid="3106" grpId="0"/>
      <p:bldP spid="3107" grpId="0"/>
      <p:bldP spid="3108" grpId="0"/>
      <p:bldP spid="3109" grpId="0"/>
      <p:bldP spid="3110" grpId="0"/>
      <p:bldP spid="31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61" name="PA_矩形 25" descr="C3443F420FB5676601CD8A6FCB88014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116654" y="1989055"/>
            <a:ext cx="5283685" cy="3901928"/>
          </a:xfrm>
          <a:prstGeom prst="rect">
            <a:avLst/>
          </a:prstGeom>
          <a:blipFill dpi="0" rotWithShape="1">
            <a:blip r:embed="rId12" cstate="print"/>
            <a:srcRect/>
            <a:stretch>
              <a:fillRect l="-14550" r="-18184"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9962" name="PA_矩形 2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18664" y="2245091"/>
            <a:ext cx="3070336" cy="17266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9963" name="PA_矩形 2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592897" y="1910761"/>
            <a:ext cx="2879895" cy="4457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13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 MAKES US</a:t>
            </a:r>
            <a:r>
              <a:rPr lang="zh-CN" altLang="en-US" sz="1333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DIFFERENT</a:t>
            </a:r>
            <a:r>
              <a:rPr lang="zh-CN" altLang="en-US" sz="13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?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INTO A PROFIT</a:t>
            </a:r>
            <a:r>
              <a:rPr lang="zh-CN" altLang="en-US" sz="13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TABLE</a:t>
            </a:r>
          </a:p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1333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BUSSINESS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333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9964" name="PA_矩形 2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96883" y="2661948"/>
            <a:ext cx="2207003" cy="11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3199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9965" name="PA_矩形 29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33477" y="2319153"/>
            <a:ext cx="596638" cy="58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1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“</a:t>
            </a:r>
          </a:p>
        </p:txBody>
      </p:sp>
      <p:sp>
        <p:nvSpPr>
          <p:cNvPr id="39966" name="PA_矩形 3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08663" y="3396204"/>
            <a:ext cx="596638" cy="58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199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”</a:t>
            </a:r>
          </a:p>
        </p:txBody>
      </p:sp>
      <p:sp>
        <p:nvSpPr>
          <p:cNvPr id="39967" name="PA_矩形 3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9823" y="4119880"/>
            <a:ext cx="2185843" cy="11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319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9968" name="PA_矩形 32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839823" y="5243483"/>
            <a:ext cx="2185843" cy="59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designed.</a:t>
            </a:r>
            <a:endParaRPr lang="zh-CN" altLang="en-US" sz="3199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3" name="PA_文本框 5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14" name="PA_文本框 6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291480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61" grpId="0" animBg="1"/>
      <p:bldP spid="39962" grpId="0" animBg="1"/>
      <p:bldP spid="39963" grpId="0" animBg="1" autoUpdateAnimBg="0"/>
      <p:bldP spid="39964" grpId="0" animBg="1" autoUpdateAnimBg="0"/>
      <p:bldP spid="39965" grpId="0" animBg="1" autoUpdateAnimBg="0"/>
      <p:bldP spid="39966" grpId="0" animBg="1" autoUpdateAnimBg="0"/>
      <p:bldP spid="39967" grpId="0" animBg="1" autoUpdateAnimBg="0"/>
      <p:bldP spid="39968" grpId="0" animBg="1" autoUpdateAnimBg="0"/>
      <p:bldP spid="13" grpId="0" animBg="1" autoUpdateAnimBg="0"/>
      <p:bldP spid="1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0" name="PA_矩形 3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52774" y="1508719"/>
            <a:ext cx="7486455" cy="59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13" name="PA_矩形 33" descr="12993780_112311424000_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04327" y="2469389"/>
            <a:ext cx="4623488" cy="3580295"/>
          </a:xfrm>
          <a:prstGeom prst="rect">
            <a:avLst/>
          </a:prstGeom>
          <a:blipFill dpi="0" rotWithShape="1">
            <a:blip r:embed="rId20"/>
            <a:srcRect/>
            <a:stretch>
              <a:fillRect r="-21062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14" name="PA_矩形 3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04327" y="5156725"/>
            <a:ext cx="4623488" cy="89507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15" name="PA_矩形 3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27815" y="2469389"/>
            <a:ext cx="1783800" cy="17901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16" name="PA_矩形 36" descr="160621-20121008053041-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27815" y="4259536"/>
            <a:ext cx="1783800" cy="1790147"/>
          </a:xfrm>
          <a:prstGeom prst="rect">
            <a:avLst/>
          </a:prstGeom>
          <a:blipFill dpi="0" rotWithShape="1">
            <a:blip r:embed="rId21"/>
            <a:srcRect/>
            <a:stretch>
              <a:fillRect r="-1029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17" name="PA_矩形 37" descr="001e90bc453a118d6b423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11614" y="2469389"/>
            <a:ext cx="1783799" cy="1790147"/>
          </a:xfrm>
          <a:prstGeom prst="rect">
            <a:avLst/>
          </a:prstGeom>
          <a:blipFill dpi="0" rotWithShape="1">
            <a:blip r:embed="rId22"/>
            <a:srcRect/>
            <a:stretch>
              <a:fillRect r="-21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18" name="PA_矩形 3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511614" y="4259536"/>
            <a:ext cx="1783799" cy="17901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19" name="PA_矩形 3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295412" y="2469389"/>
            <a:ext cx="1783800" cy="17901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20" name="PA_矩形 40" descr="160621-20121008052951-1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295412" y="4259536"/>
            <a:ext cx="1783800" cy="1790147"/>
          </a:xfrm>
          <a:prstGeom prst="rect">
            <a:avLst/>
          </a:prstGeom>
          <a:blipFill dpi="0" rotWithShape="1">
            <a:blip r:embed="rId23"/>
            <a:srcRect/>
            <a:stretch>
              <a:fillRect r="-86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22" name="PA_任意多边形 42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8212015" y="4509225"/>
            <a:ext cx="378767" cy="321635"/>
          </a:xfrm>
          <a:custGeom>
            <a:avLst/>
            <a:gdLst>
              <a:gd name="T0" fmla="*/ 99 w 103"/>
              <a:gd name="T1" fmla="*/ 0 h 88"/>
              <a:gd name="T2" fmla="*/ 4 w 103"/>
              <a:gd name="T3" fmla="*/ 0 h 88"/>
              <a:gd name="T4" fmla="*/ 0 w 103"/>
              <a:gd name="T5" fmla="*/ 4 h 88"/>
              <a:gd name="T6" fmla="*/ 0 w 103"/>
              <a:gd name="T7" fmla="*/ 84 h 88"/>
              <a:gd name="T8" fmla="*/ 4 w 103"/>
              <a:gd name="T9" fmla="*/ 88 h 88"/>
              <a:gd name="T10" fmla="*/ 99 w 103"/>
              <a:gd name="T11" fmla="*/ 88 h 88"/>
              <a:gd name="T12" fmla="*/ 103 w 103"/>
              <a:gd name="T13" fmla="*/ 84 h 88"/>
              <a:gd name="T14" fmla="*/ 103 w 103"/>
              <a:gd name="T15" fmla="*/ 4 h 88"/>
              <a:gd name="T16" fmla="*/ 99 w 103"/>
              <a:gd name="T17" fmla="*/ 0 h 88"/>
              <a:gd name="T18" fmla="*/ 95 w 103"/>
              <a:gd name="T19" fmla="*/ 80 h 88"/>
              <a:gd name="T20" fmla="*/ 95 w 103"/>
              <a:gd name="T21" fmla="*/ 80 h 88"/>
              <a:gd name="T22" fmla="*/ 8 w 103"/>
              <a:gd name="T23" fmla="*/ 80 h 88"/>
              <a:gd name="T24" fmla="*/ 8 w 103"/>
              <a:gd name="T25" fmla="*/ 72 h 88"/>
              <a:gd name="T26" fmla="*/ 29 w 103"/>
              <a:gd name="T27" fmla="*/ 51 h 88"/>
              <a:gd name="T28" fmla="*/ 43 w 103"/>
              <a:gd name="T29" fmla="*/ 65 h 88"/>
              <a:gd name="T30" fmla="*/ 43 w 103"/>
              <a:gd name="T31" fmla="*/ 65 h 88"/>
              <a:gd name="T32" fmla="*/ 43 w 103"/>
              <a:gd name="T33" fmla="*/ 65 h 88"/>
              <a:gd name="T34" fmla="*/ 51 w 103"/>
              <a:gd name="T35" fmla="*/ 74 h 88"/>
              <a:gd name="T36" fmla="*/ 55 w 103"/>
              <a:gd name="T37" fmla="*/ 74 h 88"/>
              <a:gd name="T38" fmla="*/ 55 w 103"/>
              <a:gd name="T39" fmla="*/ 70 h 88"/>
              <a:gd name="T40" fmla="*/ 48 w 103"/>
              <a:gd name="T41" fmla="*/ 64 h 88"/>
              <a:gd name="T42" fmla="*/ 67 w 103"/>
              <a:gd name="T43" fmla="*/ 44 h 88"/>
              <a:gd name="T44" fmla="*/ 95 w 103"/>
              <a:gd name="T45" fmla="*/ 73 h 88"/>
              <a:gd name="T46" fmla="*/ 95 w 103"/>
              <a:gd name="T47" fmla="*/ 80 h 88"/>
              <a:gd name="T48" fmla="*/ 95 w 103"/>
              <a:gd name="T49" fmla="*/ 66 h 88"/>
              <a:gd name="T50" fmla="*/ 95 w 103"/>
              <a:gd name="T51" fmla="*/ 66 h 88"/>
              <a:gd name="T52" fmla="*/ 69 w 103"/>
              <a:gd name="T53" fmla="*/ 39 h 88"/>
              <a:gd name="T54" fmla="*/ 65 w 103"/>
              <a:gd name="T55" fmla="*/ 39 h 88"/>
              <a:gd name="T56" fmla="*/ 45 w 103"/>
              <a:gd name="T57" fmla="*/ 60 h 88"/>
              <a:gd name="T58" fmla="*/ 30 w 103"/>
              <a:gd name="T59" fmla="*/ 46 h 88"/>
              <a:gd name="T60" fmla="*/ 27 w 103"/>
              <a:gd name="T61" fmla="*/ 46 h 88"/>
              <a:gd name="T62" fmla="*/ 8 w 103"/>
              <a:gd name="T63" fmla="*/ 65 h 88"/>
              <a:gd name="T64" fmla="*/ 8 w 103"/>
              <a:gd name="T65" fmla="*/ 8 h 88"/>
              <a:gd name="T66" fmla="*/ 95 w 103"/>
              <a:gd name="T67" fmla="*/ 8 h 88"/>
              <a:gd name="T68" fmla="*/ 95 w 103"/>
              <a:gd name="T69" fmla="*/ 66 h 88"/>
              <a:gd name="T70" fmla="*/ 30 w 103"/>
              <a:gd name="T71" fmla="*/ 40 h 88"/>
              <a:gd name="T72" fmla="*/ 30 w 103"/>
              <a:gd name="T73" fmla="*/ 40 h 88"/>
              <a:gd name="T74" fmla="*/ 44 w 103"/>
              <a:gd name="T75" fmla="*/ 26 h 88"/>
              <a:gd name="T76" fmla="*/ 30 w 103"/>
              <a:gd name="T77" fmla="*/ 13 h 88"/>
              <a:gd name="T78" fmla="*/ 16 w 103"/>
              <a:gd name="T79" fmla="*/ 26 h 88"/>
              <a:gd name="T80" fmla="*/ 30 w 103"/>
              <a:gd name="T81" fmla="*/ 40 h 88"/>
              <a:gd name="T82" fmla="*/ 30 w 103"/>
              <a:gd name="T83" fmla="*/ 17 h 88"/>
              <a:gd name="T84" fmla="*/ 30 w 103"/>
              <a:gd name="T85" fmla="*/ 17 h 88"/>
              <a:gd name="T86" fmla="*/ 39 w 103"/>
              <a:gd name="T87" fmla="*/ 26 h 88"/>
              <a:gd name="T88" fmla="*/ 30 w 103"/>
              <a:gd name="T89" fmla="*/ 35 h 88"/>
              <a:gd name="T90" fmla="*/ 21 w 103"/>
              <a:gd name="T91" fmla="*/ 26 h 88"/>
              <a:gd name="T92" fmla="*/ 30 w 103"/>
              <a:gd name="T93" fmla="*/ 17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03" h="88">
                <a:moveTo>
                  <a:pt x="99" y="0"/>
                </a:move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6"/>
                  <a:pt x="2" y="88"/>
                  <a:pt x="4" y="88"/>
                </a:cubicBezTo>
                <a:cubicBezTo>
                  <a:pt x="99" y="88"/>
                  <a:pt x="99" y="88"/>
                  <a:pt x="99" y="88"/>
                </a:cubicBezTo>
                <a:cubicBezTo>
                  <a:pt x="101" y="88"/>
                  <a:pt x="103" y="86"/>
                  <a:pt x="103" y="84"/>
                </a:cubicBezTo>
                <a:cubicBezTo>
                  <a:pt x="103" y="4"/>
                  <a:pt x="103" y="4"/>
                  <a:pt x="103" y="4"/>
                </a:cubicBezTo>
                <a:cubicBezTo>
                  <a:pt x="103" y="2"/>
                  <a:pt x="101" y="0"/>
                  <a:pt x="99" y="0"/>
                </a:cubicBezTo>
                <a:close/>
                <a:moveTo>
                  <a:pt x="95" y="80"/>
                </a:moveTo>
                <a:cubicBezTo>
                  <a:pt x="95" y="80"/>
                  <a:pt x="95" y="80"/>
                  <a:pt x="95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72"/>
                  <a:pt x="8" y="72"/>
                  <a:pt x="8" y="72"/>
                </a:cubicBezTo>
                <a:cubicBezTo>
                  <a:pt x="29" y="51"/>
                  <a:pt x="29" y="51"/>
                  <a:pt x="29" y="51"/>
                </a:cubicBezTo>
                <a:cubicBezTo>
                  <a:pt x="43" y="65"/>
                  <a:pt x="43" y="65"/>
                  <a:pt x="43" y="65"/>
                </a:cubicBezTo>
                <a:cubicBezTo>
                  <a:pt x="43" y="65"/>
                  <a:pt x="43" y="65"/>
                  <a:pt x="43" y="65"/>
                </a:cubicBezTo>
                <a:cubicBezTo>
                  <a:pt x="43" y="65"/>
                  <a:pt x="43" y="65"/>
                  <a:pt x="43" y="65"/>
                </a:cubicBezTo>
                <a:cubicBezTo>
                  <a:pt x="51" y="74"/>
                  <a:pt x="51" y="74"/>
                  <a:pt x="51" y="74"/>
                </a:cubicBezTo>
                <a:cubicBezTo>
                  <a:pt x="52" y="75"/>
                  <a:pt x="54" y="75"/>
                  <a:pt x="55" y="74"/>
                </a:cubicBezTo>
                <a:cubicBezTo>
                  <a:pt x="56" y="73"/>
                  <a:pt x="56" y="71"/>
                  <a:pt x="55" y="70"/>
                </a:cubicBezTo>
                <a:cubicBezTo>
                  <a:pt x="48" y="64"/>
                  <a:pt x="48" y="64"/>
                  <a:pt x="48" y="64"/>
                </a:cubicBezTo>
                <a:cubicBezTo>
                  <a:pt x="67" y="44"/>
                  <a:pt x="67" y="44"/>
                  <a:pt x="67" y="44"/>
                </a:cubicBezTo>
                <a:cubicBezTo>
                  <a:pt x="95" y="73"/>
                  <a:pt x="95" y="73"/>
                  <a:pt x="95" y="73"/>
                </a:cubicBezTo>
                <a:cubicBezTo>
                  <a:pt x="95" y="80"/>
                  <a:pt x="95" y="80"/>
                  <a:pt x="95" y="80"/>
                </a:cubicBezTo>
                <a:close/>
                <a:moveTo>
                  <a:pt x="95" y="66"/>
                </a:moveTo>
                <a:cubicBezTo>
                  <a:pt x="95" y="66"/>
                  <a:pt x="95" y="66"/>
                  <a:pt x="95" y="66"/>
                </a:cubicBezTo>
                <a:cubicBezTo>
                  <a:pt x="69" y="39"/>
                  <a:pt x="69" y="39"/>
                  <a:pt x="69" y="39"/>
                </a:cubicBezTo>
                <a:cubicBezTo>
                  <a:pt x="68" y="38"/>
                  <a:pt x="66" y="38"/>
                  <a:pt x="65" y="39"/>
                </a:cubicBezTo>
                <a:cubicBezTo>
                  <a:pt x="45" y="60"/>
                  <a:pt x="45" y="60"/>
                  <a:pt x="45" y="60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5"/>
                  <a:pt x="28" y="45"/>
                  <a:pt x="27" y="46"/>
                </a:cubicBezTo>
                <a:cubicBezTo>
                  <a:pt x="8" y="65"/>
                  <a:pt x="8" y="65"/>
                  <a:pt x="8" y="65"/>
                </a:cubicBezTo>
                <a:cubicBezTo>
                  <a:pt x="8" y="8"/>
                  <a:pt x="8" y="8"/>
                  <a:pt x="8" y="8"/>
                </a:cubicBezTo>
                <a:cubicBezTo>
                  <a:pt x="95" y="8"/>
                  <a:pt x="95" y="8"/>
                  <a:pt x="95" y="8"/>
                </a:cubicBezTo>
                <a:cubicBezTo>
                  <a:pt x="95" y="66"/>
                  <a:pt x="95" y="66"/>
                  <a:pt x="95" y="66"/>
                </a:cubicBezTo>
                <a:close/>
                <a:moveTo>
                  <a:pt x="30" y="40"/>
                </a:moveTo>
                <a:cubicBezTo>
                  <a:pt x="30" y="40"/>
                  <a:pt x="30" y="40"/>
                  <a:pt x="30" y="40"/>
                </a:cubicBezTo>
                <a:cubicBezTo>
                  <a:pt x="38" y="40"/>
                  <a:pt x="44" y="34"/>
                  <a:pt x="44" y="26"/>
                </a:cubicBezTo>
                <a:cubicBezTo>
                  <a:pt x="44" y="19"/>
                  <a:pt x="38" y="13"/>
                  <a:pt x="30" y="13"/>
                </a:cubicBezTo>
                <a:cubicBezTo>
                  <a:pt x="23" y="13"/>
                  <a:pt x="16" y="19"/>
                  <a:pt x="16" y="26"/>
                </a:cubicBezTo>
                <a:cubicBezTo>
                  <a:pt x="16" y="34"/>
                  <a:pt x="23" y="40"/>
                  <a:pt x="30" y="40"/>
                </a:cubicBezTo>
                <a:close/>
                <a:moveTo>
                  <a:pt x="30" y="17"/>
                </a:moveTo>
                <a:cubicBezTo>
                  <a:pt x="30" y="17"/>
                  <a:pt x="30" y="17"/>
                  <a:pt x="30" y="17"/>
                </a:cubicBezTo>
                <a:cubicBezTo>
                  <a:pt x="35" y="17"/>
                  <a:pt x="39" y="21"/>
                  <a:pt x="39" y="26"/>
                </a:cubicBezTo>
                <a:cubicBezTo>
                  <a:pt x="39" y="31"/>
                  <a:pt x="35" y="35"/>
                  <a:pt x="30" y="35"/>
                </a:cubicBezTo>
                <a:cubicBezTo>
                  <a:pt x="25" y="35"/>
                  <a:pt x="21" y="31"/>
                  <a:pt x="21" y="26"/>
                </a:cubicBezTo>
                <a:cubicBezTo>
                  <a:pt x="21" y="21"/>
                  <a:pt x="25" y="17"/>
                  <a:pt x="30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23" name="PA_任意多边形 43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6430331" y="2763516"/>
            <a:ext cx="376651" cy="304705"/>
          </a:xfrm>
          <a:custGeom>
            <a:avLst/>
            <a:gdLst>
              <a:gd name="T0" fmla="*/ 89 w 103"/>
              <a:gd name="T1" fmla="*/ 31 h 83"/>
              <a:gd name="T2" fmla="*/ 82 w 103"/>
              <a:gd name="T3" fmla="*/ 31 h 83"/>
              <a:gd name="T4" fmla="*/ 25 w 103"/>
              <a:gd name="T5" fmla="*/ 12 h 83"/>
              <a:gd name="T6" fmla="*/ 12 w 103"/>
              <a:gd name="T7" fmla="*/ 12 h 83"/>
              <a:gd name="T8" fmla="*/ 24 w 103"/>
              <a:gd name="T9" fmla="*/ 14 h 83"/>
              <a:gd name="T10" fmla="*/ 7 w 103"/>
              <a:gd name="T11" fmla="*/ 14 h 83"/>
              <a:gd name="T12" fmla="*/ 4 w 103"/>
              <a:gd name="T13" fmla="*/ 14 h 83"/>
              <a:gd name="T14" fmla="*/ 0 w 103"/>
              <a:gd name="T15" fmla="*/ 18 h 83"/>
              <a:gd name="T16" fmla="*/ 0 w 103"/>
              <a:gd name="T17" fmla="*/ 79 h 83"/>
              <a:gd name="T18" fmla="*/ 99 w 103"/>
              <a:gd name="T19" fmla="*/ 83 h 83"/>
              <a:gd name="T20" fmla="*/ 103 w 103"/>
              <a:gd name="T21" fmla="*/ 79 h 83"/>
              <a:gd name="T22" fmla="*/ 103 w 103"/>
              <a:gd name="T23" fmla="*/ 18 h 83"/>
              <a:gd name="T24" fmla="*/ 79 w 103"/>
              <a:gd name="T25" fmla="*/ 14 h 83"/>
              <a:gd name="T26" fmla="*/ 71 w 103"/>
              <a:gd name="T27" fmla="*/ 0 h 83"/>
              <a:gd name="T28" fmla="*/ 29 w 103"/>
              <a:gd name="T29" fmla="*/ 2 h 83"/>
              <a:gd name="T30" fmla="*/ 10 w 103"/>
              <a:gd name="T31" fmla="*/ 7 h 83"/>
              <a:gd name="T32" fmla="*/ 7 w 103"/>
              <a:gd name="T33" fmla="*/ 10 h 83"/>
              <a:gd name="T34" fmla="*/ 52 w 103"/>
              <a:gd name="T35" fmla="*/ 30 h 83"/>
              <a:gd name="T36" fmla="*/ 61 w 103"/>
              <a:gd name="T37" fmla="*/ 34 h 83"/>
              <a:gd name="T38" fmla="*/ 52 w 103"/>
              <a:gd name="T39" fmla="*/ 56 h 83"/>
              <a:gd name="T40" fmla="*/ 52 w 103"/>
              <a:gd name="T41" fmla="*/ 30 h 83"/>
              <a:gd name="T42" fmla="*/ 58 w 103"/>
              <a:gd name="T43" fmla="*/ 37 h 83"/>
              <a:gd name="T44" fmla="*/ 60 w 103"/>
              <a:gd name="T45" fmla="*/ 43 h 83"/>
              <a:gd name="T46" fmla="*/ 43 w 103"/>
              <a:gd name="T47" fmla="*/ 43 h 83"/>
              <a:gd name="T48" fmla="*/ 58 w 103"/>
              <a:gd name="T49" fmla="*/ 37 h 83"/>
              <a:gd name="T50" fmla="*/ 27 w 103"/>
              <a:gd name="T51" fmla="*/ 22 h 83"/>
              <a:gd name="T52" fmla="*/ 8 w 103"/>
              <a:gd name="T53" fmla="*/ 75 h 83"/>
              <a:gd name="T54" fmla="*/ 95 w 103"/>
              <a:gd name="T55" fmla="*/ 22 h 83"/>
              <a:gd name="T56" fmla="*/ 76 w 103"/>
              <a:gd name="T57" fmla="*/ 22 h 83"/>
              <a:gd name="T58" fmla="*/ 68 w 103"/>
              <a:gd name="T59" fmla="*/ 7 h 83"/>
              <a:gd name="T60" fmla="*/ 31 w 103"/>
              <a:gd name="T61" fmla="*/ 19 h 83"/>
              <a:gd name="T62" fmla="*/ 52 w 103"/>
              <a:gd name="T63" fmla="*/ 16 h 83"/>
              <a:gd name="T64" fmla="*/ 79 w 103"/>
              <a:gd name="T65" fmla="*/ 43 h 83"/>
              <a:gd name="T66" fmla="*/ 25 w 103"/>
              <a:gd name="T67" fmla="*/ 43 h 83"/>
              <a:gd name="T68" fmla="*/ 52 w 103"/>
              <a:gd name="T69" fmla="*/ 24 h 83"/>
              <a:gd name="T70" fmla="*/ 71 w 103"/>
              <a:gd name="T71" fmla="*/ 43 h 83"/>
              <a:gd name="T72" fmla="*/ 32 w 103"/>
              <a:gd name="T73" fmla="*/ 4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03" h="83">
                <a:moveTo>
                  <a:pt x="86" y="27"/>
                </a:moveTo>
                <a:cubicBezTo>
                  <a:pt x="88" y="27"/>
                  <a:pt x="89" y="29"/>
                  <a:pt x="89" y="31"/>
                </a:cubicBezTo>
                <a:cubicBezTo>
                  <a:pt x="89" y="33"/>
                  <a:pt x="88" y="34"/>
                  <a:pt x="86" y="34"/>
                </a:cubicBezTo>
                <a:cubicBezTo>
                  <a:pt x="84" y="34"/>
                  <a:pt x="82" y="33"/>
                  <a:pt x="82" y="31"/>
                </a:cubicBezTo>
                <a:cubicBezTo>
                  <a:pt x="82" y="29"/>
                  <a:pt x="84" y="27"/>
                  <a:pt x="86" y="27"/>
                </a:cubicBezTo>
                <a:close/>
                <a:moveTo>
                  <a:pt x="25" y="12"/>
                </a:moveTo>
                <a:cubicBezTo>
                  <a:pt x="25" y="12"/>
                  <a:pt x="25" y="12"/>
                  <a:pt x="25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4"/>
                  <a:pt x="12" y="14"/>
                  <a:pt x="12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5" y="12"/>
                  <a:pt x="25" y="12"/>
                  <a:pt x="25" y="12"/>
                </a:cubicBezTo>
                <a:close/>
                <a:moveTo>
                  <a:pt x="7" y="14"/>
                </a:moveTo>
                <a:cubicBezTo>
                  <a:pt x="7" y="14"/>
                  <a:pt x="7" y="14"/>
                  <a:pt x="7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2" y="14"/>
                  <a:pt x="0" y="16"/>
                  <a:pt x="0" y="18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81"/>
                  <a:pt x="2" y="83"/>
                  <a:pt x="4" y="83"/>
                </a:cubicBezTo>
                <a:cubicBezTo>
                  <a:pt x="99" y="83"/>
                  <a:pt x="99" y="83"/>
                  <a:pt x="99" y="83"/>
                </a:cubicBezTo>
                <a:cubicBezTo>
                  <a:pt x="99" y="83"/>
                  <a:pt x="99" y="83"/>
                  <a:pt x="99" y="83"/>
                </a:cubicBezTo>
                <a:cubicBezTo>
                  <a:pt x="101" y="83"/>
                  <a:pt x="103" y="81"/>
                  <a:pt x="103" y="79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03" y="18"/>
                  <a:pt x="103" y="18"/>
                  <a:pt x="103" y="18"/>
                </a:cubicBezTo>
                <a:cubicBezTo>
                  <a:pt x="103" y="16"/>
                  <a:pt x="101" y="14"/>
                  <a:pt x="99" y="14"/>
                </a:cubicBezTo>
                <a:cubicBezTo>
                  <a:pt x="79" y="14"/>
                  <a:pt x="79" y="14"/>
                  <a:pt x="79" y="14"/>
                </a:cubicBezTo>
                <a:cubicBezTo>
                  <a:pt x="75" y="2"/>
                  <a:pt x="75" y="2"/>
                  <a:pt x="75" y="2"/>
                </a:cubicBezTo>
                <a:cubicBezTo>
                  <a:pt x="75" y="1"/>
                  <a:pt x="73" y="0"/>
                  <a:pt x="71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1" y="0"/>
                  <a:pt x="29" y="1"/>
                  <a:pt x="29" y="2"/>
                </a:cubicBezTo>
                <a:cubicBezTo>
                  <a:pt x="27" y="7"/>
                  <a:pt x="27" y="7"/>
                  <a:pt x="27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8" y="7"/>
                  <a:pt x="7" y="8"/>
                  <a:pt x="7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7" y="14"/>
                  <a:pt x="7" y="14"/>
                  <a:pt x="7" y="14"/>
                </a:cubicBezTo>
                <a:close/>
                <a:moveTo>
                  <a:pt x="52" y="30"/>
                </a:moveTo>
                <a:cubicBezTo>
                  <a:pt x="52" y="30"/>
                  <a:pt x="52" y="30"/>
                  <a:pt x="52" y="30"/>
                </a:cubicBezTo>
                <a:cubicBezTo>
                  <a:pt x="55" y="30"/>
                  <a:pt x="59" y="31"/>
                  <a:pt x="61" y="34"/>
                </a:cubicBezTo>
                <a:cubicBezTo>
                  <a:pt x="64" y="36"/>
                  <a:pt x="65" y="39"/>
                  <a:pt x="65" y="43"/>
                </a:cubicBezTo>
                <a:cubicBezTo>
                  <a:pt x="65" y="50"/>
                  <a:pt x="59" y="56"/>
                  <a:pt x="52" y="56"/>
                </a:cubicBezTo>
                <a:cubicBezTo>
                  <a:pt x="45" y="56"/>
                  <a:pt x="39" y="50"/>
                  <a:pt x="39" y="43"/>
                </a:cubicBezTo>
                <a:cubicBezTo>
                  <a:pt x="39" y="36"/>
                  <a:pt x="45" y="30"/>
                  <a:pt x="52" y="30"/>
                </a:cubicBezTo>
                <a:close/>
                <a:moveTo>
                  <a:pt x="58" y="37"/>
                </a:moveTo>
                <a:cubicBezTo>
                  <a:pt x="58" y="37"/>
                  <a:pt x="58" y="37"/>
                  <a:pt x="58" y="37"/>
                </a:cubicBezTo>
                <a:cubicBezTo>
                  <a:pt x="58" y="37"/>
                  <a:pt x="58" y="37"/>
                  <a:pt x="58" y="37"/>
                </a:cubicBezTo>
                <a:cubicBezTo>
                  <a:pt x="59" y="38"/>
                  <a:pt x="60" y="41"/>
                  <a:pt x="60" y="43"/>
                </a:cubicBezTo>
                <a:cubicBezTo>
                  <a:pt x="60" y="48"/>
                  <a:pt x="57" y="52"/>
                  <a:pt x="52" y="52"/>
                </a:cubicBezTo>
                <a:cubicBezTo>
                  <a:pt x="47" y="52"/>
                  <a:pt x="43" y="48"/>
                  <a:pt x="43" y="43"/>
                </a:cubicBezTo>
                <a:cubicBezTo>
                  <a:pt x="43" y="38"/>
                  <a:pt x="47" y="34"/>
                  <a:pt x="52" y="34"/>
                </a:cubicBezTo>
                <a:cubicBezTo>
                  <a:pt x="54" y="34"/>
                  <a:pt x="56" y="35"/>
                  <a:pt x="58" y="37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75"/>
                  <a:pt x="8" y="75"/>
                  <a:pt x="8" y="75"/>
                </a:cubicBezTo>
                <a:cubicBezTo>
                  <a:pt x="95" y="75"/>
                  <a:pt x="95" y="75"/>
                  <a:pt x="95" y="75"/>
                </a:cubicBezTo>
                <a:cubicBezTo>
                  <a:pt x="95" y="22"/>
                  <a:pt x="95" y="22"/>
                  <a:pt x="95" y="22"/>
                </a:cubicBezTo>
                <a:cubicBezTo>
                  <a:pt x="76" y="22"/>
                  <a:pt x="76" y="22"/>
                  <a:pt x="76" y="22"/>
                </a:cubicBezTo>
                <a:cubicBezTo>
                  <a:pt x="76" y="22"/>
                  <a:pt x="76" y="22"/>
                  <a:pt x="76" y="22"/>
                </a:cubicBezTo>
                <a:cubicBezTo>
                  <a:pt x="75" y="22"/>
                  <a:pt x="73" y="21"/>
                  <a:pt x="73" y="19"/>
                </a:cubicBezTo>
                <a:cubicBezTo>
                  <a:pt x="68" y="7"/>
                  <a:pt x="68" y="7"/>
                  <a:pt x="68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1" y="19"/>
                  <a:pt x="31" y="19"/>
                  <a:pt x="31" y="19"/>
                </a:cubicBezTo>
                <a:cubicBezTo>
                  <a:pt x="31" y="21"/>
                  <a:pt x="29" y="22"/>
                  <a:pt x="27" y="22"/>
                </a:cubicBezTo>
                <a:close/>
                <a:moveTo>
                  <a:pt x="52" y="16"/>
                </a:moveTo>
                <a:cubicBezTo>
                  <a:pt x="52" y="16"/>
                  <a:pt x="52" y="16"/>
                  <a:pt x="52" y="16"/>
                </a:cubicBezTo>
                <a:cubicBezTo>
                  <a:pt x="67" y="16"/>
                  <a:pt x="79" y="28"/>
                  <a:pt x="79" y="43"/>
                </a:cubicBezTo>
                <a:cubicBezTo>
                  <a:pt x="79" y="58"/>
                  <a:pt x="67" y="70"/>
                  <a:pt x="52" y="70"/>
                </a:cubicBezTo>
                <a:cubicBezTo>
                  <a:pt x="37" y="70"/>
                  <a:pt x="25" y="58"/>
                  <a:pt x="25" y="43"/>
                </a:cubicBezTo>
                <a:cubicBezTo>
                  <a:pt x="25" y="28"/>
                  <a:pt x="37" y="16"/>
                  <a:pt x="52" y="16"/>
                </a:cubicBezTo>
                <a:close/>
                <a:moveTo>
                  <a:pt x="52" y="24"/>
                </a:moveTo>
                <a:cubicBezTo>
                  <a:pt x="52" y="24"/>
                  <a:pt x="52" y="24"/>
                  <a:pt x="52" y="24"/>
                </a:cubicBezTo>
                <a:cubicBezTo>
                  <a:pt x="62" y="24"/>
                  <a:pt x="71" y="32"/>
                  <a:pt x="71" y="43"/>
                </a:cubicBezTo>
                <a:cubicBezTo>
                  <a:pt x="71" y="54"/>
                  <a:pt x="62" y="62"/>
                  <a:pt x="52" y="62"/>
                </a:cubicBezTo>
                <a:cubicBezTo>
                  <a:pt x="41" y="62"/>
                  <a:pt x="32" y="54"/>
                  <a:pt x="32" y="43"/>
                </a:cubicBezTo>
                <a:cubicBezTo>
                  <a:pt x="32" y="32"/>
                  <a:pt x="41" y="24"/>
                  <a:pt x="52" y="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24" name="PA_任意多边形 44"/>
          <p:cNvSpPr>
            <a:spLocks noEditPoints="1"/>
          </p:cNvSpPr>
          <p:nvPr>
            <p:custDataLst>
              <p:tags r:id="rId12"/>
            </p:custDataLst>
          </p:nvPr>
        </p:nvSpPr>
        <p:spPr bwMode="auto">
          <a:xfrm>
            <a:off x="1364597" y="5425460"/>
            <a:ext cx="378767" cy="353373"/>
          </a:xfrm>
          <a:custGeom>
            <a:avLst/>
            <a:gdLst>
              <a:gd name="T0" fmla="*/ 65 w 103"/>
              <a:gd name="T1" fmla="*/ 83 h 96"/>
              <a:gd name="T2" fmla="*/ 67 w 103"/>
              <a:gd name="T3" fmla="*/ 81 h 96"/>
              <a:gd name="T4" fmla="*/ 67 w 103"/>
              <a:gd name="T5" fmla="*/ 46 h 96"/>
              <a:gd name="T6" fmla="*/ 65 w 103"/>
              <a:gd name="T7" fmla="*/ 43 h 96"/>
              <a:gd name="T8" fmla="*/ 38 w 103"/>
              <a:gd name="T9" fmla="*/ 43 h 96"/>
              <a:gd name="T10" fmla="*/ 36 w 103"/>
              <a:gd name="T11" fmla="*/ 46 h 96"/>
              <a:gd name="T12" fmla="*/ 36 w 103"/>
              <a:gd name="T13" fmla="*/ 81 h 96"/>
              <a:gd name="T14" fmla="*/ 38 w 103"/>
              <a:gd name="T15" fmla="*/ 83 h 96"/>
              <a:gd name="T16" fmla="*/ 65 w 103"/>
              <a:gd name="T17" fmla="*/ 83 h 96"/>
              <a:gd name="T18" fmla="*/ 40 w 103"/>
              <a:gd name="T19" fmla="*/ 48 h 96"/>
              <a:gd name="T20" fmla="*/ 40 w 103"/>
              <a:gd name="T21" fmla="*/ 48 h 96"/>
              <a:gd name="T22" fmla="*/ 62 w 103"/>
              <a:gd name="T23" fmla="*/ 48 h 96"/>
              <a:gd name="T24" fmla="*/ 62 w 103"/>
              <a:gd name="T25" fmla="*/ 78 h 96"/>
              <a:gd name="T26" fmla="*/ 40 w 103"/>
              <a:gd name="T27" fmla="*/ 78 h 96"/>
              <a:gd name="T28" fmla="*/ 40 w 103"/>
              <a:gd name="T29" fmla="*/ 48 h 96"/>
              <a:gd name="T30" fmla="*/ 84 w 103"/>
              <a:gd name="T31" fmla="*/ 49 h 96"/>
              <a:gd name="T32" fmla="*/ 84 w 103"/>
              <a:gd name="T33" fmla="*/ 49 h 96"/>
              <a:gd name="T34" fmla="*/ 80 w 103"/>
              <a:gd name="T35" fmla="*/ 53 h 96"/>
              <a:gd name="T36" fmla="*/ 80 w 103"/>
              <a:gd name="T37" fmla="*/ 88 h 96"/>
              <a:gd name="T38" fmla="*/ 23 w 103"/>
              <a:gd name="T39" fmla="*/ 88 h 96"/>
              <a:gd name="T40" fmla="*/ 23 w 103"/>
              <a:gd name="T41" fmla="*/ 53 h 96"/>
              <a:gd name="T42" fmla="*/ 19 w 103"/>
              <a:gd name="T43" fmla="*/ 49 h 96"/>
              <a:gd name="T44" fmla="*/ 15 w 103"/>
              <a:gd name="T45" fmla="*/ 53 h 96"/>
              <a:gd name="T46" fmla="*/ 15 w 103"/>
              <a:gd name="T47" fmla="*/ 92 h 96"/>
              <a:gd name="T48" fmla="*/ 19 w 103"/>
              <a:gd name="T49" fmla="*/ 96 h 96"/>
              <a:gd name="T50" fmla="*/ 84 w 103"/>
              <a:gd name="T51" fmla="*/ 96 h 96"/>
              <a:gd name="T52" fmla="*/ 88 w 103"/>
              <a:gd name="T53" fmla="*/ 92 h 96"/>
              <a:gd name="T54" fmla="*/ 88 w 103"/>
              <a:gd name="T55" fmla="*/ 53 h 96"/>
              <a:gd name="T56" fmla="*/ 84 w 103"/>
              <a:gd name="T57" fmla="*/ 49 h 96"/>
              <a:gd name="T58" fmla="*/ 102 w 103"/>
              <a:gd name="T59" fmla="*/ 49 h 96"/>
              <a:gd name="T60" fmla="*/ 102 w 103"/>
              <a:gd name="T61" fmla="*/ 49 h 96"/>
              <a:gd name="T62" fmla="*/ 54 w 103"/>
              <a:gd name="T63" fmla="*/ 1 h 96"/>
              <a:gd name="T64" fmla="*/ 49 w 103"/>
              <a:gd name="T65" fmla="*/ 1 h 96"/>
              <a:gd name="T66" fmla="*/ 1 w 103"/>
              <a:gd name="T67" fmla="*/ 49 h 96"/>
              <a:gd name="T68" fmla="*/ 1 w 103"/>
              <a:gd name="T69" fmla="*/ 54 h 96"/>
              <a:gd name="T70" fmla="*/ 7 w 103"/>
              <a:gd name="T71" fmla="*/ 54 h 96"/>
              <a:gd name="T72" fmla="*/ 51 w 103"/>
              <a:gd name="T73" fmla="*/ 10 h 96"/>
              <a:gd name="T74" fmla="*/ 96 w 103"/>
              <a:gd name="T75" fmla="*/ 54 h 96"/>
              <a:gd name="T76" fmla="*/ 102 w 103"/>
              <a:gd name="T77" fmla="*/ 54 h 96"/>
              <a:gd name="T78" fmla="*/ 102 w 103"/>
              <a:gd name="T79" fmla="*/ 49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03" h="96">
                <a:moveTo>
                  <a:pt x="65" y="83"/>
                </a:moveTo>
                <a:cubicBezTo>
                  <a:pt x="66" y="83"/>
                  <a:pt x="67" y="82"/>
                  <a:pt x="67" y="81"/>
                </a:cubicBezTo>
                <a:cubicBezTo>
                  <a:pt x="67" y="46"/>
                  <a:pt x="67" y="46"/>
                  <a:pt x="67" y="46"/>
                </a:cubicBezTo>
                <a:cubicBezTo>
                  <a:pt x="67" y="44"/>
                  <a:pt x="66" y="43"/>
                  <a:pt x="65" y="43"/>
                </a:cubicBezTo>
                <a:cubicBezTo>
                  <a:pt x="38" y="43"/>
                  <a:pt x="38" y="43"/>
                  <a:pt x="38" y="43"/>
                </a:cubicBezTo>
                <a:cubicBezTo>
                  <a:pt x="37" y="43"/>
                  <a:pt x="36" y="44"/>
                  <a:pt x="36" y="46"/>
                </a:cubicBezTo>
                <a:cubicBezTo>
                  <a:pt x="36" y="81"/>
                  <a:pt x="36" y="81"/>
                  <a:pt x="36" y="81"/>
                </a:cubicBezTo>
                <a:cubicBezTo>
                  <a:pt x="36" y="82"/>
                  <a:pt x="37" y="83"/>
                  <a:pt x="38" y="83"/>
                </a:cubicBezTo>
                <a:cubicBezTo>
                  <a:pt x="65" y="83"/>
                  <a:pt x="65" y="83"/>
                  <a:pt x="65" y="83"/>
                </a:cubicBezTo>
                <a:close/>
                <a:moveTo>
                  <a:pt x="40" y="48"/>
                </a:moveTo>
                <a:cubicBezTo>
                  <a:pt x="40" y="48"/>
                  <a:pt x="40" y="48"/>
                  <a:pt x="40" y="48"/>
                </a:cubicBezTo>
                <a:cubicBezTo>
                  <a:pt x="62" y="48"/>
                  <a:pt x="62" y="48"/>
                  <a:pt x="62" y="48"/>
                </a:cubicBezTo>
                <a:cubicBezTo>
                  <a:pt x="62" y="78"/>
                  <a:pt x="62" y="78"/>
                  <a:pt x="62" y="78"/>
                </a:cubicBezTo>
                <a:cubicBezTo>
                  <a:pt x="40" y="78"/>
                  <a:pt x="40" y="78"/>
                  <a:pt x="40" y="78"/>
                </a:cubicBezTo>
                <a:cubicBezTo>
                  <a:pt x="40" y="48"/>
                  <a:pt x="40" y="48"/>
                  <a:pt x="40" y="48"/>
                </a:cubicBezTo>
                <a:close/>
                <a:moveTo>
                  <a:pt x="84" y="49"/>
                </a:moveTo>
                <a:cubicBezTo>
                  <a:pt x="84" y="49"/>
                  <a:pt x="84" y="49"/>
                  <a:pt x="84" y="49"/>
                </a:cubicBezTo>
                <a:cubicBezTo>
                  <a:pt x="82" y="49"/>
                  <a:pt x="80" y="51"/>
                  <a:pt x="80" y="53"/>
                </a:cubicBezTo>
                <a:cubicBezTo>
                  <a:pt x="80" y="88"/>
                  <a:pt x="80" y="88"/>
                  <a:pt x="80" y="88"/>
                </a:cubicBezTo>
                <a:cubicBezTo>
                  <a:pt x="23" y="88"/>
                  <a:pt x="23" y="88"/>
                  <a:pt x="23" y="88"/>
                </a:cubicBezTo>
                <a:cubicBezTo>
                  <a:pt x="23" y="53"/>
                  <a:pt x="23" y="53"/>
                  <a:pt x="23" y="53"/>
                </a:cubicBezTo>
                <a:cubicBezTo>
                  <a:pt x="23" y="51"/>
                  <a:pt x="21" y="49"/>
                  <a:pt x="19" y="49"/>
                </a:cubicBezTo>
                <a:cubicBezTo>
                  <a:pt x="17" y="49"/>
                  <a:pt x="15" y="51"/>
                  <a:pt x="15" y="53"/>
                </a:cubicBezTo>
                <a:cubicBezTo>
                  <a:pt x="15" y="92"/>
                  <a:pt x="15" y="92"/>
                  <a:pt x="15" y="92"/>
                </a:cubicBezTo>
                <a:cubicBezTo>
                  <a:pt x="15" y="94"/>
                  <a:pt x="17" y="96"/>
                  <a:pt x="19" y="96"/>
                </a:cubicBezTo>
                <a:cubicBezTo>
                  <a:pt x="84" y="96"/>
                  <a:pt x="84" y="96"/>
                  <a:pt x="84" y="96"/>
                </a:cubicBezTo>
                <a:cubicBezTo>
                  <a:pt x="86" y="96"/>
                  <a:pt x="88" y="94"/>
                  <a:pt x="88" y="92"/>
                </a:cubicBezTo>
                <a:cubicBezTo>
                  <a:pt x="88" y="53"/>
                  <a:pt x="88" y="53"/>
                  <a:pt x="88" y="53"/>
                </a:cubicBezTo>
                <a:cubicBezTo>
                  <a:pt x="88" y="51"/>
                  <a:pt x="86" y="49"/>
                  <a:pt x="84" y="49"/>
                </a:cubicBezTo>
                <a:close/>
                <a:moveTo>
                  <a:pt x="102" y="49"/>
                </a:moveTo>
                <a:cubicBezTo>
                  <a:pt x="102" y="49"/>
                  <a:pt x="102" y="49"/>
                  <a:pt x="102" y="49"/>
                </a:cubicBezTo>
                <a:cubicBezTo>
                  <a:pt x="54" y="1"/>
                  <a:pt x="54" y="1"/>
                  <a:pt x="54" y="1"/>
                </a:cubicBezTo>
                <a:cubicBezTo>
                  <a:pt x="53" y="0"/>
                  <a:pt x="50" y="0"/>
                  <a:pt x="49" y="1"/>
                </a:cubicBezTo>
                <a:cubicBezTo>
                  <a:pt x="1" y="49"/>
                  <a:pt x="1" y="49"/>
                  <a:pt x="1" y="49"/>
                </a:cubicBezTo>
                <a:cubicBezTo>
                  <a:pt x="0" y="50"/>
                  <a:pt x="0" y="53"/>
                  <a:pt x="1" y="54"/>
                </a:cubicBezTo>
                <a:cubicBezTo>
                  <a:pt x="3" y="56"/>
                  <a:pt x="5" y="56"/>
                  <a:pt x="7" y="54"/>
                </a:cubicBezTo>
                <a:cubicBezTo>
                  <a:pt x="51" y="10"/>
                  <a:pt x="51" y="10"/>
                  <a:pt x="51" y="10"/>
                </a:cubicBezTo>
                <a:cubicBezTo>
                  <a:pt x="96" y="54"/>
                  <a:pt x="96" y="54"/>
                  <a:pt x="96" y="54"/>
                </a:cubicBezTo>
                <a:cubicBezTo>
                  <a:pt x="98" y="56"/>
                  <a:pt x="100" y="56"/>
                  <a:pt x="102" y="54"/>
                </a:cubicBezTo>
                <a:cubicBezTo>
                  <a:pt x="103" y="53"/>
                  <a:pt x="103" y="50"/>
                  <a:pt x="102" y="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0525" name="PA_矩形 4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899213" y="3254430"/>
            <a:ext cx="1441004" cy="8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01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20526" name="PA_矩形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479507" y="3068222"/>
            <a:ext cx="1441004" cy="6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20527" name="PA_矩形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693593" y="4953588"/>
            <a:ext cx="1441004" cy="8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</a:t>
            </a:r>
            <a:endParaRPr lang="zh-CN" altLang="en-US" sz="1333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20528" name="PA_矩形 48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908411" y="5277340"/>
            <a:ext cx="3804592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Head Title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1" name="PA_文本框 5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22" name="PA_文本框 6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140588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0" grpId="0"/>
      <p:bldP spid="20513" grpId="0" animBg="1"/>
      <p:bldP spid="20514" grpId="0" animBg="1" autoUpdateAnimBg="0"/>
      <p:bldP spid="20515" grpId="0" animBg="1" autoUpdateAnimBg="0"/>
      <p:bldP spid="20516" grpId="0" animBg="1" autoUpdateAnimBg="0"/>
      <p:bldP spid="20517" grpId="0" animBg="1" autoUpdateAnimBg="0"/>
      <p:bldP spid="20518" grpId="0" animBg="1" autoUpdateAnimBg="0"/>
      <p:bldP spid="20519" grpId="0" animBg="1" autoUpdateAnimBg="0"/>
      <p:bldP spid="20520" grpId="0" animBg="1" autoUpdateAnimBg="0"/>
      <p:bldP spid="20522" grpId="0" animBg="1" autoUpdateAnimBg="0"/>
      <p:bldP spid="20523" grpId="0" animBg="1" autoUpdateAnimBg="0"/>
      <p:bldP spid="20524" grpId="0" animBg="1" autoUpdateAnimBg="0"/>
      <p:bldP spid="20525" grpId="0" animBg="1" autoUpdateAnimBg="0"/>
      <p:bldP spid="20526" grpId="0" animBg="1" autoUpdateAnimBg="0"/>
      <p:bldP spid="20527" grpId="0" animBg="1" autoUpdateAnimBg="0"/>
      <p:bldP spid="20528" grpId="0" animBg="1" autoUpdateAnimBg="0"/>
      <p:bldP spid="21" grpId="0" animBg="1" autoUpdateAnimBg="0"/>
      <p:bldP spid="22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6" name="PA_任意多边形 24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6051565" y="3813058"/>
            <a:ext cx="1989052" cy="1895948"/>
          </a:xfrm>
          <a:custGeom>
            <a:avLst/>
            <a:gdLst>
              <a:gd name="T0" fmla="*/ 19 w 1060"/>
              <a:gd name="T1" fmla="*/ 370 h 1010"/>
              <a:gd name="T2" fmla="*/ 602 w 1060"/>
              <a:gd name="T3" fmla="*/ 57 h 1010"/>
              <a:gd name="T4" fmla="*/ 1012 w 1060"/>
              <a:gd name="T5" fmla="*/ 577 h 1010"/>
              <a:gd name="T6" fmla="*/ 824 w 1060"/>
              <a:gd name="T7" fmla="*/ 830 h 1010"/>
              <a:gd name="T8" fmla="*/ 967 w 1060"/>
              <a:gd name="T9" fmla="*/ 949 h 1010"/>
              <a:gd name="T10" fmla="*/ 63 w 1060"/>
              <a:gd name="T11" fmla="*/ 635 h 1010"/>
              <a:gd name="T12" fmla="*/ 63 w 1060"/>
              <a:gd name="T13" fmla="*/ 635 h 1010"/>
              <a:gd name="T14" fmla="*/ 19 w 1060"/>
              <a:gd name="T15" fmla="*/ 370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0" h="1010">
                <a:moveTo>
                  <a:pt x="19" y="370"/>
                </a:moveTo>
                <a:cubicBezTo>
                  <a:pt x="67" y="140"/>
                  <a:pt x="328" y="0"/>
                  <a:pt x="602" y="57"/>
                </a:cubicBezTo>
                <a:cubicBezTo>
                  <a:pt x="876" y="114"/>
                  <a:pt x="1060" y="347"/>
                  <a:pt x="1012" y="577"/>
                </a:cubicBezTo>
                <a:cubicBezTo>
                  <a:pt x="990" y="685"/>
                  <a:pt x="920" y="773"/>
                  <a:pt x="824" y="830"/>
                </a:cubicBezTo>
                <a:cubicBezTo>
                  <a:pt x="836" y="923"/>
                  <a:pt x="967" y="949"/>
                  <a:pt x="967" y="949"/>
                </a:cubicBezTo>
                <a:cubicBezTo>
                  <a:pt x="227" y="1010"/>
                  <a:pt x="63" y="635"/>
                  <a:pt x="63" y="635"/>
                </a:cubicBezTo>
                <a:cubicBezTo>
                  <a:pt x="63" y="635"/>
                  <a:pt x="63" y="635"/>
                  <a:pt x="63" y="635"/>
                </a:cubicBezTo>
                <a:cubicBezTo>
                  <a:pt x="17" y="553"/>
                  <a:pt x="0" y="461"/>
                  <a:pt x="19" y="37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77" name="PA_任意多边形 25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6506507" y="1597592"/>
            <a:ext cx="3017435" cy="2958187"/>
          </a:xfrm>
          <a:custGeom>
            <a:avLst/>
            <a:gdLst>
              <a:gd name="T0" fmla="*/ 911 w 1608"/>
              <a:gd name="T1" fmla="*/ 104 h 1577"/>
              <a:gd name="T2" fmla="*/ 109 w 1608"/>
              <a:gd name="T3" fmla="*/ 549 h 1577"/>
              <a:gd name="T4" fmla="*/ 513 w 1608"/>
              <a:gd name="T5" fmla="*/ 1372 h 1577"/>
              <a:gd name="T6" fmla="*/ 972 w 1608"/>
              <a:gd name="T7" fmla="*/ 1334 h 1577"/>
              <a:gd name="T8" fmla="*/ 1031 w 1608"/>
              <a:gd name="T9" fmla="*/ 1577 h 1577"/>
              <a:gd name="T10" fmla="*/ 1227 w 1608"/>
              <a:gd name="T11" fmla="*/ 337 h 1577"/>
              <a:gd name="T12" fmla="*/ 1227 w 1608"/>
              <a:gd name="T13" fmla="*/ 337 h 1577"/>
              <a:gd name="T14" fmla="*/ 911 w 1608"/>
              <a:gd name="T15" fmla="*/ 104 h 1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08" h="1577">
                <a:moveTo>
                  <a:pt x="911" y="104"/>
                </a:moveTo>
                <a:cubicBezTo>
                  <a:pt x="578" y="0"/>
                  <a:pt x="219" y="199"/>
                  <a:pt x="109" y="549"/>
                </a:cubicBezTo>
                <a:cubicBezTo>
                  <a:pt x="0" y="900"/>
                  <a:pt x="181" y="1268"/>
                  <a:pt x="513" y="1372"/>
                </a:cubicBezTo>
                <a:cubicBezTo>
                  <a:pt x="670" y="1421"/>
                  <a:pt x="832" y="1403"/>
                  <a:pt x="972" y="1334"/>
                </a:cubicBezTo>
                <a:cubicBezTo>
                  <a:pt x="1085" y="1412"/>
                  <a:pt x="1031" y="1577"/>
                  <a:pt x="1031" y="1577"/>
                </a:cubicBezTo>
                <a:cubicBezTo>
                  <a:pt x="1608" y="781"/>
                  <a:pt x="1227" y="337"/>
                  <a:pt x="1227" y="337"/>
                </a:cubicBezTo>
                <a:cubicBezTo>
                  <a:pt x="1227" y="337"/>
                  <a:pt x="1227" y="337"/>
                  <a:pt x="1227" y="337"/>
                </a:cubicBezTo>
                <a:cubicBezTo>
                  <a:pt x="1152" y="229"/>
                  <a:pt x="1043" y="146"/>
                  <a:pt x="911" y="10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78" name="PA_任意多边形 26"/>
          <p:cNvSpPr>
            <a:spLocks/>
          </p:cNvSpPr>
          <p:nvPr>
            <p:custDataLst>
              <p:tags r:id="rId3"/>
            </p:custDataLst>
          </p:nvPr>
        </p:nvSpPr>
        <p:spPr bwMode="auto">
          <a:xfrm>
            <a:off x="7835364" y="4581171"/>
            <a:ext cx="2041953" cy="2274715"/>
          </a:xfrm>
          <a:custGeom>
            <a:avLst/>
            <a:gdLst>
              <a:gd name="T0" fmla="*/ 479 w 1088"/>
              <a:gd name="T1" fmla="*/ 1119 h 1119"/>
              <a:gd name="T2" fmla="*/ 424 w 1088"/>
              <a:gd name="T3" fmla="*/ 947 h 1119"/>
              <a:gd name="T4" fmla="*/ 228 w 1088"/>
              <a:gd name="T5" fmla="*/ 796 h 1119"/>
              <a:gd name="T6" fmla="*/ 85 w 1088"/>
              <a:gd name="T7" fmla="*/ 683 h 1119"/>
              <a:gd name="T8" fmla="*/ 25 w 1088"/>
              <a:gd name="T9" fmla="*/ 677 h 1119"/>
              <a:gd name="T10" fmla="*/ 25 w 1088"/>
              <a:gd name="T11" fmla="*/ 615 h 1119"/>
              <a:gd name="T12" fmla="*/ 167 w 1088"/>
              <a:gd name="T13" fmla="*/ 590 h 1119"/>
              <a:gd name="T14" fmla="*/ 331 w 1088"/>
              <a:gd name="T15" fmla="*/ 674 h 1119"/>
              <a:gd name="T16" fmla="*/ 419 w 1088"/>
              <a:gd name="T17" fmla="*/ 567 h 1119"/>
              <a:gd name="T18" fmla="*/ 339 w 1088"/>
              <a:gd name="T19" fmla="*/ 308 h 1119"/>
              <a:gd name="T20" fmla="*/ 299 w 1088"/>
              <a:gd name="T21" fmla="*/ 111 h 1119"/>
              <a:gd name="T22" fmla="*/ 345 w 1088"/>
              <a:gd name="T23" fmla="*/ 57 h 1119"/>
              <a:gd name="T24" fmla="*/ 429 w 1088"/>
              <a:gd name="T25" fmla="*/ 219 h 1119"/>
              <a:gd name="T26" fmla="*/ 525 w 1088"/>
              <a:gd name="T27" fmla="*/ 443 h 1119"/>
              <a:gd name="T28" fmla="*/ 541 w 1088"/>
              <a:gd name="T29" fmla="*/ 371 h 1119"/>
              <a:gd name="T30" fmla="*/ 542 w 1088"/>
              <a:gd name="T31" fmla="*/ 78 h 1119"/>
              <a:gd name="T32" fmla="*/ 603 w 1088"/>
              <a:gd name="T33" fmla="*/ 7 h 1119"/>
              <a:gd name="T34" fmla="*/ 638 w 1088"/>
              <a:gd name="T35" fmla="*/ 219 h 1119"/>
              <a:gd name="T36" fmla="*/ 647 w 1088"/>
              <a:gd name="T37" fmla="*/ 407 h 1119"/>
              <a:gd name="T38" fmla="*/ 668 w 1088"/>
              <a:gd name="T39" fmla="*/ 450 h 1119"/>
              <a:gd name="T40" fmla="*/ 745 w 1088"/>
              <a:gd name="T41" fmla="*/ 334 h 1119"/>
              <a:gd name="T42" fmla="*/ 813 w 1088"/>
              <a:gd name="T43" fmla="*/ 125 h 1119"/>
              <a:gd name="T44" fmla="*/ 875 w 1088"/>
              <a:gd name="T45" fmla="*/ 82 h 1119"/>
              <a:gd name="T46" fmla="*/ 857 w 1088"/>
              <a:gd name="T47" fmla="*/ 272 h 1119"/>
              <a:gd name="T48" fmla="*/ 807 w 1088"/>
              <a:gd name="T49" fmla="*/ 436 h 1119"/>
              <a:gd name="T50" fmla="*/ 802 w 1088"/>
              <a:gd name="T51" fmla="*/ 508 h 1119"/>
              <a:gd name="T52" fmla="*/ 881 w 1088"/>
              <a:gd name="T53" fmla="*/ 450 h 1119"/>
              <a:gd name="T54" fmla="*/ 1005 w 1088"/>
              <a:gd name="T55" fmla="*/ 283 h 1119"/>
              <a:gd name="T56" fmla="*/ 1067 w 1088"/>
              <a:gd name="T57" fmla="*/ 253 h 1119"/>
              <a:gd name="T58" fmla="*/ 985 w 1088"/>
              <a:gd name="T59" fmla="*/ 441 h 1119"/>
              <a:gd name="T60" fmla="*/ 889 w 1088"/>
              <a:gd name="T61" fmla="*/ 667 h 1119"/>
              <a:gd name="T62" fmla="*/ 858 w 1088"/>
              <a:gd name="T63" fmla="*/ 889 h 1119"/>
              <a:gd name="T64" fmla="*/ 803 w 1088"/>
              <a:gd name="T65" fmla="*/ 1031 h 1119"/>
              <a:gd name="T66" fmla="*/ 803 w 1088"/>
              <a:gd name="T67" fmla="*/ 1119 h 1119"/>
              <a:gd name="T68" fmla="*/ 479 w 1088"/>
              <a:gd name="T69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88" h="1119">
                <a:moveTo>
                  <a:pt x="479" y="1119"/>
                </a:moveTo>
                <a:cubicBezTo>
                  <a:pt x="479" y="1119"/>
                  <a:pt x="479" y="996"/>
                  <a:pt x="424" y="947"/>
                </a:cubicBezTo>
                <a:cubicBezTo>
                  <a:pt x="369" y="897"/>
                  <a:pt x="263" y="836"/>
                  <a:pt x="228" y="796"/>
                </a:cubicBezTo>
                <a:cubicBezTo>
                  <a:pt x="193" y="756"/>
                  <a:pt x="109" y="689"/>
                  <a:pt x="85" y="683"/>
                </a:cubicBezTo>
                <a:cubicBezTo>
                  <a:pt x="61" y="676"/>
                  <a:pt x="36" y="682"/>
                  <a:pt x="25" y="677"/>
                </a:cubicBezTo>
                <a:cubicBezTo>
                  <a:pt x="14" y="672"/>
                  <a:pt x="0" y="646"/>
                  <a:pt x="25" y="615"/>
                </a:cubicBezTo>
                <a:cubicBezTo>
                  <a:pt x="50" y="583"/>
                  <a:pt x="108" y="565"/>
                  <a:pt x="167" y="590"/>
                </a:cubicBezTo>
                <a:cubicBezTo>
                  <a:pt x="227" y="615"/>
                  <a:pt x="292" y="677"/>
                  <a:pt x="331" y="674"/>
                </a:cubicBezTo>
                <a:cubicBezTo>
                  <a:pt x="370" y="671"/>
                  <a:pt x="421" y="640"/>
                  <a:pt x="419" y="567"/>
                </a:cubicBezTo>
                <a:cubicBezTo>
                  <a:pt x="418" y="494"/>
                  <a:pt x="365" y="389"/>
                  <a:pt x="339" y="308"/>
                </a:cubicBezTo>
                <a:cubicBezTo>
                  <a:pt x="314" y="227"/>
                  <a:pt x="297" y="148"/>
                  <a:pt x="299" y="111"/>
                </a:cubicBezTo>
                <a:cubicBezTo>
                  <a:pt x="301" y="73"/>
                  <a:pt x="323" y="49"/>
                  <a:pt x="345" y="57"/>
                </a:cubicBezTo>
                <a:cubicBezTo>
                  <a:pt x="367" y="65"/>
                  <a:pt x="386" y="89"/>
                  <a:pt x="429" y="219"/>
                </a:cubicBezTo>
                <a:cubicBezTo>
                  <a:pt x="473" y="348"/>
                  <a:pt x="504" y="438"/>
                  <a:pt x="525" y="443"/>
                </a:cubicBezTo>
                <a:cubicBezTo>
                  <a:pt x="547" y="449"/>
                  <a:pt x="543" y="426"/>
                  <a:pt x="541" y="371"/>
                </a:cubicBezTo>
                <a:cubicBezTo>
                  <a:pt x="539" y="315"/>
                  <a:pt x="537" y="122"/>
                  <a:pt x="542" y="78"/>
                </a:cubicBezTo>
                <a:cubicBezTo>
                  <a:pt x="548" y="34"/>
                  <a:pt x="566" y="0"/>
                  <a:pt x="603" y="7"/>
                </a:cubicBezTo>
                <a:cubicBezTo>
                  <a:pt x="641" y="15"/>
                  <a:pt x="641" y="131"/>
                  <a:pt x="638" y="219"/>
                </a:cubicBezTo>
                <a:cubicBezTo>
                  <a:pt x="635" y="307"/>
                  <a:pt x="644" y="381"/>
                  <a:pt x="647" y="407"/>
                </a:cubicBezTo>
                <a:cubicBezTo>
                  <a:pt x="651" y="433"/>
                  <a:pt x="655" y="448"/>
                  <a:pt x="668" y="450"/>
                </a:cubicBezTo>
                <a:cubicBezTo>
                  <a:pt x="681" y="452"/>
                  <a:pt x="713" y="436"/>
                  <a:pt x="745" y="334"/>
                </a:cubicBezTo>
                <a:cubicBezTo>
                  <a:pt x="776" y="232"/>
                  <a:pt x="801" y="154"/>
                  <a:pt x="813" y="125"/>
                </a:cubicBezTo>
                <a:cubicBezTo>
                  <a:pt x="824" y="97"/>
                  <a:pt x="849" y="67"/>
                  <a:pt x="875" y="82"/>
                </a:cubicBezTo>
                <a:cubicBezTo>
                  <a:pt x="900" y="97"/>
                  <a:pt x="894" y="153"/>
                  <a:pt x="857" y="272"/>
                </a:cubicBezTo>
                <a:cubicBezTo>
                  <a:pt x="819" y="391"/>
                  <a:pt x="813" y="414"/>
                  <a:pt x="807" y="436"/>
                </a:cubicBezTo>
                <a:cubicBezTo>
                  <a:pt x="802" y="458"/>
                  <a:pt x="793" y="503"/>
                  <a:pt x="802" y="508"/>
                </a:cubicBezTo>
                <a:cubicBezTo>
                  <a:pt x="811" y="513"/>
                  <a:pt x="846" y="493"/>
                  <a:pt x="881" y="450"/>
                </a:cubicBezTo>
                <a:cubicBezTo>
                  <a:pt x="917" y="407"/>
                  <a:pt x="987" y="306"/>
                  <a:pt x="1005" y="283"/>
                </a:cubicBezTo>
                <a:cubicBezTo>
                  <a:pt x="1023" y="261"/>
                  <a:pt x="1045" y="235"/>
                  <a:pt x="1067" y="253"/>
                </a:cubicBezTo>
                <a:cubicBezTo>
                  <a:pt x="1088" y="272"/>
                  <a:pt x="1032" y="365"/>
                  <a:pt x="985" y="441"/>
                </a:cubicBezTo>
                <a:cubicBezTo>
                  <a:pt x="939" y="516"/>
                  <a:pt x="897" y="601"/>
                  <a:pt x="889" y="667"/>
                </a:cubicBezTo>
                <a:cubicBezTo>
                  <a:pt x="882" y="734"/>
                  <a:pt x="876" y="820"/>
                  <a:pt x="858" y="889"/>
                </a:cubicBezTo>
                <a:cubicBezTo>
                  <a:pt x="840" y="958"/>
                  <a:pt x="820" y="1007"/>
                  <a:pt x="803" y="1031"/>
                </a:cubicBezTo>
                <a:cubicBezTo>
                  <a:pt x="803" y="1119"/>
                  <a:pt x="803" y="1119"/>
                  <a:pt x="803" y="1119"/>
                </a:cubicBezTo>
                <a:lnTo>
                  <a:pt x="479" y="1119"/>
                </a:lnTo>
                <a:close/>
              </a:path>
            </a:pathLst>
          </a:custGeom>
          <a:solidFill>
            <a:srgbClr val="F4DEDA"/>
          </a:solidFill>
          <a:ln>
            <a:noFill/>
          </a:ln>
          <a:extLst/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79" name="PA_任意多边形 27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8182390" y="1762640"/>
            <a:ext cx="2380516" cy="2625973"/>
          </a:xfrm>
          <a:custGeom>
            <a:avLst/>
            <a:gdLst>
              <a:gd name="T0" fmla="*/ 1117 w 1269"/>
              <a:gd name="T1" fmla="*/ 285 h 1399"/>
              <a:gd name="T2" fmla="*/ 317 w 1269"/>
              <a:gd name="T3" fmla="*/ 194 h 1399"/>
              <a:gd name="T4" fmla="*/ 185 w 1269"/>
              <a:gd name="T5" fmla="*/ 988 h 1399"/>
              <a:gd name="T6" fmla="*/ 532 w 1269"/>
              <a:gd name="T7" fmla="*/ 1195 h 1399"/>
              <a:gd name="T8" fmla="*/ 450 w 1269"/>
              <a:gd name="T9" fmla="*/ 1399 h 1399"/>
              <a:gd name="T10" fmla="*/ 1224 w 1269"/>
              <a:gd name="T11" fmla="*/ 613 h 1399"/>
              <a:gd name="T12" fmla="*/ 1224 w 1269"/>
              <a:gd name="T13" fmla="*/ 613 h 1399"/>
              <a:gd name="T14" fmla="*/ 1117 w 1269"/>
              <a:gd name="T15" fmla="*/ 285 h 1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69" h="1399">
                <a:moveTo>
                  <a:pt x="1117" y="285"/>
                </a:moveTo>
                <a:cubicBezTo>
                  <a:pt x="932" y="41"/>
                  <a:pt x="574" y="0"/>
                  <a:pt x="317" y="194"/>
                </a:cubicBezTo>
                <a:cubicBezTo>
                  <a:pt x="59" y="388"/>
                  <a:pt x="0" y="744"/>
                  <a:pt x="185" y="988"/>
                </a:cubicBezTo>
                <a:cubicBezTo>
                  <a:pt x="272" y="1103"/>
                  <a:pt x="397" y="1173"/>
                  <a:pt x="532" y="1195"/>
                </a:cubicBezTo>
                <a:cubicBezTo>
                  <a:pt x="573" y="1309"/>
                  <a:pt x="450" y="1399"/>
                  <a:pt x="450" y="1399"/>
                </a:cubicBezTo>
                <a:cubicBezTo>
                  <a:pt x="1269" y="1125"/>
                  <a:pt x="1224" y="613"/>
                  <a:pt x="1224" y="613"/>
                </a:cubicBezTo>
                <a:cubicBezTo>
                  <a:pt x="1224" y="613"/>
                  <a:pt x="1224" y="613"/>
                  <a:pt x="1224" y="613"/>
                </a:cubicBezTo>
                <a:cubicBezTo>
                  <a:pt x="1225" y="498"/>
                  <a:pt x="1190" y="383"/>
                  <a:pt x="1117" y="285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80" name="PA_任意多边形 28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9608584" y="3080918"/>
            <a:ext cx="1953081" cy="1883252"/>
          </a:xfrm>
          <a:custGeom>
            <a:avLst/>
            <a:gdLst>
              <a:gd name="T0" fmla="*/ 1041 w 1041"/>
              <a:gd name="T1" fmla="*/ 423 h 1004"/>
              <a:gd name="T2" fmla="*/ 536 w 1041"/>
              <a:gd name="T3" fmla="*/ 0 h 1004"/>
              <a:gd name="T4" fmla="*/ 31 w 1041"/>
              <a:gd name="T5" fmla="*/ 423 h 1004"/>
              <a:gd name="T6" fmla="*/ 163 w 1041"/>
              <a:gd name="T7" fmla="*/ 708 h 1004"/>
              <a:gd name="T8" fmla="*/ 0 w 1041"/>
              <a:gd name="T9" fmla="*/ 795 h 1004"/>
              <a:gd name="T10" fmla="*/ 944 w 1041"/>
              <a:gd name="T11" fmla="*/ 672 h 1004"/>
              <a:gd name="T12" fmla="*/ 944 w 1041"/>
              <a:gd name="T13" fmla="*/ 672 h 1004"/>
              <a:gd name="T14" fmla="*/ 1041 w 1041"/>
              <a:gd name="T15" fmla="*/ 423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41" h="1004">
                <a:moveTo>
                  <a:pt x="1041" y="423"/>
                </a:moveTo>
                <a:cubicBezTo>
                  <a:pt x="1041" y="190"/>
                  <a:pt x="815" y="0"/>
                  <a:pt x="536" y="0"/>
                </a:cubicBezTo>
                <a:cubicBezTo>
                  <a:pt x="257" y="0"/>
                  <a:pt x="31" y="190"/>
                  <a:pt x="31" y="423"/>
                </a:cubicBezTo>
                <a:cubicBezTo>
                  <a:pt x="31" y="533"/>
                  <a:pt x="81" y="633"/>
                  <a:pt x="163" y="708"/>
                </a:cubicBezTo>
                <a:cubicBezTo>
                  <a:pt x="132" y="796"/>
                  <a:pt x="0" y="795"/>
                  <a:pt x="0" y="795"/>
                </a:cubicBezTo>
                <a:cubicBezTo>
                  <a:pt x="708" y="1004"/>
                  <a:pt x="944" y="672"/>
                  <a:pt x="944" y="672"/>
                </a:cubicBezTo>
                <a:cubicBezTo>
                  <a:pt x="944" y="672"/>
                  <a:pt x="944" y="672"/>
                  <a:pt x="944" y="672"/>
                </a:cubicBezTo>
                <a:cubicBezTo>
                  <a:pt x="1005" y="602"/>
                  <a:pt x="1041" y="516"/>
                  <a:pt x="1041" y="42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81" name="PA_任意多边形 29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9951377" y="4145272"/>
            <a:ext cx="1828236" cy="1705507"/>
          </a:xfrm>
          <a:custGeom>
            <a:avLst/>
            <a:gdLst>
              <a:gd name="T0" fmla="*/ 919 w 974"/>
              <a:gd name="T1" fmla="*/ 522 h 908"/>
              <a:gd name="T2" fmla="*/ 615 w 974"/>
              <a:gd name="T3" fmla="*/ 65 h 908"/>
              <a:gd name="T4" fmla="*/ 112 w 974"/>
              <a:gd name="T5" fmla="*/ 285 h 908"/>
              <a:gd name="T6" fmla="*/ 150 w 974"/>
              <a:gd name="T7" fmla="*/ 544 h 908"/>
              <a:gd name="T8" fmla="*/ 0 w 974"/>
              <a:gd name="T9" fmla="*/ 575 h 908"/>
              <a:gd name="T10" fmla="*/ 784 w 974"/>
              <a:gd name="T11" fmla="*/ 698 h 908"/>
              <a:gd name="T12" fmla="*/ 783 w 974"/>
              <a:gd name="T13" fmla="*/ 698 h 908"/>
              <a:gd name="T14" fmla="*/ 919 w 974"/>
              <a:gd name="T15" fmla="*/ 5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4" h="908">
                <a:moveTo>
                  <a:pt x="919" y="522"/>
                </a:moveTo>
                <a:cubicBezTo>
                  <a:pt x="974" y="335"/>
                  <a:pt x="838" y="130"/>
                  <a:pt x="615" y="65"/>
                </a:cubicBezTo>
                <a:cubicBezTo>
                  <a:pt x="392" y="0"/>
                  <a:pt x="167" y="98"/>
                  <a:pt x="112" y="285"/>
                </a:cubicBezTo>
                <a:cubicBezTo>
                  <a:pt x="86" y="373"/>
                  <a:pt x="103" y="464"/>
                  <a:pt x="150" y="544"/>
                </a:cubicBezTo>
                <a:cubicBezTo>
                  <a:pt x="105" y="607"/>
                  <a:pt x="0" y="575"/>
                  <a:pt x="0" y="575"/>
                </a:cubicBezTo>
                <a:cubicBezTo>
                  <a:pt x="517" y="908"/>
                  <a:pt x="784" y="698"/>
                  <a:pt x="784" y="698"/>
                </a:cubicBezTo>
                <a:cubicBezTo>
                  <a:pt x="783" y="698"/>
                  <a:pt x="783" y="698"/>
                  <a:pt x="783" y="698"/>
                </a:cubicBezTo>
                <a:cubicBezTo>
                  <a:pt x="848" y="656"/>
                  <a:pt x="897" y="596"/>
                  <a:pt x="919" y="522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82" name="PA_任意多边形 30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10370347" y="3324259"/>
            <a:ext cx="429552" cy="393579"/>
          </a:xfrm>
          <a:custGeom>
            <a:avLst/>
            <a:gdLst>
              <a:gd name="T0" fmla="*/ 70 w 229"/>
              <a:gd name="T1" fmla="*/ 99 h 210"/>
              <a:gd name="T2" fmla="*/ 70 w 229"/>
              <a:gd name="T3" fmla="*/ 99 h 210"/>
              <a:gd name="T4" fmla="*/ 26 w 229"/>
              <a:gd name="T5" fmla="*/ 144 h 210"/>
              <a:gd name="T6" fmla="*/ 17 w 229"/>
              <a:gd name="T7" fmla="*/ 164 h 210"/>
              <a:gd name="T8" fmla="*/ 26 w 229"/>
              <a:gd name="T9" fmla="*/ 184 h 210"/>
              <a:gd name="T10" fmla="*/ 26 w 229"/>
              <a:gd name="T11" fmla="*/ 184 h 210"/>
              <a:gd name="T12" fmla="*/ 46 w 229"/>
              <a:gd name="T13" fmla="*/ 192 h 210"/>
              <a:gd name="T14" fmla="*/ 66 w 229"/>
              <a:gd name="T15" fmla="*/ 184 h 210"/>
              <a:gd name="T16" fmla="*/ 116 w 229"/>
              <a:gd name="T17" fmla="*/ 134 h 210"/>
              <a:gd name="T18" fmla="*/ 116 w 229"/>
              <a:gd name="T19" fmla="*/ 133 h 210"/>
              <a:gd name="T20" fmla="*/ 170 w 229"/>
              <a:gd name="T21" fmla="*/ 79 h 210"/>
              <a:gd name="T22" fmla="*/ 174 w 229"/>
              <a:gd name="T23" fmla="*/ 71 h 210"/>
              <a:gd name="T24" fmla="*/ 170 w 229"/>
              <a:gd name="T25" fmla="*/ 62 h 210"/>
              <a:gd name="T26" fmla="*/ 161 w 229"/>
              <a:gd name="T27" fmla="*/ 58 h 210"/>
              <a:gd name="T28" fmla="*/ 153 w 229"/>
              <a:gd name="T29" fmla="*/ 62 h 210"/>
              <a:gd name="T30" fmla="*/ 75 w 229"/>
              <a:gd name="T31" fmla="*/ 139 h 210"/>
              <a:gd name="T32" fmla="*/ 62 w 229"/>
              <a:gd name="T33" fmla="*/ 139 h 210"/>
              <a:gd name="T34" fmla="*/ 62 w 229"/>
              <a:gd name="T35" fmla="*/ 127 h 210"/>
              <a:gd name="T36" fmla="*/ 140 w 229"/>
              <a:gd name="T37" fmla="*/ 49 h 210"/>
              <a:gd name="T38" fmla="*/ 161 w 229"/>
              <a:gd name="T39" fmla="*/ 41 h 210"/>
              <a:gd name="T40" fmla="*/ 183 w 229"/>
              <a:gd name="T41" fmla="*/ 49 h 210"/>
              <a:gd name="T42" fmla="*/ 191 w 229"/>
              <a:gd name="T43" fmla="*/ 71 h 210"/>
              <a:gd name="T44" fmla="*/ 183 w 229"/>
              <a:gd name="T45" fmla="*/ 92 h 210"/>
              <a:gd name="T46" fmla="*/ 129 w 229"/>
              <a:gd name="T47" fmla="*/ 146 h 210"/>
              <a:gd name="T48" fmla="*/ 129 w 229"/>
              <a:gd name="T49" fmla="*/ 146 h 210"/>
              <a:gd name="T50" fmla="*/ 128 w 229"/>
              <a:gd name="T51" fmla="*/ 146 h 210"/>
              <a:gd name="T52" fmla="*/ 78 w 229"/>
              <a:gd name="T53" fmla="*/ 196 h 210"/>
              <a:gd name="T54" fmla="*/ 46 w 229"/>
              <a:gd name="T55" fmla="*/ 210 h 210"/>
              <a:gd name="T56" fmla="*/ 14 w 229"/>
              <a:gd name="T57" fmla="*/ 197 h 210"/>
              <a:gd name="T58" fmla="*/ 13 w 229"/>
              <a:gd name="T59" fmla="*/ 196 h 210"/>
              <a:gd name="T60" fmla="*/ 13 w 229"/>
              <a:gd name="T61" fmla="*/ 196 h 210"/>
              <a:gd name="T62" fmla="*/ 0 w 229"/>
              <a:gd name="T63" fmla="*/ 164 h 210"/>
              <a:gd name="T64" fmla="*/ 13 w 229"/>
              <a:gd name="T65" fmla="*/ 131 h 210"/>
              <a:gd name="T66" fmla="*/ 63 w 229"/>
              <a:gd name="T67" fmla="*/ 81 h 210"/>
              <a:gd name="T68" fmla="*/ 64 w 229"/>
              <a:gd name="T69" fmla="*/ 81 h 210"/>
              <a:gd name="T70" fmla="*/ 127 w 229"/>
              <a:gd name="T71" fmla="*/ 18 h 210"/>
              <a:gd name="T72" fmla="*/ 169 w 229"/>
              <a:gd name="T73" fmla="*/ 0 h 210"/>
              <a:gd name="T74" fmla="*/ 212 w 229"/>
              <a:gd name="T75" fmla="*/ 18 h 210"/>
              <a:gd name="T76" fmla="*/ 229 w 229"/>
              <a:gd name="T77" fmla="*/ 60 h 210"/>
              <a:gd name="T78" fmla="*/ 212 w 229"/>
              <a:gd name="T79" fmla="*/ 102 h 210"/>
              <a:gd name="T80" fmla="*/ 125 w 229"/>
              <a:gd name="T81" fmla="*/ 189 h 210"/>
              <a:gd name="T82" fmla="*/ 112 w 229"/>
              <a:gd name="T83" fmla="*/ 189 h 210"/>
              <a:gd name="T84" fmla="*/ 112 w 229"/>
              <a:gd name="T85" fmla="*/ 177 h 210"/>
              <a:gd name="T86" fmla="*/ 199 w 229"/>
              <a:gd name="T87" fmla="*/ 90 h 210"/>
              <a:gd name="T88" fmla="*/ 212 w 229"/>
              <a:gd name="T89" fmla="*/ 60 h 210"/>
              <a:gd name="T90" fmla="*/ 199 w 229"/>
              <a:gd name="T91" fmla="*/ 30 h 210"/>
              <a:gd name="T92" fmla="*/ 169 w 229"/>
              <a:gd name="T93" fmla="*/ 18 h 210"/>
              <a:gd name="T94" fmla="*/ 139 w 229"/>
              <a:gd name="T95" fmla="*/ 30 h 210"/>
              <a:gd name="T96" fmla="*/ 70 w 229"/>
              <a:gd name="T97" fmla="*/ 9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9" h="210">
                <a:moveTo>
                  <a:pt x="70" y="99"/>
                </a:moveTo>
                <a:cubicBezTo>
                  <a:pt x="70" y="99"/>
                  <a:pt x="70" y="99"/>
                  <a:pt x="70" y="99"/>
                </a:cubicBezTo>
                <a:cubicBezTo>
                  <a:pt x="26" y="144"/>
                  <a:pt x="26" y="144"/>
                  <a:pt x="26" y="144"/>
                </a:cubicBezTo>
                <a:cubicBezTo>
                  <a:pt x="20" y="149"/>
                  <a:pt x="17" y="156"/>
                  <a:pt x="17" y="164"/>
                </a:cubicBezTo>
                <a:cubicBezTo>
                  <a:pt x="17" y="171"/>
                  <a:pt x="20" y="178"/>
                  <a:pt x="26" y="184"/>
                </a:cubicBezTo>
                <a:cubicBezTo>
                  <a:pt x="26" y="184"/>
                  <a:pt x="26" y="184"/>
                  <a:pt x="26" y="184"/>
                </a:cubicBezTo>
                <a:cubicBezTo>
                  <a:pt x="31" y="189"/>
                  <a:pt x="39" y="192"/>
                  <a:pt x="46" y="192"/>
                </a:cubicBezTo>
                <a:cubicBezTo>
                  <a:pt x="53" y="192"/>
                  <a:pt x="60" y="189"/>
                  <a:pt x="66" y="18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70" y="79"/>
                  <a:pt x="170" y="79"/>
                  <a:pt x="170" y="79"/>
                </a:cubicBezTo>
                <a:cubicBezTo>
                  <a:pt x="173" y="77"/>
                  <a:pt x="174" y="74"/>
                  <a:pt x="174" y="71"/>
                </a:cubicBezTo>
                <a:cubicBezTo>
                  <a:pt x="174" y="67"/>
                  <a:pt x="173" y="64"/>
                  <a:pt x="170" y="62"/>
                </a:cubicBezTo>
                <a:cubicBezTo>
                  <a:pt x="168" y="59"/>
                  <a:pt x="165" y="58"/>
                  <a:pt x="161" y="58"/>
                </a:cubicBezTo>
                <a:cubicBezTo>
                  <a:pt x="158" y="58"/>
                  <a:pt x="155" y="59"/>
                  <a:pt x="153" y="62"/>
                </a:cubicBezTo>
                <a:cubicBezTo>
                  <a:pt x="75" y="139"/>
                  <a:pt x="75" y="139"/>
                  <a:pt x="75" y="139"/>
                </a:cubicBezTo>
                <a:cubicBezTo>
                  <a:pt x="71" y="143"/>
                  <a:pt x="66" y="143"/>
                  <a:pt x="62" y="139"/>
                </a:cubicBezTo>
                <a:cubicBezTo>
                  <a:pt x="59" y="136"/>
                  <a:pt x="59" y="130"/>
                  <a:pt x="62" y="127"/>
                </a:cubicBezTo>
                <a:cubicBezTo>
                  <a:pt x="140" y="49"/>
                  <a:pt x="140" y="49"/>
                  <a:pt x="140" y="49"/>
                </a:cubicBezTo>
                <a:cubicBezTo>
                  <a:pt x="146" y="43"/>
                  <a:pt x="154" y="41"/>
                  <a:pt x="161" y="41"/>
                </a:cubicBezTo>
                <a:cubicBezTo>
                  <a:pt x="169" y="41"/>
                  <a:pt x="177" y="43"/>
                  <a:pt x="183" y="49"/>
                </a:cubicBezTo>
                <a:cubicBezTo>
                  <a:pt x="189" y="55"/>
                  <a:pt x="191" y="63"/>
                  <a:pt x="191" y="71"/>
                </a:cubicBezTo>
                <a:cubicBezTo>
                  <a:pt x="191" y="78"/>
                  <a:pt x="189" y="86"/>
                  <a:pt x="183" y="92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8" y="146"/>
                  <a:pt x="128" y="146"/>
                  <a:pt x="128" y="146"/>
                </a:cubicBezTo>
                <a:cubicBezTo>
                  <a:pt x="78" y="196"/>
                  <a:pt x="78" y="196"/>
                  <a:pt x="78" y="196"/>
                </a:cubicBezTo>
                <a:cubicBezTo>
                  <a:pt x="69" y="205"/>
                  <a:pt x="58" y="210"/>
                  <a:pt x="46" y="210"/>
                </a:cubicBezTo>
                <a:cubicBezTo>
                  <a:pt x="34" y="210"/>
                  <a:pt x="23" y="205"/>
                  <a:pt x="14" y="19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4" y="187"/>
                  <a:pt x="0" y="175"/>
                  <a:pt x="0" y="164"/>
                </a:cubicBezTo>
                <a:cubicBezTo>
                  <a:pt x="0" y="152"/>
                  <a:pt x="4" y="140"/>
                  <a:pt x="13" y="131"/>
                </a:cubicBezTo>
                <a:cubicBezTo>
                  <a:pt x="63" y="81"/>
                  <a:pt x="63" y="81"/>
                  <a:pt x="63" y="81"/>
                </a:cubicBezTo>
                <a:cubicBezTo>
                  <a:pt x="64" y="81"/>
                  <a:pt x="64" y="81"/>
                  <a:pt x="64" y="81"/>
                </a:cubicBezTo>
                <a:cubicBezTo>
                  <a:pt x="127" y="18"/>
                  <a:pt x="127" y="18"/>
                  <a:pt x="127" y="18"/>
                </a:cubicBezTo>
                <a:cubicBezTo>
                  <a:pt x="139" y="6"/>
                  <a:pt x="154" y="0"/>
                  <a:pt x="169" y="0"/>
                </a:cubicBezTo>
                <a:cubicBezTo>
                  <a:pt x="185" y="0"/>
                  <a:pt x="200" y="6"/>
                  <a:pt x="212" y="18"/>
                </a:cubicBezTo>
                <a:cubicBezTo>
                  <a:pt x="223" y="29"/>
                  <a:pt x="229" y="45"/>
                  <a:pt x="229" y="60"/>
                </a:cubicBezTo>
                <a:cubicBezTo>
                  <a:pt x="229" y="75"/>
                  <a:pt x="223" y="91"/>
                  <a:pt x="212" y="102"/>
                </a:cubicBezTo>
                <a:cubicBezTo>
                  <a:pt x="125" y="189"/>
                  <a:pt x="125" y="189"/>
                  <a:pt x="125" y="189"/>
                </a:cubicBezTo>
                <a:cubicBezTo>
                  <a:pt x="121" y="193"/>
                  <a:pt x="116" y="193"/>
                  <a:pt x="112" y="189"/>
                </a:cubicBezTo>
                <a:cubicBezTo>
                  <a:pt x="109" y="186"/>
                  <a:pt x="109" y="180"/>
                  <a:pt x="112" y="177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207" y="82"/>
                  <a:pt x="212" y="71"/>
                  <a:pt x="212" y="60"/>
                </a:cubicBezTo>
                <a:cubicBezTo>
                  <a:pt x="212" y="49"/>
                  <a:pt x="207" y="38"/>
                  <a:pt x="199" y="30"/>
                </a:cubicBezTo>
                <a:cubicBezTo>
                  <a:pt x="191" y="22"/>
                  <a:pt x="180" y="18"/>
                  <a:pt x="169" y="18"/>
                </a:cubicBezTo>
                <a:cubicBezTo>
                  <a:pt x="158" y="18"/>
                  <a:pt x="148" y="22"/>
                  <a:pt x="139" y="30"/>
                </a:cubicBezTo>
                <a:cubicBezTo>
                  <a:pt x="70" y="99"/>
                  <a:pt x="70" y="99"/>
                  <a:pt x="70" y="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83" name="PA_任意多边形 31"/>
          <p:cNvSpPr>
            <a:spLocks noEditPoints="1"/>
          </p:cNvSpPr>
          <p:nvPr>
            <p:custDataLst>
              <p:tags r:id="rId8"/>
            </p:custDataLst>
          </p:nvPr>
        </p:nvSpPr>
        <p:spPr bwMode="auto">
          <a:xfrm>
            <a:off x="7293665" y="2450346"/>
            <a:ext cx="408391" cy="408389"/>
          </a:xfrm>
          <a:custGeom>
            <a:avLst/>
            <a:gdLst>
              <a:gd name="T0" fmla="*/ 185 w 217"/>
              <a:gd name="T1" fmla="*/ 77 h 217"/>
              <a:gd name="T2" fmla="*/ 197 w 217"/>
              <a:gd name="T3" fmla="*/ 56 h 217"/>
              <a:gd name="T4" fmla="*/ 174 w 217"/>
              <a:gd name="T5" fmla="*/ 20 h 217"/>
              <a:gd name="T6" fmla="*/ 146 w 217"/>
              <a:gd name="T7" fmla="*/ 35 h 217"/>
              <a:gd name="T8" fmla="*/ 134 w 217"/>
              <a:gd name="T9" fmla="*/ 9 h 217"/>
              <a:gd name="T10" fmla="*/ 83 w 217"/>
              <a:gd name="T11" fmla="*/ 9 h 217"/>
              <a:gd name="T12" fmla="*/ 71 w 217"/>
              <a:gd name="T13" fmla="*/ 35 h 217"/>
              <a:gd name="T14" fmla="*/ 44 w 217"/>
              <a:gd name="T15" fmla="*/ 20 h 217"/>
              <a:gd name="T16" fmla="*/ 20 w 217"/>
              <a:gd name="T17" fmla="*/ 56 h 217"/>
              <a:gd name="T18" fmla="*/ 32 w 217"/>
              <a:gd name="T19" fmla="*/ 77 h 217"/>
              <a:gd name="T20" fmla="*/ 0 w 217"/>
              <a:gd name="T21" fmla="*/ 92 h 217"/>
              <a:gd name="T22" fmla="*/ 30 w 217"/>
              <a:gd name="T23" fmla="*/ 134 h 217"/>
              <a:gd name="T24" fmla="*/ 35 w 217"/>
              <a:gd name="T25" fmla="*/ 146 h 217"/>
              <a:gd name="T26" fmla="*/ 20 w 217"/>
              <a:gd name="T27" fmla="*/ 173 h 217"/>
              <a:gd name="T28" fmla="*/ 56 w 217"/>
              <a:gd name="T29" fmla="*/ 197 h 217"/>
              <a:gd name="T30" fmla="*/ 77 w 217"/>
              <a:gd name="T31" fmla="*/ 185 h 217"/>
              <a:gd name="T32" fmla="*/ 92 w 217"/>
              <a:gd name="T33" fmla="*/ 217 h 217"/>
              <a:gd name="T34" fmla="*/ 134 w 217"/>
              <a:gd name="T35" fmla="*/ 187 h 217"/>
              <a:gd name="T36" fmla="*/ 161 w 217"/>
              <a:gd name="T37" fmla="*/ 197 h 217"/>
              <a:gd name="T38" fmla="*/ 197 w 217"/>
              <a:gd name="T39" fmla="*/ 174 h 217"/>
              <a:gd name="T40" fmla="*/ 182 w 217"/>
              <a:gd name="T41" fmla="*/ 146 h 217"/>
              <a:gd name="T42" fmla="*/ 208 w 217"/>
              <a:gd name="T43" fmla="*/ 134 h 217"/>
              <a:gd name="T44" fmla="*/ 217 w 217"/>
              <a:gd name="T45" fmla="*/ 92 h 217"/>
              <a:gd name="T46" fmla="*/ 200 w 217"/>
              <a:gd name="T47" fmla="*/ 116 h 217"/>
              <a:gd name="T48" fmla="*/ 169 w 217"/>
              <a:gd name="T49" fmla="*/ 133 h 217"/>
              <a:gd name="T50" fmla="*/ 165 w 217"/>
              <a:gd name="T51" fmla="*/ 154 h 217"/>
              <a:gd name="T52" fmla="*/ 154 w 217"/>
              <a:gd name="T53" fmla="*/ 165 h 217"/>
              <a:gd name="T54" fmla="*/ 123 w 217"/>
              <a:gd name="T55" fmla="*/ 172 h 217"/>
              <a:gd name="T56" fmla="*/ 101 w 217"/>
              <a:gd name="T57" fmla="*/ 199 h 217"/>
              <a:gd name="T58" fmla="*/ 84 w 217"/>
              <a:gd name="T59" fmla="*/ 169 h 217"/>
              <a:gd name="T60" fmla="*/ 63 w 217"/>
              <a:gd name="T61" fmla="*/ 165 h 217"/>
              <a:gd name="T62" fmla="*/ 39 w 217"/>
              <a:gd name="T63" fmla="*/ 167 h 217"/>
              <a:gd name="T64" fmla="*/ 48 w 217"/>
              <a:gd name="T65" fmla="*/ 133 h 217"/>
              <a:gd name="T66" fmla="*/ 36 w 217"/>
              <a:gd name="T67" fmla="*/ 116 h 217"/>
              <a:gd name="T68" fmla="*/ 36 w 217"/>
              <a:gd name="T69" fmla="*/ 101 h 217"/>
              <a:gd name="T70" fmla="*/ 48 w 217"/>
              <a:gd name="T71" fmla="*/ 83 h 217"/>
              <a:gd name="T72" fmla="*/ 52 w 217"/>
              <a:gd name="T73" fmla="*/ 63 h 217"/>
              <a:gd name="T74" fmla="*/ 63 w 217"/>
              <a:gd name="T75" fmla="*/ 52 h 217"/>
              <a:gd name="T76" fmla="*/ 94 w 217"/>
              <a:gd name="T77" fmla="*/ 45 h 217"/>
              <a:gd name="T78" fmla="*/ 101 w 217"/>
              <a:gd name="T79" fmla="*/ 18 h 217"/>
              <a:gd name="T80" fmla="*/ 124 w 217"/>
              <a:gd name="T81" fmla="*/ 45 h 217"/>
              <a:gd name="T82" fmla="*/ 154 w 217"/>
              <a:gd name="T83" fmla="*/ 51 h 217"/>
              <a:gd name="T84" fmla="*/ 165 w 217"/>
              <a:gd name="T85" fmla="*/ 63 h 217"/>
              <a:gd name="T86" fmla="*/ 169 w 217"/>
              <a:gd name="T87" fmla="*/ 84 h 217"/>
              <a:gd name="T88" fmla="*/ 181 w 217"/>
              <a:gd name="T89" fmla="*/ 101 h 217"/>
              <a:gd name="T90" fmla="*/ 109 w 217"/>
              <a:gd name="T91" fmla="*/ 71 h 217"/>
              <a:gd name="T92" fmla="*/ 71 w 217"/>
              <a:gd name="T93" fmla="*/ 108 h 217"/>
              <a:gd name="T94" fmla="*/ 135 w 217"/>
              <a:gd name="T95" fmla="*/ 135 h 217"/>
              <a:gd name="T96" fmla="*/ 109 w 217"/>
              <a:gd name="T97" fmla="*/ 71 h 217"/>
              <a:gd name="T98" fmla="*/ 109 w 217"/>
              <a:gd name="T99" fmla="*/ 135 h 217"/>
              <a:gd name="T100" fmla="*/ 90 w 217"/>
              <a:gd name="T101" fmla="*/ 90 h 217"/>
              <a:gd name="T102" fmla="*/ 135 w 217"/>
              <a:gd name="T103" fmla="*/ 108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7" h="217">
                <a:moveTo>
                  <a:pt x="208" y="83"/>
                </a:moveTo>
                <a:cubicBezTo>
                  <a:pt x="187" y="83"/>
                  <a:pt x="187" y="83"/>
                  <a:pt x="187" y="83"/>
                </a:cubicBezTo>
                <a:cubicBezTo>
                  <a:pt x="187" y="81"/>
                  <a:pt x="186" y="79"/>
                  <a:pt x="185" y="77"/>
                </a:cubicBezTo>
                <a:cubicBezTo>
                  <a:pt x="185" y="77"/>
                  <a:pt x="185" y="77"/>
                  <a:pt x="185" y="77"/>
                </a:cubicBezTo>
                <a:cubicBezTo>
                  <a:pt x="184" y="75"/>
                  <a:pt x="183" y="73"/>
                  <a:pt x="182" y="71"/>
                </a:cubicBezTo>
                <a:cubicBezTo>
                  <a:pt x="197" y="56"/>
                  <a:pt x="197" y="56"/>
                  <a:pt x="197" y="56"/>
                </a:cubicBezTo>
                <a:cubicBezTo>
                  <a:pt x="197" y="56"/>
                  <a:pt x="197" y="56"/>
                  <a:pt x="197" y="56"/>
                </a:cubicBezTo>
                <a:cubicBezTo>
                  <a:pt x="201" y="52"/>
                  <a:pt x="201" y="47"/>
                  <a:pt x="197" y="43"/>
                </a:cubicBezTo>
                <a:cubicBezTo>
                  <a:pt x="174" y="20"/>
                  <a:pt x="174" y="20"/>
                  <a:pt x="174" y="20"/>
                </a:cubicBezTo>
                <a:cubicBezTo>
                  <a:pt x="174" y="20"/>
                  <a:pt x="174" y="20"/>
                  <a:pt x="174" y="20"/>
                </a:cubicBezTo>
                <a:cubicBezTo>
                  <a:pt x="170" y="16"/>
                  <a:pt x="165" y="16"/>
                  <a:pt x="161" y="20"/>
                </a:cubicBezTo>
                <a:cubicBezTo>
                  <a:pt x="146" y="35"/>
                  <a:pt x="146" y="35"/>
                  <a:pt x="146" y="35"/>
                </a:cubicBezTo>
                <a:cubicBezTo>
                  <a:pt x="144" y="34"/>
                  <a:pt x="142" y="33"/>
                  <a:pt x="140" y="32"/>
                </a:cubicBezTo>
                <a:cubicBezTo>
                  <a:pt x="138" y="31"/>
                  <a:pt x="136" y="30"/>
                  <a:pt x="134" y="30"/>
                </a:cubicBezTo>
                <a:cubicBezTo>
                  <a:pt x="134" y="9"/>
                  <a:pt x="134" y="9"/>
                  <a:pt x="134" y="9"/>
                </a:cubicBezTo>
                <a:cubicBezTo>
                  <a:pt x="134" y="4"/>
                  <a:pt x="130" y="0"/>
                  <a:pt x="125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87" y="0"/>
                  <a:pt x="83" y="4"/>
                  <a:pt x="83" y="9"/>
                </a:cubicBezTo>
                <a:cubicBezTo>
                  <a:pt x="83" y="30"/>
                  <a:pt x="83" y="30"/>
                  <a:pt x="83" y="30"/>
                </a:cubicBezTo>
                <a:cubicBezTo>
                  <a:pt x="81" y="30"/>
                  <a:pt x="79" y="31"/>
                  <a:pt x="77" y="32"/>
                </a:cubicBezTo>
                <a:cubicBezTo>
                  <a:pt x="75" y="33"/>
                  <a:pt x="73" y="34"/>
                  <a:pt x="71" y="35"/>
                </a:cubicBezTo>
                <a:cubicBezTo>
                  <a:pt x="57" y="20"/>
                  <a:pt x="57" y="20"/>
                  <a:pt x="57" y="20"/>
                </a:cubicBezTo>
                <a:cubicBezTo>
                  <a:pt x="56" y="20"/>
                  <a:pt x="56" y="20"/>
                  <a:pt x="56" y="20"/>
                </a:cubicBezTo>
                <a:cubicBezTo>
                  <a:pt x="53" y="16"/>
                  <a:pt x="47" y="16"/>
                  <a:pt x="44" y="20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17" y="47"/>
                  <a:pt x="17" y="52"/>
                  <a:pt x="20" y="56"/>
                </a:cubicBezTo>
                <a:cubicBezTo>
                  <a:pt x="35" y="71"/>
                  <a:pt x="35" y="71"/>
                  <a:pt x="35" y="71"/>
                </a:cubicBezTo>
                <a:cubicBezTo>
                  <a:pt x="34" y="73"/>
                  <a:pt x="33" y="74"/>
                  <a:pt x="32" y="76"/>
                </a:cubicBezTo>
                <a:cubicBezTo>
                  <a:pt x="32" y="77"/>
                  <a:pt x="32" y="77"/>
                  <a:pt x="32" y="77"/>
                </a:cubicBezTo>
                <a:cubicBezTo>
                  <a:pt x="31" y="79"/>
                  <a:pt x="30" y="81"/>
                  <a:pt x="30" y="83"/>
                </a:cubicBezTo>
                <a:cubicBezTo>
                  <a:pt x="9" y="83"/>
                  <a:pt x="9" y="83"/>
                  <a:pt x="9" y="83"/>
                </a:cubicBezTo>
                <a:cubicBezTo>
                  <a:pt x="4" y="83"/>
                  <a:pt x="0" y="87"/>
                  <a:pt x="0" y="92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30"/>
                  <a:pt x="4" y="134"/>
                  <a:pt x="9" y="134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0" y="136"/>
                  <a:pt x="31" y="138"/>
                  <a:pt x="32" y="140"/>
                </a:cubicBezTo>
                <a:cubicBezTo>
                  <a:pt x="32" y="140"/>
                  <a:pt x="32" y="140"/>
                  <a:pt x="32" y="140"/>
                </a:cubicBezTo>
                <a:cubicBezTo>
                  <a:pt x="33" y="142"/>
                  <a:pt x="34" y="144"/>
                  <a:pt x="35" y="146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0" y="161"/>
                  <a:pt x="20" y="161"/>
                  <a:pt x="20" y="161"/>
                </a:cubicBezTo>
                <a:cubicBezTo>
                  <a:pt x="17" y="164"/>
                  <a:pt x="17" y="170"/>
                  <a:pt x="20" y="173"/>
                </a:cubicBezTo>
                <a:cubicBezTo>
                  <a:pt x="43" y="197"/>
                  <a:pt x="43" y="197"/>
                  <a:pt x="43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7" y="200"/>
                  <a:pt x="53" y="200"/>
                  <a:pt x="56" y="197"/>
                </a:cubicBezTo>
                <a:cubicBezTo>
                  <a:pt x="71" y="182"/>
                  <a:pt x="71" y="182"/>
                  <a:pt x="71" y="182"/>
                </a:cubicBezTo>
                <a:cubicBezTo>
                  <a:pt x="73" y="183"/>
                  <a:pt x="75" y="184"/>
                  <a:pt x="76" y="185"/>
                </a:cubicBezTo>
                <a:cubicBezTo>
                  <a:pt x="77" y="185"/>
                  <a:pt x="77" y="185"/>
                  <a:pt x="77" y="185"/>
                </a:cubicBezTo>
                <a:cubicBezTo>
                  <a:pt x="79" y="186"/>
                  <a:pt x="81" y="187"/>
                  <a:pt x="83" y="187"/>
                </a:cubicBezTo>
                <a:cubicBezTo>
                  <a:pt x="83" y="208"/>
                  <a:pt x="83" y="208"/>
                  <a:pt x="83" y="208"/>
                </a:cubicBezTo>
                <a:cubicBezTo>
                  <a:pt x="83" y="213"/>
                  <a:pt x="87" y="217"/>
                  <a:pt x="92" y="217"/>
                </a:cubicBezTo>
                <a:cubicBezTo>
                  <a:pt x="125" y="217"/>
                  <a:pt x="125" y="217"/>
                  <a:pt x="125" y="217"/>
                </a:cubicBezTo>
                <a:cubicBezTo>
                  <a:pt x="130" y="217"/>
                  <a:pt x="134" y="213"/>
                  <a:pt x="134" y="208"/>
                </a:cubicBezTo>
                <a:cubicBezTo>
                  <a:pt x="134" y="187"/>
                  <a:pt x="134" y="187"/>
                  <a:pt x="134" y="187"/>
                </a:cubicBezTo>
                <a:cubicBezTo>
                  <a:pt x="136" y="187"/>
                  <a:pt x="138" y="186"/>
                  <a:pt x="140" y="185"/>
                </a:cubicBezTo>
                <a:cubicBezTo>
                  <a:pt x="142" y="184"/>
                  <a:pt x="144" y="183"/>
                  <a:pt x="146" y="182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5" y="200"/>
                  <a:pt x="170" y="200"/>
                  <a:pt x="174" y="197"/>
                </a:cubicBezTo>
                <a:cubicBezTo>
                  <a:pt x="197" y="174"/>
                  <a:pt x="197" y="174"/>
                  <a:pt x="197" y="174"/>
                </a:cubicBezTo>
                <a:cubicBezTo>
                  <a:pt x="197" y="173"/>
                  <a:pt x="197" y="173"/>
                  <a:pt x="197" y="173"/>
                </a:cubicBezTo>
                <a:cubicBezTo>
                  <a:pt x="201" y="170"/>
                  <a:pt x="201" y="164"/>
                  <a:pt x="197" y="161"/>
                </a:cubicBezTo>
                <a:cubicBezTo>
                  <a:pt x="182" y="146"/>
                  <a:pt x="182" y="146"/>
                  <a:pt x="182" y="146"/>
                </a:cubicBezTo>
                <a:cubicBezTo>
                  <a:pt x="183" y="144"/>
                  <a:pt x="184" y="142"/>
                  <a:pt x="185" y="140"/>
                </a:cubicBezTo>
                <a:cubicBezTo>
                  <a:pt x="186" y="138"/>
                  <a:pt x="187" y="136"/>
                  <a:pt x="187" y="134"/>
                </a:cubicBezTo>
                <a:cubicBezTo>
                  <a:pt x="208" y="134"/>
                  <a:pt x="208" y="134"/>
                  <a:pt x="208" y="134"/>
                </a:cubicBezTo>
                <a:cubicBezTo>
                  <a:pt x="213" y="134"/>
                  <a:pt x="217" y="130"/>
                  <a:pt x="217" y="125"/>
                </a:cubicBezTo>
                <a:cubicBezTo>
                  <a:pt x="217" y="93"/>
                  <a:pt x="217" y="93"/>
                  <a:pt x="217" y="93"/>
                </a:cubicBezTo>
                <a:cubicBezTo>
                  <a:pt x="217" y="92"/>
                  <a:pt x="217" y="92"/>
                  <a:pt x="217" y="92"/>
                </a:cubicBezTo>
                <a:cubicBezTo>
                  <a:pt x="217" y="87"/>
                  <a:pt x="213" y="83"/>
                  <a:pt x="208" y="83"/>
                </a:cubicBezTo>
                <a:close/>
                <a:moveTo>
                  <a:pt x="200" y="116"/>
                </a:moveTo>
                <a:cubicBezTo>
                  <a:pt x="200" y="116"/>
                  <a:pt x="200" y="116"/>
                  <a:pt x="200" y="116"/>
                </a:cubicBezTo>
                <a:cubicBezTo>
                  <a:pt x="181" y="116"/>
                  <a:pt x="181" y="116"/>
                  <a:pt x="181" y="116"/>
                </a:cubicBezTo>
                <a:cubicBezTo>
                  <a:pt x="176" y="116"/>
                  <a:pt x="173" y="120"/>
                  <a:pt x="172" y="124"/>
                </a:cubicBezTo>
                <a:cubicBezTo>
                  <a:pt x="171" y="127"/>
                  <a:pt x="170" y="130"/>
                  <a:pt x="169" y="133"/>
                </a:cubicBezTo>
                <a:cubicBezTo>
                  <a:pt x="168" y="137"/>
                  <a:pt x="166" y="140"/>
                  <a:pt x="164" y="143"/>
                </a:cubicBezTo>
                <a:cubicBezTo>
                  <a:pt x="162" y="147"/>
                  <a:pt x="162" y="151"/>
                  <a:pt x="165" y="154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78" y="167"/>
                  <a:pt x="178" y="167"/>
                  <a:pt x="178" y="167"/>
                </a:cubicBezTo>
                <a:cubicBezTo>
                  <a:pt x="167" y="178"/>
                  <a:pt x="167" y="178"/>
                  <a:pt x="167" y="178"/>
                </a:cubicBezTo>
                <a:cubicBezTo>
                  <a:pt x="154" y="165"/>
                  <a:pt x="154" y="165"/>
                  <a:pt x="154" y="165"/>
                </a:cubicBezTo>
                <a:cubicBezTo>
                  <a:pt x="151" y="162"/>
                  <a:pt x="146" y="162"/>
                  <a:pt x="143" y="164"/>
                </a:cubicBezTo>
                <a:cubicBezTo>
                  <a:pt x="140" y="166"/>
                  <a:pt x="137" y="167"/>
                  <a:pt x="134" y="169"/>
                </a:cubicBezTo>
                <a:cubicBezTo>
                  <a:pt x="130" y="170"/>
                  <a:pt x="127" y="171"/>
                  <a:pt x="123" y="172"/>
                </a:cubicBezTo>
                <a:cubicBezTo>
                  <a:pt x="119" y="173"/>
                  <a:pt x="116" y="177"/>
                  <a:pt x="116" y="181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01" y="199"/>
                  <a:pt x="101" y="199"/>
                  <a:pt x="101" y="199"/>
                </a:cubicBezTo>
                <a:cubicBezTo>
                  <a:pt x="101" y="181"/>
                  <a:pt x="101" y="181"/>
                  <a:pt x="101" y="181"/>
                </a:cubicBezTo>
                <a:cubicBezTo>
                  <a:pt x="101" y="176"/>
                  <a:pt x="98" y="173"/>
                  <a:pt x="93" y="172"/>
                </a:cubicBezTo>
                <a:cubicBezTo>
                  <a:pt x="90" y="171"/>
                  <a:pt x="87" y="170"/>
                  <a:pt x="84" y="169"/>
                </a:cubicBezTo>
                <a:cubicBezTo>
                  <a:pt x="83" y="168"/>
                  <a:pt x="83" y="168"/>
                  <a:pt x="83" y="168"/>
                </a:cubicBezTo>
                <a:cubicBezTo>
                  <a:pt x="80" y="167"/>
                  <a:pt x="77" y="166"/>
                  <a:pt x="74" y="164"/>
                </a:cubicBezTo>
                <a:cubicBezTo>
                  <a:pt x="71" y="162"/>
                  <a:pt x="66" y="162"/>
                  <a:pt x="63" y="165"/>
                </a:cubicBezTo>
                <a:cubicBezTo>
                  <a:pt x="63" y="165"/>
                  <a:pt x="63" y="165"/>
                  <a:pt x="63" y="165"/>
                </a:cubicBezTo>
                <a:cubicBezTo>
                  <a:pt x="50" y="178"/>
                  <a:pt x="50" y="178"/>
                  <a:pt x="50" y="178"/>
                </a:cubicBezTo>
                <a:cubicBezTo>
                  <a:pt x="39" y="167"/>
                  <a:pt x="39" y="167"/>
                  <a:pt x="39" y="167"/>
                </a:cubicBezTo>
                <a:cubicBezTo>
                  <a:pt x="52" y="154"/>
                  <a:pt x="52" y="154"/>
                  <a:pt x="52" y="154"/>
                </a:cubicBezTo>
                <a:cubicBezTo>
                  <a:pt x="55" y="151"/>
                  <a:pt x="55" y="146"/>
                  <a:pt x="53" y="143"/>
                </a:cubicBezTo>
                <a:cubicBezTo>
                  <a:pt x="51" y="140"/>
                  <a:pt x="50" y="137"/>
                  <a:pt x="48" y="133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47" y="130"/>
                  <a:pt x="46" y="127"/>
                  <a:pt x="45" y="123"/>
                </a:cubicBezTo>
                <a:cubicBezTo>
                  <a:pt x="44" y="119"/>
                  <a:pt x="40" y="116"/>
                  <a:pt x="36" y="116"/>
                </a:cubicBezTo>
                <a:cubicBezTo>
                  <a:pt x="18" y="116"/>
                  <a:pt x="18" y="116"/>
                  <a:pt x="18" y="116"/>
                </a:cubicBezTo>
                <a:cubicBezTo>
                  <a:pt x="18" y="101"/>
                  <a:pt x="18" y="101"/>
                  <a:pt x="18" y="101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41" y="101"/>
                  <a:pt x="44" y="97"/>
                  <a:pt x="45" y="93"/>
                </a:cubicBezTo>
                <a:cubicBezTo>
                  <a:pt x="46" y="90"/>
                  <a:pt x="47" y="87"/>
                  <a:pt x="48" y="84"/>
                </a:cubicBezTo>
                <a:cubicBezTo>
                  <a:pt x="48" y="83"/>
                  <a:pt x="48" y="83"/>
                  <a:pt x="48" y="83"/>
                </a:cubicBezTo>
                <a:cubicBezTo>
                  <a:pt x="50" y="80"/>
                  <a:pt x="51" y="77"/>
                  <a:pt x="53" y="74"/>
                </a:cubicBezTo>
                <a:cubicBezTo>
                  <a:pt x="55" y="70"/>
                  <a:pt x="55" y="66"/>
                  <a:pt x="52" y="63"/>
                </a:cubicBezTo>
                <a:cubicBezTo>
                  <a:pt x="52" y="63"/>
                  <a:pt x="52" y="63"/>
                  <a:pt x="52" y="63"/>
                </a:cubicBezTo>
                <a:cubicBezTo>
                  <a:pt x="39" y="50"/>
                  <a:pt x="39" y="50"/>
                  <a:pt x="39" y="50"/>
                </a:cubicBezTo>
                <a:cubicBezTo>
                  <a:pt x="50" y="39"/>
                  <a:pt x="50" y="39"/>
                  <a:pt x="50" y="39"/>
                </a:cubicBezTo>
                <a:cubicBezTo>
                  <a:pt x="63" y="52"/>
                  <a:pt x="63" y="52"/>
                  <a:pt x="63" y="52"/>
                </a:cubicBezTo>
                <a:cubicBezTo>
                  <a:pt x="66" y="55"/>
                  <a:pt x="71" y="55"/>
                  <a:pt x="74" y="53"/>
                </a:cubicBezTo>
                <a:cubicBezTo>
                  <a:pt x="77" y="51"/>
                  <a:pt x="80" y="49"/>
                  <a:pt x="84" y="48"/>
                </a:cubicBezTo>
                <a:cubicBezTo>
                  <a:pt x="87" y="47"/>
                  <a:pt x="90" y="46"/>
                  <a:pt x="94" y="45"/>
                </a:cubicBezTo>
                <a:cubicBezTo>
                  <a:pt x="98" y="44"/>
                  <a:pt x="101" y="40"/>
                  <a:pt x="101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18"/>
                  <a:pt x="101" y="18"/>
                  <a:pt x="101" y="18"/>
                </a:cubicBezTo>
                <a:cubicBezTo>
                  <a:pt x="116" y="18"/>
                  <a:pt x="116" y="18"/>
                  <a:pt x="116" y="18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41"/>
                  <a:pt x="120" y="44"/>
                  <a:pt x="124" y="45"/>
                </a:cubicBezTo>
                <a:cubicBezTo>
                  <a:pt x="127" y="46"/>
                  <a:pt x="130" y="47"/>
                  <a:pt x="133" y="48"/>
                </a:cubicBezTo>
                <a:cubicBezTo>
                  <a:pt x="137" y="49"/>
                  <a:pt x="140" y="51"/>
                  <a:pt x="143" y="53"/>
                </a:cubicBezTo>
                <a:cubicBezTo>
                  <a:pt x="147" y="55"/>
                  <a:pt x="152" y="55"/>
                  <a:pt x="154" y="51"/>
                </a:cubicBezTo>
                <a:cubicBezTo>
                  <a:pt x="167" y="39"/>
                  <a:pt x="167" y="39"/>
                  <a:pt x="167" y="39"/>
                </a:cubicBezTo>
                <a:cubicBezTo>
                  <a:pt x="178" y="50"/>
                  <a:pt x="178" y="50"/>
                  <a:pt x="178" y="50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62" y="66"/>
                  <a:pt x="162" y="71"/>
                  <a:pt x="164" y="74"/>
                </a:cubicBezTo>
                <a:cubicBezTo>
                  <a:pt x="166" y="77"/>
                  <a:pt x="168" y="80"/>
                  <a:pt x="169" y="84"/>
                </a:cubicBezTo>
                <a:cubicBezTo>
                  <a:pt x="169" y="84"/>
                  <a:pt x="169" y="84"/>
                  <a:pt x="169" y="84"/>
                </a:cubicBezTo>
                <a:cubicBezTo>
                  <a:pt x="170" y="87"/>
                  <a:pt x="171" y="90"/>
                  <a:pt x="172" y="94"/>
                </a:cubicBezTo>
                <a:cubicBezTo>
                  <a:pt x="173" y="98"/>
                  <a:pt x="177" y="101"/>
                  <a:pt x="181" y="101"/>
                </a:cubicBezTo>
                <a:cubicBezTo>
                  <a:pt x="181" y="101"/>
                  <a:pt x="181" y="101"/>
                  <a:pt x="181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0" y="116"/>
                  <a:pt x="200" y="116"/>
                  <a:pt x="200" y="116"/>
                </a:cubicBezTo>
                <a:close/>
                <a:moveTo>
                  <a:pt x="109" y="71"/>
                </a:moveTo>
                <a:cubicBezTo>
                  <a:pt x="109" y="71"/>
                  <a:pt x="109" y="71"/>
                  <a:pt x="109" y="71"/>
                </a:cubicBezTo>
                <a:cubicBezTo>
                  <a:pt x="98" y="71"/>
                  <a:pt x="89" y="75"/>
                  <a:pt x="82" y="82"/>
                </a:cubicBezTo>
                <a:cubicBezTo>
                  <a:pt x="76" y="89"/>
                  <a:pt x="71" y="98"/>
                  <a:pt x="71" y="108"/>
                </a:cubicBezTo>
                <a:cubicBezTo>
                  <a:pt x="71" y="119"/>
                  <a:pt x="76" y="128"/>
                  <a:pt x="82" y="135"/>
                </a:cubicBezTo>
                <a:cubicBezTo>
                  <a:pt x="89" y="141"/>
                  <a:pt x="98" y="146"/>
                  <a:pt x="109" y="146"/>
                </a:cubicBezTo>
                <a:cubicBezTo>
                  <a:pt x="119" y="146"/>
                  <a:pt x="128" y="141"/>
                  <a:pt x="135" y="135"/>
                </a:cubicBezTo>
                <a:cubicBezTo>
                  <a:pt x="142" y="128"/>
                  <a:pt x="146" y="119"/>
                  <a:pt x="146" y="108"/>
                </a:cubicBezTo>
                <a:cubicBezTo>
                  <a:pt x="146" y="98"/>
                  <a:pt x="142" y="89"/>
                  <a:pt x="135" y="82"/>
                </a:cubicBezTo>
                <a:cubicBezTo>
                  <a:pt x="128" y="75"/>
                  <a:pt x="119" y="71"/>
                  <a:pt x="109" y="71"/>
                </a:cubicBezTo>
                <a:close/>
                <a:moveTo>
                  <a:pt x="127" y="127"/>
                </a:moveTo>
                <a:cubicBezTo>
                  <a:pt x="127" y="127"/>
                  <a:pt x="127" y="127"/>
                  <a:pt x="127" y="127"/>
                </a:cubicBezTo>
                <a:cubicBezTo>
                  <a:pt x="123" y="132"/>
                  <a:pt x="116" y="135"/>
                  <a:pt x="109" y="135"/>
                </a:cubicBezTo>
                <a:cubicBezTo>
                  <a:pt x="101" y="135"/>
                  <a:pt x="95" y="132"/>
                  <a:pt x="90" y="127"/>
                </a:cubicBezTo>
                <a:cubicBezTo>
                  <a:pt x="85" y="122"/>
                  <a:pt x="82" y="116"/>
                  <a:pt x="82" y="108"/>
                </a:cubicBezTo>
                <a:cubicBezTo>
                  <a:pt x="82" y="101"/>
                  <a:pt x="85" y="94"/>
                  <a:pt x="90" y="90"/>
                </a:cubicBezTo>
                <a:cubicBezTo>
                  <a:pt x="95" y="85"/>
                  <a:pt x="101" y="82"/>
                  <a:pt x="109" y="82"/>
                </a:cubicBezTo>
                <a:cubicBezTo>
                  <a:pt x="116" y="82"/>
                  <a:pt x="123" y="85"/>
                  <a:pt x="127" y="90"/>
                </a:cubicBezTo>
                <a:cubicBezTo>
                  <a:pt x="132" y="94"/>
                  <a:pt x="135" y="101"/>
                  <a:pt x="135" y="108"/>
                </a:cubicBezTo>
                <a:cubicBezTo>
                  <a:pt x="135" y="116"/>
                  <a:pt x="132" y="122"/>
                  <a:pt x="127" y="1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84" name="PA_任意多边形 32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9111320" y="2378400"/>
            <a:ext cx="435899" cy="431667"/>
          </a:xfrm>
          <a:custGeom>
            <a:avLst/>
            <a:gdLst>
              <a:gd name="T0" fmla="*/ 64 w 232"/>
              <a:gd name="T1" fmla="*/ 72 h 230"/>
              <a:gd name="T2" fmla="*/ 64 w 232"/>
              <a:gd name="T3" fmla="*/ 157 h 230"/>
              <a:gd name="T4" fmla="*/ 64 w 232"/>
              <a:gd name="T5" fmla="*/ 157 h 230"/>
              <a:gd name="T6" fmla="*/ 123 w 232"/>
              <a:gd name="T7" fmla="*/ 202 h 230"/>
              <a:gd name="T8" fmla="*/ 123 w 232"/>
              <a:gd name="T9" fmla="*/ 164 h 230"/>
              <a:gd name="T10" fmla="*/ 123 w 232"/>
              <a:gd name="T11" fmla="*/ 65 h 230"/>
              <a:gd name="T12" fmla="*/ 123 w 232"/>
              <a:gd name="T13" fmla="*/ 26 h 230"/>
              <a:gd name="T14" fmla="*/ 64 w 232"/>
              <a:gd name="T15" fmla="*/ 72 h 230"/>
              <a:gd name="T16" fmla="*/ 64 w 232"/>
              <a:gd name="T17" fmla="*/ 72 h 230"/>
              <a:gd name="T18" fmla="*/ 171 w 232"/>
              <a:gd name="T19" fmla="*/ 38 h 230"/>
              <a:gd name="T20" fmla="*/ 171 w 232"/>
              <a:gd name="T21" fmla="*/ 38 h 230"/>
              <a:gd name="T22" fmla="*/ 168 w 232"/>
              <a:gd name="T23" fmla="*/ 26 h 230"/>
              <a:gd name="T24" fmla="*/ 180 w 232"/>
              <a:gd name="T25" fmla="*/ 23 h 230"/>
              <a:gd name="T26" fmla="*/ 218 w 232"/>
              <a:gd name="T27" fmla="*/ 62 h 230"/>
              <a:gd name="T28" fmla="*/ 232 w 232"/>
              <a:gd name="T29" fmla="*/ 114 h 230"/>
              <a:gd name="T30" fmla="*/ 218 w 232"/>
              <a:gd name="T31" fmla="*/ 167 h 230"/>
              <a:gd name="T32" fmla="*/ 180 w 232"/>
              <a:gd name="T33" fmla="*/ 206 h 230"/>
              <a:gd name="T34" fmla="*/ 168 w 232"/>
              <a:gd name="T35" fmla="*/ 203 h 230"/>
              <a:gd name="T36" fmla="*/ 171 w 232"/>
              <a:gd name="T37" fmla="*/ 191 h 230"/>
              <a:gd name="T38" fmla="*/ 203 w 232"/>
              <a:gd name="T39" fmla="*/ 158 h 230"/>
              <a:gd name="T40" fmla="*/ 214 w 232"/>
              <a:gd name="T41" fmla="*/ 114 h 230"/>
              <a:gd name="T42" fmla="*/ 203 w 232"/>
              <a:gd name="T43" fmla="*/ 71 h 230"/>
              <a:gd name="T44" fmla="*/ 171 w 232"/>
              <a:gd name="T45" fmla="*/ 38 h 230"/>
              <a:gd name="T46" fmla="*/ 53 w 232"/>
              <a:gd name="T47" fmla="*/ 74 h 230"/>
              <a:gd name="T48" fmla="*/ 53 w 232"/>
              <a:gd name="T49" fmla="*/ 74 h 230"/>
              <a:gd name="T50" fmla="*/ 17 w 232"/>
              <a:gd name="T51" fmla="*/ 74 h 230"/>
              <a:gd name="T52" fmla="*/ 17 w 232"/>
              <a:gd name="T53" fmla="*/ 155 h 230"/>
              <a:gd name="T54" fmla="*/ 53 w 232"/>
              <a:gd name="T55" fmla="*/ 155 h 230"/>
              <a:gd name="T56" fmla="*/ 53 w 232"/>
              <a:gd name="T57" fmla="*/ 74 h 230"/>
              <a:gd name="T58" fmla="*/ 56 w 232"/>
              <a:gd name="T59" fmla="*/ 56 h 230"/>
              <a:gd name="T60" fmla="*/ 56 w 232"/>
              <a:gd name="T61" fmla="*/ 56 h 230"/>
              <a:gd name="T62" fmla="*/ 127 w 232"/>
              <a:gd name="T63" fmla="*/ 2 h 230"/>
              <a:gd name="T64" fmla="*/ 132 w 232"/>
              <a:gd name="T65" fmla="*/ 0 h 230"/>
              <a:gd name="T66" fmla="*/ 141 w 232"/>
              <a:gd name="T67" fmla="*/ 9 h 230"/>
              <a:gd name="T68" fmla="*/ 141 w 232"/>
              <a:gd name="T69" fmla="*/ 65 h 230"/>
              <a:gd name="T70" fmla="*/ 141 w 232"/>
              <a:gd name="T71" fmla="*/ 67 h 230"/>
              <a:gd name="T72" fmla="*/ 162 w 232"/>
              <a:gd name="T73" fmla="*/ 83 h 230"/>
              <a:gd name="T74" fmla="*/ 173 w 232"/>
              <a:gd name="T75" fmla="*/ 114 h 230"/>
              <a:gd name="T76" fmla="*/ 162 w 232"/>
              <a:gd name="T77" fmla="*/ 146 h 230"/>
              <a:gd name="T78" fmla="*/ 141 w 232"/>
              <a:gd name="T79" fmla="*/ 162 h 230"/>
              <a:gd name="T80" fmla="*/ 141 w 232"/>
              <a:gd name="T81" fmla="*/ 164 h 230"/>
              <a:gd name="T82" fmla="*/ 141 w 232"/>
              <a:gd name="T83" fmla="*/ 220 h 230"/>
              <a:gd name="T84" fmla="*/ 139 w 232"/>
              <a:gd name="T85" fmla="*/ 226 h 230"/>
              <a:gd name="T86" fmla="*/ 127 w 232"/>
              <a:gd name="T87" fmla="*/ 227 h 230"/>
              <a:gd name="T88" fmla="*/ 56 w 232"/>
              <a:gd name="T89" fmla="*/ 173 h 230"/>
              <a:gd name="T90" fmla="*/ 9 w 232"/>
              <a:gd name="T91" fmla="*/ 173 h 230"/>
              <a:gd name="T92" fmla="*/ 9 w 232"/>
              <a:gd name="T93" fmla="*/ 173 h 230"/>
              <a:gd name="T94" fmla="*/ 0 w 232"/>
              <a:gd name="T95" fmla="*/ 164 h 230"/>
              <a:gd name="T96" fmla="*/ 0 w 232"/>
              <a:gd name="T97" fmla="*/ 65 h 230"/>
              <a:gd name="T98" fmla="*/ 0 w 232"/>
              <a:gd name="T99" fmla="*/ 65 h 230"/>
              <a:gd name="T100" fmla="*/ 9 w 232"/>
              <a:gd name="T101" fmla="*/ 56 h 230"/>
              <a:gd name="T102" fmla="*/ 56 w 232"/>
              <a:gd name="T103" fmla="*/ 56 h 230"/>
              <a:gd name="T104" fmla="*/ 141 w 232"/>
              <a:gd name="T105" fmla="*/ 79 h 230"/>
              <a:gd name="T106" fmla="*/ 141 w 232"/>
              <a:gd name="T107" fmla="*/ 79 h 230"/>
              <a:gd name="T108" fmla="*/ 141 w 232"/>
              <a:gd name="T109" fmla="*/ 150 h 230"/>
              <a:gd name="T110" fmla="*/ 154 w 232"/>
              <a:gd name="T111" fmla="*/ 140 h 230"/>
              <a:gd name="T112" fmla="*/ 162 w 232"/>
              <a:gd name="T113" fmla="*/ 114 h 230"/>
              <a:gd name="T114" fmla="*/ 154 w 232"/>
              <a:gd name="T115" fmla="*/ 89 h 230"/>
              <a:gd name="T116" fmla="*/ 141 w 232"/>
              <a:gd name="T117" fmla="*/ 79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2" h="230">
                <a:moveTo>
                  <a:pt x="64" y="72"/>
                </a:moveTo>
                <a:cubicBezTo>
                  <a:pt x="64" y="157"/>
                  <a:pt x="64" y="157"/>
                  <a:pt x="64" y="157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123" y="202"/>
                  <a:pt x="123" y="202"/>
                  <a:pt x="123" y="202"/>
                </a:cubicBezTo>
                <a:cubicBezTo>
                  <a:pt x="123" y="164"/>
                  <a:pt x="123" y="164"/>
                  <a:pt x="123" y="164"/>
                </a:cubicBezTo>
                <a:cubicBezTo>
                  <a:pt x="123" y="65"/>
                  <a:pt x="123" y="65"/>
                  <a:pt x="123" y="65"/>
                </a:cubicBezTo>
                <a:cubicBezTo>
                  <a:pt x="123" y="26"/>
                  <a:pt x="123" y="26"/>
                  <a:pt x="123" y="26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2"/>
                  <a:pt x="64" y="72"/>
                  <a:pt x="64" y="72"/>
                </a:cubicBezTo>
                <a:close/>
                <a:moveTo>
                  <a:pt x="171" y="38"/>
                </a:moveTo>
                <a:cubicBezTo>
                  <a:pt x="171" y="38"/>
                  <a:pt x="171" y="38"/>
                  <a:pt x="171" y="38"/>
                </a:cubicBezTo>
                <a:cubicBezTo>
                  <a:pt x="167" y="36"/>
                  <a:pt x="165" y="30"/>
                  <a:pt x="168" y="26"/>
                </a:cubicBezTo>
                <a:cubicBezTo>
                  <a:pt x="170" y="22"/>
                  <a:pt x="176" y="21"/>
                  <a:pt x="180" y="23"/>
                </a:cubicBezTo>
                <a:cubicBezTo>
                  <a:pt x="196" y="33"/>
                  <a:pt x="209" y="46"/>
                  <a:pt x="218" y="62"/>
                </a:cubicBezTo>
                <a:cubicBezTo>
                  <a:pt x="227" y="77"/>
                  <a:pt x="232" y="95"/>
                  <a:pt x="232" y="114"/>
                </a:cubicBezTo>
                <a:cubicBezTo>
                  <a:pt x="232" y="133"/>
                  <a:pt x="227" y="151"/>
                  <a:pt x="218" y="167"/>
                </a:cubicBezTo>
                <a:cubicBezTo>
                  <a:pt x="209" y="183"/>
                  <a:pt x="196" y="196"/>
                  <a:pt x="180" y="206"/>
                </a:cubicBezTo>
                <a:cubicBezTo>
                  <a:pt x="176" y="208"/>
                  <a:pt x="170" y="207"/>
                  <a:pt x="168" y="203"/>
                </a:cubicBezTo>
                <a:cubicBezTo>
                  <a:pt x="165" y="199"/>
                  <a:pt x="167" y="193"/>
                  <a:pt x="171" y="191"/>
                </a:cubicBezTo>
                <a:cubicBezTo>
                  <a:pt x="184" y="183"/>
                  <a:pt x="195" y="172"/>
                  <a:pt x="203" y="158"/>
                </a:cubicBezTo>
                <a:cubicBezTo>
                  <a:pt x="210" y="145"/>
                  <a:pt x="214" y="130"/>
                  <a:pt x="214" y="114"/>
                </a:cubicBezTo>
                <a:cubicBezTo>
                  <a:pt x="214" y="98"/>
                  <a:pt x="210" y="84"/>
                  <a:pt x="203" y="71"/>
                </a:cubicBezTo>
                <a:cubicBezTo>
                  <a:pt x="195" y="57"/>
                  <a:pt x="184" y="46"/>
                  <a:pt x="171" y="38"/>
                </a:cubicBezTo>
                <a:close/>
                <a:moveTo>
                  <a:pt x="53" y="74"/>
                </a:moveTo>
                <a:cubicBezTo>
                  <a:pt x="53" y="74"/>
                  <a:pt x="53" y="74"/>
                  <a:pt x="53" y="74"/>
                </a:cubicBezTo>
                <a:cubicBezTo>
                  <a:pt x="17" y="74"/>
                  <a:pt x="17" y="74"/>
                  <a:pt x="17" y="74"/>
                </a:cubicBezTo>
                <a:cubicBezTo>
                  <a:pt x="17" y="155"/>
                  <a:pt x="17" y="155"/>
                  <a:pt x="17" y="155"/>
                </a:cubicBezTo>
                <a:cubicBezTo>
                  <a:pt x="53" y="155"/>
                  <a:pt x="53" y="155"/>
                  <a:pt x="53" y="155"/>
                </a:cubicBezTo>
                <a:cubicBezTo>
                  <a:pt x="53" y="74"/>
                  <a:pt x="53" y="74"/>
                  <a:pt x="53" y="74"/>
                </a:cubicBezTo>
                <a:close/>
                <a:moveTo>
                  <a:pt x="56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127" y="2"/>
                  <a:pt x="127" y="2"/>
                  <a:pt x="127" y="2"/>
                </a:cubicBezTo>
                <a:cubicBezTo>
                  <a:pt x="128" y="1"/>
                  <a:pt x="130" y="0"/>
                  <a:pt x="132" y="0"/>
                </a:cubicBezTo>
                <a:cubicBezTo>
                  <a:pt x="137" y="0"/>
                  <a:pt x="141" y="4"/>
                  <a:pt x="141" y="9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9" y="71"/>
                  <a:pt x="156" y="76"/>
                  <a:pt x="162" y="83"/>
                </a:cubicBezTo>
                <a:cubicBezTo>
                  <a:pt x="169" y="92"/>
                  <a:pt x="173" y="103"/>
                  <a:pt x="173" y="114"/>
                </a:cubicBezTo>
                <a:cubicBezTo>
                  <a:pt x="173" y="126"/>
                  <a:pt x="169" y="137"/>
                  <a:pt x="162" y="146"/>
                </a:cubicBezTo>
                <a:cubicBezTo>
                  <a:pt x="157" y="153"/>
                  <a:pt x="149" y="158"/>
                  <a:pt x="141" y="162"/>
                </a:cubicBezTo>
                <a:cubicBezTo>
                  <a:pt x="141" y="164"/>
                  <a:pt x="141" y="164"/>
                  <a:pt x="141" y="164"/>
                </a:cubicBezTo>
                <a:cubicBezTo>
                  <a:pt x="141" y="220"/>
                  <a:pt x="141" y="220"/>
                  <a:pt x="141" y="220"/>
                </a:cubicBezTo>
                <a:cubicBezTo>
                  <a:pt x="141" y="222"/>
                  <a:pt x="141" y="224"/>
                  <a:pt x="139" y="226"/>
                </a:cubicBezTo>
                <a:cubicBezTo>
                  <a:pt x="136" y="230"/>
                  <a:pt x="131" y="230"/>
                  <a:pt x="127" y="227"/>
                </a:cubicBezTo>
                <a:cubicBezTo>
                  <a:pt x="56" y="173"/>
                  <a:pt x="56" y="173"/>
                  <a:pt x="56" y="17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73"/>
                  <a:pt x="9" y="173"/>
                  <a:pt x="9" y="173"/>
                </a:cubicBezTo>
                <a:cubicBezTo>
                  <a:pt x="4" y="173"/>
                  <a:pt x="0" y="169"/>
                  <a:pt x="0" y="164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0"/>
                  <a:pt x="4" y="56"/>
                  <a:pt x="9" y="56"/>
                </a:cubicBezTo>
                <a:cubicBezTo>
                  <a:pt x="56" y="56"/>
                  <a:pt x="56" y="56"/>
                  <a:pt x="56" y="56"/>
                </a:cubicBezTo>
                <a:close/>
                <a:moveTo>
                  <a:pt x="141" y="79"/>
                </a:moveTo>
                <a:cubicBezTo>
                  <a:pt x="141" y="79"/>
                  <a:pt x="141" y="79"/>
                  <a:pt x="141" y="79"/>
                </a:cubicBezTo>
                <a:cubicBezTo>
                  <a:pt x="141" y="150"/>
                  <a:pt x="141" y="150"/>
                  <a:pt x="141" y="150"/>
                </a:cubicBezTo>
                <a:cubicBezTo>
                  <a:pt x="146" y="147"/>
                  <a:pt x="150" y="144"/>
                  <a:pt x="154" y="140"/>
                </a:cubicBezTo>
                <a:cubicBezTo>
                  <a:pt x="159" y="133"/>
                  <a:pt x="162" y="124"/>
                  <a:pt x="162" y="114"/>
                </a:cubicBezTo>
                <a:cubicBezTo>
                  <a:pt x="162" y="105"/>
                  <a:pt x="159" y="96"/>
                  <a:pt x="154" y="89"/>
                </a:cubicBezTo>
                <a:cubicBezTo>
                  <a:pt x="150" y="85"/>
                  <a:pt x="146" y="81"/>
                  <a:pt x="141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85" name="PA_任意多边形 33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10721605" y="4530386"/>
            <a:ext cx="418971" cy="416855"/>
          </a:xfrm>
          <a:custGeom>
            <a:avLst/>
            <a:gdLst>
              <a:gd name="T0" fmla="*/ 40 w 223"/>
              <a:gd name="T1" fmla="*/ 111 h 222"/>
              <a:gd name="T2" fmla="*/ 23 w 223"/>
              <a:gd name="T3" fmla="*/ 111 h 222"/>
              <a:gd name="T4" fmla="*/ 31 w 223"/>
              <a:gd name="T5" fmla="*/ 42 h 222"/>
              <a:gd name="T6" fmla="*/ 40 w 223"/>
              <a:gd name="T7" fmla="*/ 34 h 222"/>
              <a:gd name="T8" fmla="*/ 23 w 223"/>
              <a:gd name="T9" fmla="*/ 34 h 222"/>
              <a:gd name="T10" fmla="*/ 31 w 223"/>
              <a:gd name="T11" fmla="*/ 197 h 222"/>
              <a:gd name="T12" fmla="*/ 40 w 223"/>
              <a:gd name="T13" fmla="*/ 188 h 222"/>
              <a:gd name="T14" fmla="*/ 23 w 223"/>
              <a:gd name="T15" fmla="*/ 188 h 222"/>
              <a:gd name="T16" fmla="*/ 217 w 223"/>
              <a:gd name="T17" fmla="*/ 77 h 222"/>
              <a:gd name="T18" fmla="*/ 6 w 223"/>
              <a:gd name="T19" fmla="*/ 77 h 222"/>
              <a:gd name="T20" fmla="*/ 0 w 223"/>
              <a:gd name="T21" fmla="*/ 140 h 222"/>
              <a:gd name="T22" fmla="*/ 217 w 223"/>
              <a:gd name="T23" fmla="*/ 145 h 222"/>
              <a:gd name="T24" fmla="*/ 223 w 223"/>
              <a:gd name="T25" fmla="*/ 82 h 222"/>
              <a:gd name="T26" fmla="*/ 212 w 223"/>
              <a:gd name="T27" fmla="*/ 134 h 222"/>
              <a:gd name="T28" fmla="*/ 11 w 223"/>
              <a:gd name="T29" fmla="*/ 134 h 222"/>
              <a:gd name="T30" fmla="*/ 212 w 223"/>
              <a:gd name="T31" fmla="*/ 88 h 222"/>
              <a:gd name="T32" fmla="*/ 217 w 223"/>
              <a:gd name="T33" fmla="*/ 0 h 222"/>
              <a:gd name="T34" fmla="*/ 6 w 223"/>
              <a:gd name="T35" fmla="*/ 0 h 222"/>
              <a:gd name="T36" fmla="*/ 0 w 223"/>
              <a:gd name="T37" fmla="*/ 62 h 222"/>
              <a:gd name="T38" fmla="*/ 217 w 223"/>
              <a:gd name="T39" fmla="*/ 67 h 222"/>
              <a:gd name="T40" fmla="*/ 223 w 223"/>
              <a:gd name="T41" fmla="*/ 5 h 222"/>
              <a:gd name="T42" fmla="*/ 212 w 223"/>
              <a:gd name="T43" fmla="*/ 57 h 222"/>
              <a:gd name="T44" fmla="*/ 11 w 223"/>
              <a:gd name="T45" fmla="*/ 57 h 222"/>
              <a:gd name="T46" fmla="*/ 212 w 223"/>
              <a:gd name="T47" fmla="*/ 10 h 222"/>
              <a:gd name="T48" fmla="*/ 217 w 223"/>
              <a:gd name="T49" fmla="*/ 155 h 222"/>
              <a:gd name="T50" fmla="*/ 6 w 223"/>
              <a:gd name="T51" fmla="*/ 155 h 222"/>
              <a:gd name="T52" fmla="*/ 0 w 223"/>
              <a:gd name="T53" fmla="*/ 217 h 222"/>
              <a:gd name="T54" fmla="*/ 217 w 223"/>
              <a:gd name="T55" fmla="*/ 222 h 222"/>
              <a:gd name="T56" fmla="*/ 223 w 223"/>
              <a:gd name="T57" fmla="*/ 160 h 222"/>
              <a:gd name="T58" fmla="*/ 212 w 223"/>
              <a:gd name="T59" fmla="*/ 212 h 222"/>
              <a:gd name="T60" fmla="*/ 11 w 223"/>
              <a:gd name="T61" fmla="*/ 212 h 222"/>
              <a:gd name="T62" fmla="*/ 212 w 223"/>
              <a:gd name="T63" fmla="*/ 165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3" h="222">
                <a:moveTo>
                  <a:pt x="31" y="120"/>
                </a:moveTo>
                <a:cubicBezTo>
                  <a:pt x="36" y="120"/>
                  <a:pt x="40" y="116"/>
                  <a:pt x="40" y="111"/>
                </a:cubicBezTo>
                <a:cubicBezTo>
                  <a:pt x="40" y="106"/>
                  <a:pt x="36" y="102"/>
                  <a:pt x="31" y="102"/>
                </a:cubicBezTo>
                <a:cubicBezTo>
                  <a:pt x="27" y="102"/>
                  <a:pt x="23" y="106"/>
                  <a:pt x="23" y="111"/>
                </a:cubicBezTo>
                <a:cubicBezTo>
                  <a:pt x="23" y="116"/>
                  <a:pt x="27" y="120"/>
                  <a:pt x="31" y="120"/>
                </a:cubicBezTo>
                <a:close/>
                <a:moveTo>
                  <a:pt x="31" y="42"/>
                </a:moveTo>
                <a:cubicBezTo>
                  <a:pt x="31" y="42"/>
                  <a:pt x="31" y="42"/>
                  <a:pt x="31" y="42"/>
                </a:cubicBezTo>
                <a:cubicBezTo>
                  <a:pt x="36" y="42"/>
                  <a:pt x="40" y="38"/>
                  <a:pt x="40" y="34"/>
                </a:cubicBezTo>
                <a:cubicBezTo>
                  <a:pt x="40" y="29"/>
                  <a:pt x="36" y="25"/>
                  <a:pt x="31" y="25"/>
                </a:cubicBezTo>
                <a:cubicBezTo>
                  <a:pt x="27" y="25"/>
                  <a:pt x="23" y="29"/>
                  <a:pt x="23" y="34"/>
                </a:cubicBezTo>
                <a:cubicBezTo>
                  <a:pt x="23" y="38"/>
                  <a:pt x="27" y="42"/>
                  <a:pt x="31" y="42"/>
                </a:cubicBezTo>
                <a:close/>
                <a:moveTo>
                  <a:pt x="31" y="197"/>
                </a:moveTo>
                <a:cubicBezTo>
                  <a:pt x="31" y="197"/>
                  <a:pt x="31" y="197"/>
                  <a:pt x="31" y="197"/>
                </a:cubicBezTo>
                <a:cubicBezTo>
                  <a:pt x="36" y="197"/>
                  <a:pt x="40" y="193"/>
                  <a:pt x="40" y="188"/>
                </a:cubicBezTo>
                <a:cubicBezTo>
                  <a:pt x="40" y="183"/>
                  <a:pt x="36" y="179"/>
                  <a:pt x="31" y="179"/>
                </a:cubicBezTo>
                <a:cubicBezTo>
                  <a:pt x="27" y="179"/>
                  <a:pt x="23" y="183"/>
                  <a:pt x="23" y="188"/>
                </a:cubicBezTo>
                <a:cubicBezTo>
                  <a:pt x="23" y="193"/>
                  <a:pt x="27" y="197"/>
                  <a:pt x="31" y="197"/>
                </a:cubicBezTo>
                <a:close/>
                <a:moveTo>
                  <a:pt x="217" y="77"/>
                </a:moveTo>
                <a:cubicBezTo>
                  <a:pt x="217" y="77"/>
                  <a:pt x="217" y="77"/>
                  <a:pt x="217" y="77"/>
                </a:cubicBezTo>
                <a:cubicBezTo>
                  <a:pt x="6" y="77"/>
                  <a:pt x="6" y="77"/>
                  <a:pt x="6" y="77"/>
                </a:cubicBezTo>
                <a:cubicBezTo>
                  <a:pt x="3" y="77"/>
                  <a:pt x="0" y="80"/>
                  <a:pt x="0" y="82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2"/>
                  <a:pt x="3" y="145"/>
                  <a:pt x="6" y="145"/>
                </a:cubicBezTo>
                <a:cubicBezTo>
                  <a:pt x="217" y="145"/>
                  <a:pt x="217" y="145"/>
                  <a:pt x="217" y="145"/>
                </a:cubicBezTo>
                <a:cubicBezTo>
                  <a:pt x="220" y="145"/>
                  <a:pt x="223" y="142"/>
                  <a:pt x="223" y="140"/>
                </a:cubicBezTo>
                <a:cubicBezTo>
                  <a:pt x="223" y="82"/>
                  <a:pt x="223" y="82"/>
                  <a:pt x="223" y="82"/>
                </a:cubicBezTo>
                <a:cubicBezTo>
                  <a:pt x="223" y="80"/>
                  <a:pt x="220" y="77"/>
                  <a:pt x="217" y="77"/>
                </a:cubicBezTo>
                <a:close/>
                <a:moveTo>
                  <a:pt x="212" y="134"/>
                </a:moveTo>
                <a:cubicBezTo>
                  <a:pt x="212" y="134"/>
                  <a:pt x="212" y="134"/>
                  <a:pt x="212" y="134"/>
                </a:cubicBezTo>
                <a:cubicBezTo>
                  <a:pt x="11" y="134"/>
                  <a:pt x="11" y="134"/>
                  <a:pt x="11" y="134"/>
                </a:cubicBezTo>
                <a:cubicBezTo>
                  <a:pt x="11" y="88"/>
                  <a:pt x="11" y="88"/>
                  <a:pt x="11" y="88"/>
                </a:cubicBezTo>
                <a:cubicBezTo>
                  <a:pt x="212" y="88"/>
                  <a:pt x="212" y="88"/>
                  <a:pt x="212" y="88"/>
                </a:cubicBezTo>
                <a:cubicBezTo>
                  <a:pt x="212" y="134"/>
                  <a:pt x="212" y="134"/>
                  <a:pt x="212" y="134"/>
                </a:cubicBezTo>
                <a:close/>
                <a:moveTo>
                  <a:pt x="217" y="0"/>
                </a:moveTo>
                <a:cubicBezTo>
                  <a:pt x="217" y="0"/>
                  <a:pt x="217" y="0"/>
                  <a:pt x="217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5"/>
                  <a:pt x="3" y="67"/>
                  <a:pt x="6" y="67"/>
                </a:cubicBezTo>
                <a:cubicBezTo>
                  <a:pt x="217" y="67"/>
                  <a:pt x="217" y="67"/>
                  <a:pt x="217" y="67"/>
                </a:cubicBezTo>
                <a:cubicBezTo>
                  <a:pt x="220" y="67"/>
                  <a:pt x="223" y="65"/>
                  <a:pt x="223" y="62"/>
                </a:cubicBezTo>
                <a:cubicBezTo>
                  <a:pt x="223" y="5"/>
                  <a:pt x="223" y="5"/>
                  <a:pt x="223" y="5"/>
                </a:cubicBezTo>
                <a:cubicBezTo>
                  <a:pt x="223" y="2"/>
                  <a:pt x="220" y="0"/>
                  <a:pt x="217" y="0"/>
                </a:cubicBezTo>
                <a:close/>
                <a:moveTo>
                  <a:pt x="212" y="57"/>
                </a:moveTo>
                <a:cubicBezTo>
                  <a:pt x="212" y="57"/>
                  <a:pt x="212" y="57"/>
                  <a:pt x="212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11" y="10"/>
                  <a:pt x="11" y="10"/>
                  <a:pt x="11" y="10"/>
                </a:cubicBezTo>
                <a:cubicBezTo>
                  <a:pt x="212" y="10"/>
                  <a:pt x="212" y="10"/>
                  <a:pt x="212" y="10"/>
                </a:cubicBezTo>
                <a:cubicBezTo>
                  <a:pt x="212" y="57"/>
                  <a:pt x="212" y="57"/>
                  <a:pt x="212" y="57"/>
                </a:cubicBezTo>
                <a:close/>
                <a:moveTo>
                  <a:pt x="217" y="155"/>
                </a:moveTo>
                <a:cubicBezTo>
                  <a:pt x="217" y="155"/>
                  <a:pt x="217" y="155"/>
                  <a:pt x="217" y="155"/>
                </a:cubicBezTo>
                <a:cubicBezTo>
                  <a:pt x="6" y="155"/>
                  <a:pt x="6" y="155"/>
                  <a:pt x="6" y="155"/>
                </a:cubicBezTo>
                <a:cubicBezTo>
                  <a:pt x="3" y="155"/>
                  <a:pt x="0" y="157"/>
                  <a:pt x="0" y="160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20"/>
                  <a:pt x="3" y="222"/>
                  <a:pt x="6" y="222"/>
                </a:cubicBezTo>
                <a:cubicBezTo>
                  <a:pt x="217" y="222"/>
                  <a:pt x="217" y="222"/>
                  <a:pt x="217" y="222"/>
                </a:cubicBezTo>
                <a:cubicBezTo>
                  <a:pt x="220" y="222"/>
                  <a:pt x="223" y="220"/>
                  <a:pt x="223" y="217"/>
                </a:cubicBezTo>
                <a:cubicBezTo>
                  <a:pt x="223" y="160"/>
                  <a:pt x="223" y="160"/>
                  <a:pt x="223" y="160"/>
                </a:cubicBezTo>
                <a:cubicBezTo>
                  <a:pt x="223" y="157"/>
                  <a:pt x="220" y="155"/>
                  <a:pt x="217" y="155"/>
                </a:cubicBezTo>
                <a:close/>
                <a:moveTo>
                  <a:pt x="212" y="212"/>
                </a:moveTo>
                <a:cubicBezTo>
                  <a:pt x="212" y="212"/>
                  <a:pt x="212" y="212"/>
                  <a:pt x="212" y="212"/>
                </a:cubicBezTo>
                <a:cubicBezTo>
                  <a:pt x="11" y="212"/>
                  <a:pt x="11" y="212"/>
                  <a:pt x="11" y="21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212" y="165"/>
                  <a:pt x="212" y="165"/>
                  <a:pt x="212" y="165"/>
                </a:cubicBezTo>
                <a:cubicBezTo>
                  <a:pt x="212" y="212"/>
                  <a:pt x="212" y="212"/>
                  <a:pt x="212" y="2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86" name="PA_任意多边形 34"/>
          <p:cNvSpPr>
            <a:spLocks noEditPoints="1"/>
          </p:cNvSpPr>
          <p:nvPr>
            <p:custDataLst>
              <p:tags r:id="rId11"/>
            </p:custDataLst>
          </p:nvPr>
        </p:nvSpPr>
        <p:spPr bwMode="auto">
          <a:xfrm>
            <a:off x="6756196" y="4301856"/>
            <a:ext cx="526888" cy="342795"/>
          </a:xfrm>
          <a:custGeom>
            <a:avLst/>
            <a:gdLst>
              <a:gd name="T0" fmla="*/ 35 w 281"/>
              <a:gd name="T1" fmla="*/ 0 h 183"/>
              <a:gd name="T2" fmla="*/ 35 w 281"/>
              <a:gd name="T3" fmla="*/ 0 h 183"/>
              <a:gd name="T4" fmla="*/ 246 w 281"/>
              <a:gd name="T5" fmla="*/ 0 h 183"/>
              <a:gd name="T6" fmla="*/ 255 w 281"/>
              <a:gd name="T7" fmla="*/ 8 h 183"/>
              <a:gd name="T8" fmla="*/ 255 w 281"/>
              <a:gd name="T9" fmla="*/ 9 h 183"/>
              <a:gd name="T10" fmla="*/ 255 w 281"/>
              <a:gd name="T11" fmla="*/ 149 h 183"/>
              <a:gd name="T12" fmla="*/ 246 w 281"/>
              <a:gd name="T13" fmla="*/ 157 h 183"/>
              <a:gd name="T14" fmla="*/ 246 w 281"/>
              <a:gd name="T15" fmla="*/ 157 h 183"/>
              <a:gd name="T16" fmla="*/ 35 w 281"/>
              <a:gd name="T17" fmla="*/ 157 h 183"/>
              <a:gd name="T18" fmla="*/ 26 w 281"/>
              <a:gd name="T19" fmla="*/ 149 h 183"/>
              <a:gd name="T20" fmla="*/ 26 w 281"/>
              <a:gd name="T21" fmla="*/ 148 h 183"/>
              <a:gd name="T22" fmla="*/ 26 w 281"/>
              <a:gd name="T23" fmla="*/ 8 h 183"/>
              <a:gd name="T24" fmla="*/ 35 w 281"/>
              <a:gd name="T25" fmla="*/ 0 h 183"/>
              <a:gd name="T26" fmla="*/ 9 w 281"/>
              <a:gd name="T27" fmla="*/ 183 h 183"/>
              <a:gd name="T28" fmla="*/ 9 w 281"/>
              <a:gd name="T29" fmla="*/ 183 h 183"/>
              <a:gd name="T30" fmla="*/ 0 w 281"/>
              <a:gd name="T31" fmla="*/ 174 h 183"/>
              <a:gd name="T32" fmla="*/ 9 w 281"/>
              <a:gd name="T33" fmla="*/ 165 h 183"/>
              <a:gd name="T34" fmla="*/ 272 w 281"/>
              <a:gd name="T35" fmla="*/ 165 h 183"/>
              <a:gd name="T36" fmla="*/ 281 w 281"/>
              <a:gd name="T37" fmla="*/ 174 h 183"/>
              <a:gd name="T38" fmla="*/ 272 w 281"/>
              <a:gd name="T39" fmla="*/ 183 h 183"/>
              <a:gd name="T40" fmla="*/ 9 w 281"/>
              <a:gd name="T41" fmla="*/ 183 h 183"/>
              <a:gd name="T42" fmla="*/ 238 w 281"/>
              <a:gd name="T43" fmla="*/ 17 h 183"/>
              <a:gd name="T44" fmla="*/ 238 w 281"/>
              <a:gd name="T45" fmla="*/ 17 h 183"/>
              <a:gd name="T46" fmla="*/ 43 w 281"/>
              <a:gd name="T47" fmla="*/ 17 h 183"/>
              <a:gd name="T48" fmla="*/ 43 w 281"/>
              <a:gd name="T49" fmla="*/ 140 h 183"/>
              <a:gd name="T50" fmla="*/ 238 w 281"/>
              <a:gd name="T51" fmla="*/ 140 h 183"/>
              <a:gd name="T52" fmla="*/ 238 w 281"/>
              <a:gd name="T53" fmla="*/ 17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1" h="183">
                <a:moveTo>
                  <a:pt x="35" y="0"/>
                </a:moveTo>
                <a:cubicBezTo>
                  <a:pt x="35" y="0"/>
                  <a:pt x="35" y="0"/>
                  <a:pt x="35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51" y="0"/>
                  <a:pt x="255" y="4"/>
                  <a:pt x="255" y="8"/>
                </a:cubicBezTo>
                <a:cubicBezTo>
                  <a:pt x="255" y="9"/>
                  <a:pt x="255" y="9"/>
                  <a:pt x="255" y="9"/>
                </a:cubicBezTo>
                <a:cubicBezTo>
                  <a:pt x="255" y="149"/>
                  <a:pt x="255" y="149"/>
                  <a:pt x="255" y="149"/>
                </a:cubicBezTo>
                <a:cubicBezTo>
                  <a:pt x="255" y="153"/>
                  <a:pt x="251" y="157"/>
                  <a:pt x="246" y="157"/>
                </a:cubicBezTo>
                <a:cubicBezTo>
                  <a:pt x="246" y="157"/>
                  <a:pt x="246" y="157"/>
                  <a:pt x="246" y="157"/>
                </a:cubicBezTo>
                <a:cubicBezTo>
                  <a:pt x="35" y="157"/>
                  <a:pt x="35" y="157"/>
                  <a:pt x="35" y="157"/>
                </a:cubicBezTo>
                <a:cubicBezTo>
                  <a:pt x="30" y="157"/>
                  <a:pt x="26" y="153"/>
                  <a:pt x="26" y="149"/>
                </a:cubicBezTo>
                <a:cubicBezTo>
                  <a:pt x="26" y="148"/>
                  <a:pt x="26" y="148"/>
                  <a:pt x="26" y="14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4"/>
                  <a:pt x="30" y="0"/>
                  <a:pt x="35" y="0"/>
                </a:cubicBezTo>
                <a:close/>
                <a:moveTo>
                  <a:pt x="9" y="183"/>
                </a:moveTo>
                <a:cubicBezTo>
                  <a:pt x="9" y="183"/>
                  <a:pt x="9" y="183"/>
                  <a:pt x="9" y="183"/>
                </a:cubicBezTo>
                <a:cubicBezTo>
                  <a:pt x="4" y="183"/>
                  <a:pt x="0" y="179"/>
                  <a:pt x="0" y="174"/>
                </a:cubicBezTo>
                <a:cubicBezTo>
                  <a:pt x="0" y="169"/>
                  <a:pt x="4" y="165"/>
                  <a:pt x="9" y="165"/>
                </a:cubicBezTo>
                <a:cubicBezTo>
                  <a:pt x="272" y="165"/>
                  <a:pt x="272" y="165"/>
                  <a:pt x="272" y="165"/>
                </a:cubicBezTo>
                <a:cubicBezTo>
                  <a:pt x="277" y="165"/>
                  <a:pt x="281" y="169"/>
                  <a:pt x="281" y="174"/>
                </a:cubicBezTo>
                <a:cubicBezTo>
                  <a:pt x="281" y="179"/>
                  <a:pt x="277" y="183"/>
                  <a:pt x="272" y="183"/>
                </a:cubicBezTo>
                <a:cubicBezTo>
                  <a:pt x="9" y="183"/>
                  <a:pt x="9" y="183"/>
                  <a:pt x="9" y="183"/>
                </a:cubicBezTo>
                <a:close/>
                <a:moveTo>
                  <a:pt x="238" y="17"/>
                </a:moveTo>
                <a:cubicBezTo>
                  <a:pt x="238" y="17"/>
                  <a:pt x="238" y="17"/>
                  <a:pt x="238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40"/>
                  <a:pt x="43" y="140"/>
                  <a:pt x="43" y="140"/>
                </a:cubicBezTo>
                <a:cubicBezTo>
                  <a:pt x="238" y="140"/>
                  <a:pt x="238" y="140"/>
                  <a:pt x="238" y="140"/>
                </a:cubicBezTo>
                <a:cubicBezTo>
                  <a:pt x="238" y="17"/>
                  <a:pt x="238" y="17"/>
                  <a:pt x="238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87" name="PA_矩形 3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866229" y="3013205"/>
            <a:ext cx="1248448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</a:t>
            </a:r>
            <a:endParaRPr lang="zh-CN" altLang="en-US" sz="1333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88" name="PA_矩形 3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430331" y="4805467"/>
            <a:ext cx="1248448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1</a:t>
            </a:r>
            <a:endParaRPr lang="zh-CN" altLang="en-US" sz="1333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89" name="PA_矩形 3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88117" y="3013205"/>
            <a:ext cx="1248448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3</a:t>
            </a:r>
            <a:endParaRPr lang="zh-CN" altLang="en-US" sz="1333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90" name="PA_矩形 38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9983117" y="3887118"/>
            <a:ext cx="1248448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4</a:t>
            </a:r>
            <a:endParaRPr lang="zh-CN" altLang="en-US" sz="1333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91" name="PA_矩形 3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0317448" y="5055157"/>
            <a:ext cx="1248448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5</a:t>
            </a:r>
            <a:endParaRPr lang="zh-CN" altLang="en-US" sz="1333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92" name="PA_矩形 4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104325" y="1508720"/>
            <a:ext cx="384056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01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93" name="PA_Line 41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1104325" y="2372052"/>
            <a:ext cx="3840563" cy="0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94" name="PA_矩形 42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104325" y="2556146"/>
            <a:ext cx="384056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2</a:t>
            </a:r>
            <a:endParaRPr lang="zh-CN" altLang="en-US" sz="1333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95" name="PA_Line 43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1104325" y="3419479"/>
            <a:ext cx="3840563" cy="0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96" name="PA_矩形 44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104325" y="3592993"/>
            <a:ext cx="384056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3</a:t>
            </a:r>
            <a:endParaRPr lang="zh-CN" altLang="en-US" sz="1333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97" name="PA_Line 4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1104325" y="4456325"/>
            <a:ext cx="3840563" cy="0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98" name="PA_矩形 46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1104325" y="4640420"/>
            <a:ext cx="384056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4</a:t>
            </a:r>
            <a:endParaRPr lang="zh-CN" altLang="en-US" sz="1333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599" name="PA_Line 47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1104325" y="5503751"/>
            <a:ext cx="3840563" cy="0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600" name="PA_矩形 4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1104325" y="5670918"/>
            <a:ext cx="384056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Option 0</a:t>
            </a:r>
            <a:r>
              <a:rPr lang="en-US" altLang="zh-CN" sz="13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5</a:t>
            </a:r>
            <a:endParaRPr lang="zh-CN" altLang="en-US" sz="1333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23601" name="PA_Line 49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1104325" y="6534251"/>
            <a:ext cx="3840563" cy="0"/>
          </a:xfrm>
          <a:prstGeom prst="line">
            <a:avLst/>
          </a:prstGeom>
          <a:noFill/>
          <a:ln w="63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31" name="PA_文本框 5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32" name="PA_文本框 6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4546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6" grpId="0" animBg="1"/>
      <p:bldP spid="23577" grpId="0" animBg="1"/>
      <p:bldP spid="23578" grpId="0" animBg="1" autoUpdateAnimBg="0"/>
      <p:bldP spid="23579" grpId="0" animBg="1" autoUpdateAnimBg="0"/>
      <p:bldP spid="23580" grpId="0" animBg="1" autoUpdateAnimBg="0"/>
      <p:bldP spid="23581" grpId="0" animBg="1" autoUpdateAnimBg="0"/>
      <p:bldP spid="23582" grpId="0" animBg="1" autoUpdateAnimBg="0"/>
      <p:bldP spid="23583" grpId="0" animBg="1" autoUpdateAnimBg="0"/>
      <p:bldP spid="23584" grpId="0" animBg="1" autoUpdateAnimBg="0"/>
      <p:bldP spid="23585" grpId="0" animBg="1" autoUpdateAnimBg="0"/>
      <p:bldP spid="23586" grpId="0" animBg="1" autoUpdateAnimBg="0"/>
      <p:bldP spid="23587" grpId="0" animBg="1" autoUpdateAnimBg="0"/>
      <p:bldP spid="23588" grpId="0" animBg="1" autoUpdateAnimBg="0"/>
      <p:bldP spid="23589" grpId="0" animBg="1" autoUpdateAnimBg="0"/>
      <p:bldP spid="23590" grpId="0" animBg="1" autoUpdateAnimBg="0"/>
      <p:bldP spid="23591" grpId="0" animBg="1" autoUpdateAnimBg="0"/>
      <p:bldP spid="23592" grpId="0" animBg="1" autoUpdateAnimBg="0"/>
      <p:bldP spid="23593" grpId="0" animBg="1" autoUpdateAnimBg="0"/>
      <p:bldP spid="23594" grpId="0" animBg="1" autoUpdateAnimBg="0"/>
      <p:bldP spid="23595" grpId="0" animBg="1" autoUpdateAnimBg="0"/>
      <p:bldP spid="23596" grpId="0" animBg="1" autoUpdateAnimBg="0"/>
      <p:bldP spid="23597" grpId="0" animBg="1" autoUpdateAnimBg="0"/>
      <p:bldP spid="23598" grpId="0" animBg="1" autoUpdateAnimBg="0"/>
      <p:bldP spid="23599" grpId="0" animBg="1" autoUpdateAnimBg="0"/>
      <p:bldP spid="23600" grpId="0" animBg="1" autoUpdateAnimBg="0"/>
      <p:bldP spid="23601" grpId="0" animBg="1" autoUpdateAnimBg="0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17" name="PA_矩形 2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883" y="1802878"/>
            <a:ext cx="3296748" cy="35231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5318" name="PA_矩形 22" descr="psb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281704" y="1802878"/>
            <a:ext cx="3375041" cy="3523161"/>
          </a:xfrm>
          <a:prstGeom prst="rect">
            <a:avLst/>
          </a:prstGeom>
          <a:blipFill dpi="0" rotWithShape="1">
            <a:blip r:embed="rId18" cstate="print"/>
            <a:srcRect/>
            <a:stretch>
              <a:fillRect r="-55608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5319" name="PA_矩形 2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466808" y="1802878"/>
            <a:ext cx="2723310" cy="352316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5320" name="PA_矩形 2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56746" y="1802878"/>
            <a:ext cx="2814297" cy="4540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5321" name="PA_文本框 2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-222638" y="2086391"/>
            <a:ext cx="1367364" cy="132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799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“</a:t>
            </a:r>
          </a:p>
        </p:txBody>
      </p:sp>
      <p:sp>
        <p:nvSpPr>
          <p:cNvPr id="55322" name="PA_矩形 2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2227" y="3051326"/>
            <a:ext cx="2239763" cy="1274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5323" name="PA_矩形 27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910666" y="3781348"/>
            <a:ext cx="2353007" cy="225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 We have many PowerPoint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 to help anyone, is stepping into the world of PowerPoint for the very first.</a:t>
            </a:r>
            <a:endParaRPr lang="zh-CN" altLang="en-US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5324" name="PA_矩形 28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147659" y="3392002"/>
            <a:ext cx="1828236" cy="41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S MAKES US</a:t>
            </a:r>
            <a:endParaRPr lang="en-US" altLang="zh-CN" sz="1333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1333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DIFFERENT</a:t>
            </a:r>
            <a:r>
              <a:rPr lang="en-US" altLang="zh-CN" sz="1333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?</a:t>
            </a:r>
            <a:endParaRPr lang="en-US" altLang="zh-CN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5325" name="PA_任意多边形 29"/>
          <p:cNvSpPr>
            <a:spLocks noEditPoints="1"/>
          </p:cNvSpPr>
          <p:nvPr>
            <p:custDataLst>
              <p:tags r:id="rId9"/>
            </p:custDataLst>
          </p:nvPr>
        </p:nvSpPr>
        <p:spPr bwMode="auto">
          <a:xfrm>
            <a:off x="9744008" y="3626881"/>
            <a:ext cx="228529" cy="287777"/>
          </a:xfrm>
          <a:custGeom>
            <a:avLst/>
            <a:gdLst>
              <a:gd name="T0" fmla="*/ 60 w 67"/>
              <a:gd name="T1" fmla="*/ 77 h 86"/>
              <a:gd name="T2" fmla="*/ 55 w 67"/>
              <a:gd name="T3" fmla="*/ 82 h 86"/>
              <a:gd name="T4" fmla="*/ 38 w 67"/>
              <a:gd name="T5" fmla="*/ 86 h 86"/>
              <a:gd name="T6" fmla="*/ 22 w 67"/>
              <a:gd name="T7" fmla="*/ 79 h 86"/>
              <a:gd name="T8" fmla="*/ 22 w 67"/>
              <a:gd name="T9" fmla="*/ 79 h 86"/>
              <a:gd name="T10" fmla="*/ 22 w 67"/>
              <a:gd name="T11" fmla="*/ 79 h 86"/>
              <a:gd name="T12" fmla="*/ 17 w 67"/>
              <a:gd name="T13" fmla="*/ 73 h 86"/>
              <a:gd name="T14" fmla="*/ 8 w 67"/>
              <a:gd name="T15" fmla="*/ 58 h 86"/>
              <a:gd name="T16" fmla="*/ 8 w 67"/>
              <a:gd name="T17" fmla="*/ 58 h 86"/>
              <a:gd name="T18" fmla="*/ 3 w 67"/>
              <a:gd name="T19" fmla="*/ 49 h 86"/>
              <a:gd name="T20" fmla="*/ 9 w 67"/>
              <a:gd name="T21" fmla="*/ 37 h 86"/>
              <a:gd name="T22" fmla="*/ 17 w 67"/>
              <a:gd name="T23" fmla="*/ 41 h 86"/>
              <a:gd name="T24" fmla="*/ 18 w 67"/>
              <a:gd name="T25" fmla="*/ 41 h 86"/>
              <a:gd name="T26" fmla="*/ 18 w 67"/>
              <a:gd name="T27" fmla="*/ 42 h 86"/>
              <a:gd name="T28" fmla="*/ 18 w 67"/>
              <a:gd name="T29" fmla="*/ 14 h 86"/>
              <a:gd name="T30" fmla="*/ 30 w 67"/>
              <a:gd name="T31" fmla="*/ 7 h 86"/>
              <a:gd name="T32" fmla="*/ 44 w 67"/>
              <a:gd name="T33" fmla="*/ 7 h 86"/>
              <a:gd name="T34" fmla="*/ 56 w 67"/>
              <a:gd name="T35" fmla="*/ 14 h 86"/>
              <a:gd name="T36" fmla="*/ 56 w 67"/>
              <a:gd name="T37" fmla="*/ 14 h 86"/>
              <a:gd name="T38" fmla="*/ 56 w 67"/>
              <a:gd name="T39" fmla="*/ 14 h 86"/>
              <a:gd name="T40" fmla="*/ 67 w 67"/>
              <a:gd name="T41" fmla="*/ 21 h 86"/>
              <a:gd name="T42" fmla="*/ 67 w 67"/>
              <a:gd name="T43" fmla="*/ 59 h 86"/>
              <a:gd name="T44" fmla="*/ 65 w 67"/>
              <a:gd name="T45" fmla="*/ 69 h 86"/>
              <a:gd name="T46" fmla="*/ 60 w 67"/>
              <a:gd name="T47" fmla="*/ 77 h 86"/>
              <a:gd name="T48" fmla="*/ 52 w 67"/>
              <a:gd name="T49" fmla="*/ 76 h 86"/>
              <a:gd name="T50" fmla="*/ 52 w 67"/>
              <a:gd name="T51" fmla="*/ 76 h 86"/>
              <a:gd name="T52" fmla="*/ 56 w 67"/>
              <a:gd name="T53" fmla="*/ 73 h 86"/>
              <a:gd name="T54" fmla="*/ 60 w 67"/>
              <a:gd name="T55" fmla="*/ 67 h 86"/>
              <a:gd name="T56" fmla="*/ 61 w 67"/>
              <a:gd name="T57" fmla="*/ 59 h 86"/>
              <a:gd name="T58" fmla="*/ 61 w 67"/>
              <a:gd name="T59" fmla="*/ 21 h 86"/>
              <a:gd name="T60" fmla="*/ 58 w 67"/>
              <a:gd name="T61" fmla="*/ 21 h 86"/>
              <a:gd name="T62" fmla="*/ 58 w 67"/>
              <a:gd name="T63" fmla="*/ 39 h 86"/>
              <a:gd name="T64" fmla="*/ 50 w 67"/>
              <a:gd name="T65" fmla="*/ 39 h 86"/>
              <a:gd name="T66" fmla="*/ 50 w 67"/>
              <a:gd name="T67" fmla="*/ 14 h 86"/>
              <a:gd name="T68" fmla="*/ 47 w 67"/>
              <a:gd name="T69" fmla="*/ 14 h 86"/>
              <a:gd name="T70" fmla="*/ 47 w 67"/>
              <a:gd name="T71" fmla="*/ 14 h 86"/>
              <a:gd name="T72" fmla="*/ 47 w 67"/>
              <a:gd name="T73" fmla="*/ 39 h 86"/>
              <a:gd name="T74" fmla="*/ 39 w 67"/>
              <a:gd name="T75" fmla="*/ 39 h 86"/>
              <a:gd name="T76" fmla="*/ 39 w 67"/>
              <a:gd name="T77" fmla="*/ 10 h 86"/>
              <a:gd name="T78" fmla="*/ 35 w 67"/>
              <a:gd name="T79" fmla="*/ 10 h 86"/>
              <a:gd name="T80" fmla="*/ 35 w 67"/>
              <a:gd name="T81" fmla="*/ 39 h 86"/>
              <a:gd name="T82" fmla="*/ 28 w 67"/>
              <a:gd name="T83" fmla="*/ 39 h 86"/>
              <a:gd name="T84" fmla="*/ 28 w 67"/>
              <a:gd name="T85" fmla="*/ 14 h 86"/>
              <a:gd name="T86" fmla="*/ 24 w 67"/>
              <a:gd name="T87" fmla="*/ 14 h 86"/>
              <a:gd name="T88" fmla="*/ 24 w 67"/>
              <a:gd name="T89" fmla="*/ 49 h 86"/>
              <a:gd name="T90" fmla="*/ 16 w 67"/>
              <a:gd name="T91" fmla="*/ 51 h 86"/>
              <a:gd name="T92" fmla="*/ 12 w 67"/>
              <a:gd name="T93" fmla="*/ 44 h 86"/>
              <a:gd name="T94" fmla="*/ 8 w 67"/>
              <a:gd name="T95" fmla="*/ 46 h 86"/>
              <a:gd name="T96" fmla="*/ 13 w 67"/>
              <a:gd name="T97" fmla="*/ 55 h 86"/>
              <a:gd name="T98" fmla="*/ 13 w 67"/>
              <a:gd name="T99" fmla="*/ 55 h 86"/>
              <a:gd name="T100" fmla="*/ 22 w 67"/>
              <a:gd name="T101" fmla="*/ 70 h 86"/>
              <a:gd name="T102" fmla="*/ 26 w 67"/>
              <a:gd name="T103" fmla="*/ 74 h 86"/>
              <a:gd name="T104" fmla="*/ 38 w 67"/>
              <a:gd name="T105" fmla="*/ 80 h 86"/>
              <a:gd name="T106" fmla="*/ 52 w 67"/>
              <a:gd name="T107" fmla="*/ 7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" h="86">
                <a:moveTo>
                  <a:pt x="60" y="77"/>
                </a:moveTo>
                <a:cubicBezTo>
                  <a:pt x="59" y="79"/>
                  <a:pt x="57" y="80"/>
                  <a:pt x="55" y="82"/>
                </a:cubicBezTo>
                <a:cubicBezTo>
                  <a:pt x="50" y="85"/>
                  <a:pt x="44" y="86"/>
                  <a:pt x="38" y="86"/>
                </a:cubicBezTo>
                <a:cubicBezTo>
                  <a:pt x="32" y="85"/>
                  <a:pt x="26" y="83"/>
                  <a:pt x="22" y="79"/>
                </a:cubicBezTo>
                <a:cubicBezTo>
                  <a:pt x="22" y="79"/>
                  <a:pt x="22" y="79"/>
                  <a:pt x="22" y="79"/>
                </a:cubicBezTo>
                <a:cubicBezTo>
                  <a:pt x="22" y="79"/>
                  <a:pt x="22" y="79"/>
                  <a:pt x="22" y="79"/>
                </a:cubicBezTo>
                <a:cubicBezTo>
                  <a:pt x="20" y="77"/>
                  <a:pt x="18" y="75"/>
                  <a:pt x="17" y="73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3" y="49"/>
                  <a:pt x="3" y="49"/>
                  <a:pt x="3" y="49"/>
                </a:cubicBezTo>
                <a:cubicBezTo>
                  <a:pt x="0" y="44"/>
                  <a:pt x="3" y="38"/>
                  <a:pt x="9" y="37"/>
                </a:cubicBezTo>
                <a:cubicBezTo>
                  <a:pt x="12" y="37"/>
                  <a:pt x="15" y="38"/>
                  <a:pt x="17" y="41"/>
                </a:cubicBezTo>
                <a:cubicBezTo>
                  <a:pt x="17" y="41"/>
                  <a:pt x="18" y="41"/>
                  <a:pt x="18" y="41"/>
                </a:cubicBezTo>
                <a:cubicBezTo>
                  <a:pt x="18" y="42"/>
                  <a:pt x="18" y="42"/>
                  <a:pt x="18" y="42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8"/>
                  <a:pt x="25" y="4"/>
                  <a:pt x="30" y="7"/>
                </a:cubicBezTo>
                <a:cubicBezTo>
                  <a:pt x="32" y="0"/>
                  <a:pt x="42" y="0"/>
                  <a:pt x="44" y="7"/>
                </a:cubicBezTo>
                <a:cubicBezTo>
                  <a:pt x="49" y="4"/>
                  <a:pt x="56" y="8"/>
                  <a:pt x="56" y="14"/>
                </a:cubicBezTo>
                <a:cubicBezTo>
                  <a:pt x="56" y="14"/>
                  <a:pt x="56" y="14"/>
                  <a:pt x="56" y="14"/>
                </a:cubicBezTo>
                <a:cubicBezTo>
                  <a:pt x="56" y="14"/>
                  <a:pt x="56" y="14"/>
                  <a:pt x="56" y="14"/>
                </a:cubicBezTo>
                <a:cubicBezTo>
                  <a:pt x="61" y="12"/>
                  <a:pt x="67" y="15"/>
                  <a:pt x="67" y="21"/>
                </a:cubicBezTo>
                <a:cubicBezTo>
                  <a:pt x="67" y="59"/>
                  <a:pt x="67" y="59"/>
                  <a:pt x="67" y="59"/>
                </a:cubicBezTo>
                <a:cubicBezTo>
                  <a:pt x="67" y="62"/>
                  <a:pt x="66" y="66"/>
                  <a:pt x="65" y="69"/>
                </a:cubicBezTo>
                <a:cubicBezTo>
                  <a:pt x="64" y="72"/>
                  <a:pt x="63" y="75"/>
                  <a:pt x="60" y="77"/>
                </a:cubicBezTo>
                <a:close/>
                <a:moveTo>
                  <a:pt x="52" y="76"/>
                </a:moveTo>
                <a:cubicBezTo>
                  <a:pt x="52" y="76"/>
                  <a:pt x="52" y="76"/>
                  <a:pt x="52" y="76"/>
                </a:cubicBezTo>
                <a:cubicBezTo>
                  <a:pt x="53" y="76"/>
                  <a:pt x="55" y="74"/>
                  <a:pt x="56" y="73"/>
                </a:cubicBezTo>
                <a:cubicBezTo>
                  <a:pt x="58" y="71"/>
                  <a:pt x="59" y="69"/>
                  <a:pt x="60" y="67"/>
                </a:cubicBezTo>
                <a:cubicBezTo>
                  <a:pt x="61" y="64"/>
                  <a:pt x="61" y="62"/>
                  <a:pt x="61" y="59"/>
                </a:cubicBezTo>
                <a:cubicBezTo>
                  <a:pt x="61" y="21"/>
                  <a:pt x="61" y="21"/>
                  <a:pt x="61" y="21"/>
                </a:cubicBezTo>
                <a:cubicBezTo>
                  <a:pt x="61" y="19"/>
                  <a:pt x="58" y="19"/>
                  <a:pt x="58" y="21"/>
                </a:cubicBezTo>
                <a:cubicBezTo>
                  <a:pt x="58" y="39"/>
                  <a:pt x="58" y="39"/>
                  <a:pt x="58" y="39"/>
                </a:cubicBezTo>
                <a:cubicBezTo>
                  <a:pt x="58" y="44"/>
                  <a:pt x="50" y="44"/>
                  <a:pt x="50" y="39"/>
                </a:cubicBezTo>
                <a:cubicBezTo>
                  <a:pt x="50" y="14"/>
                  <a:pt x="50" y="14"/>
                  <a:pt x="50" y="14"/>
                </a:cubicBezTo>
                <a:cubicBezTo>
                  <a:pt x="50" y="12"/>
                  <a:pt x="47" y="12"/>
                  <a:pt x="47" y="14"/>
                </a:cubicBezTo>
                <a:cubicBezTo>
                  <a:pt x="47" y="14"/>
                  <a:pt x="47" y="14"/>
                  <a:pt x="47" y="14"/>
                </a:cubicBezTo>
                <a:cubicBezTo>
                  <a:pt x="47" y="39"/>
                  <a:pt x="47" y="39"/>
                  <a:pt x="47" y="39"/>
                </a:cubicBezTo>
                <a:cubicBezTo>
                  <a:pt x="47" y="44"/>
                  <a:pt x="39" y="44"/>
                  <a:pt x="39" y="39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7"/>
                  <a:pt x="35" y="7"/>
                  <a:pt x="35" y="10"/>
                </a:cubicBezTo>
                <a:cubicBezTo>
                  <a:pt x="35" y="39"/>
                  <a:pt x="35" y="39"/>
                  <a:pt x="35" y="39"/>
                </a:cubicBezTo>
                <a:cubicBezTo>
                  <a:pt x="35" y="44"/>
                  <a:pt x="28" y="44"/>
                  <a:pt x="28" y="39"/>
                </a:cubicBezTo>
                <a:cubicBezTo>
                  <a:pt x="28" y="14"/>
                  <a:pt x="28" y="14"/>
                  <a:pt x="28" y="14"/>
                </a:cubicBezTo>
                <a:cubicBezTo>
                  <a:pt x="28" y="12"/>
                  <a:pt x="24" y="12"/>
                  <a:pt x="24" y="14"/>
                </a:cubicBezTo>
                <a:cubicBezTo>
                  <a:pt x="24" y="49"/>
                  <a:pt x="24" y="49"/>
                  <a:pt x="24" y="49"/>
                </a:cubicBezTo>
                <a:cubicBezTo>
                  <a:pt x="24" y="53"/>
                  <a:pt x="19" y="55"/>
                  <a:pt x="16" y="51"/>
                </a:cubicBezTo>
                <a:cubicBezTo>
                  <a:pt x="12" y="44"/>
                  <a:pt x="12" y="44"/>
                  <a:pt x="12" y="44"/>
                </a:cubicBezTo>
                <a:cubicBezTo>
                  <a:pt x="11" y="42"/>
                  <a:pt x="7" y="43"/>
                  <a:pt x="8" y="46"/>
                </a:cubicBezTo>
                <a:cubicBezTo>
                  <a:pt x="13" y="55"/>
                  <a:pt x="13" y="55"/>
                  <a:pt x="13" y="55"/>
                </a:cubicBezTo>
                <a:cubicBezTo>
                  <a:pt x="13" y="55"/>
                  <a:pt x="13" y="55"/>
                  <a:pt x="13" y="55"/>
                </a:cubicBezTo>
                <a:cubicBezTo>
                  <a:pt x="22" y="70"/>
                  <a:pt x="22" y="70"/>
                  <a:pt x="22" y="70"/>
                </a:cubicBezTo>
                <a:cubicBezTo>
                  <a:pt x="23" y="72"/>
                  <a:pt x="24" y="73"/>
                  <a:pt x="26" y="74"/>
                </a:cubicBezTo>
                <a:cubicBezTo>
                  <a:pt x="29" y="77"/>
                  <a:pt x="34" y="79"/>
                  <a:pt x="38" y="80"/>
                </a:cubicBezTo>
                <a:cubicBezTo>
                  <a:pt x="43" y="80"/>
                  <a:pt x="48" y="79"/>
                  <a:pt x="52" y="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5326" name="PA_任意多边形 30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9748241" y="2319185"/>
            <a:ext cx="258153" cy="262385"/>
          </a:xfrm>
          <a:custGeom>
            <a:avLst/>
            <a:gdLst>
              <a:gd name="T0" fmla="*/ 39 w 77"/>
              <a:gd name="T1" fmla="*/ 57 h 78"/>
              <a:gd name="T2" fmla="*/ 48 w 77"/>
              <a:gd name="T3" fmla="*/ 8 h 78"/>
              <a:gd name="T4" fmla="*/ 53 w 77"/>
              <a:gd name="T5" fmla="*/ 10 h 78"/>
              <a:gd name="T6" fmla="*/ 61 w 77"/>
              <a:gd name="T7" fmla="*/ 7 h 78"/>
              <a:gd name="T8" fmla="*/ 71 w 77"/>
              <a:gd name="T9" fmla="*/ 20 h 78"/>
              <a:gd name="T10" fmla="*/ 69 w 77"/>
              <a:gd name="T11" fmla="*/ 29 h 78"/>
              <a:gd name="T12" fmla="*/ 77 w 77"/>
              <a:gd name="T13" fmla="*/ 32 h 78"/>
              <a:gd name="T14" fmla="*/ 74 w 77"/>
              <a:gd name="T15" fmla="*/ 48 h 78"/>
              <a:gd name="T16" fmla="*/ 67 w 77"/>
              <a:gd name="T17" fmla="*/ 53 h 78"/>
              <a:gd name="T18" fmla="*/ 71 w 77"/>
              <a:gd name="T19" fmla="*/ 61 h 78"/>
              <a:gd name="T20" fmla="*/ 57 w 77"/>
              <a:gd name="T21" fmla="*/ 71 h 78"/>
              <a:gd name="T22" fmla="*/ 51 w 77"/>
              <a:gd name="T23" fmla="*/ 68 h 78"/>
              <a:gd name="T24" fmla="*/ 45 w 77"/>
              <a:gd name="T25" fmla="*/ 78 h 78"/>
              <a:gd name="T26" fmla="*/ 29 w 77"/>
              <a:gd name="T27" fmla="*/ 75 h 78"/>
              <a:gd name="T28" fmla="*/ 26 w 77"/>
              <a:gd name="T29" fmla="*/ 68 h 78"/>
              <a:gd name="T30" fmla="*/ 24 w 77"/>
              <a:gd name="T31" fmla="*/ 67 h 78"/>
              <a:gd name="T32" fmla="*/ 16 w 77"/>
              <a:gd name="T33" fmla="*/ 71 h 78"/>
              <a:gd name="T34" fmla="*/ 6 w 77"/>
              <a:gd name="T35" fmla="*/ 57 h 78"/>
              <a:gd name="T36" fmla="*/ 8 w 77"/>
              <a:gd name="T37" fmla="*/ 48 h 78"/>
              <a:gd name="T38" fmla="*/ 0 w 77"/>
              <a:gd name="T39" fmla="*/ 45 h 78"/>
              <a:gd name="T40" fmla="*/ 8 w 77"/>
              <a:gd name="T41" fmla="*/ 29 h 78"/>
              <a:gd name="T42" fmla="*/ 6 w 77"/>
              <a:gd name="T43" fmla="*/ 20 h 78"/>
              <a:gd name="T44" fmla="*/ 6 w 77"/>
              <a:gd name="T45" fmla="*/ 16 h 78"/>
              <a:gd name="T46" fmla="*/ 24 w 77"/>
              <a:gd name="T47" fmla="*/ 10 h 78"/>
              <a:gd name="T48" fmla="*/ 32 w 77"/>
              <a:gd name="T49" fmla="*/ 0 h 78"/>
              <a:gd name="T50" fmla="*/ 48 w 77"/>
              <a:gd name="T51" fmla="*/ 3 h 78"/>
              <a:gd name="T52" fmla="*/ 48 w 77"/>
              <a:gd name="T53" fmla="*/ 15 h 78"/>
              <a:gd name="T54" fmla="*/ 42 w 77"/>
              <a:gd name="T55" fmla="*/ 11 h 78"/>
              <a:gd name="T56" fmla="*/ 35 w 77"/>
              <a:gd name="T57" fmla="*/ 11 h 78"/>
              <a:gd name="T58" fmla="*/ 25 w 77"/>
              <a:gd name="T59" fmla="*/ 17 h 78"/>
              <a:gd name="T60" fmla="*/ 13 w 77"/>
              <a:gd name="T61" fmla="*/ 18 h 78"/>
              <a:gd name="T62" fmla="*/ 14 w 77"/>
              <a:gd name="T63" fmla="*/ 29 h 78"/>
              <a:gd name="T64" fmla="*/ 6 w 77"/>
              <a:gd name="T65" fmla="*/ 35 h 78"/>
              <a:gd name="T66" fmla="*/ 13 w 77"/>
              <a:gd name="T67" fmla="*/ 45 h 78"/>
              <a:gd name="T68" fmla="*/ 16 w 77"/>
              <a:gd name="T69" fmla="*/ 56 h 78"/>
              <a:gd name="T70" fmla="*/ 21 w 77"/>
              <a:gd name="T71" fmla="*/ 61 h 78"/>
              <a:gd name="T72" fmla="*/ 32 w 77"/>
              <a:gd name="T73" fmla="*/ 64 h 78"/>
              <a:gd name="T74" fmla="*/ 42 w 77"/>
              <a:gd name="T75" fmla="*/ 72 h 78"/>
              <a:gd name="T76" fmla="*/ 44 w 77"/>
              <a:gd name="T77" fmla="*/ 64 h 78"/>
              <a:gd name="T78" fmla="*/ 52 w 77"/>
              <a:gd name="T79" fmla="*/ 61 h 78"/>
              <a:gd name="T80" fmla="*/ 64 w 77"/>
              <a:gd name="T81" fmla="*/ 59 h 78"/>
              <a:gd name="T82" fmla="*/ 63 w 77"/>
              <a:gd name="T83" fmla="*/ 49 h 78"/>
              <a:gd name="T84" fmla="*/ 71 w 77"/>
              <a:gd name="T85" fmla="*/ 42 h 78"/>
              <a:gd name="T86" fmla="*/ 64 w 77"/>
              <a:gd name="T87" fmla="*/ 33 h 78"/>
              <a:gd name="T88" fmla="*/ 61 w 77"/>
              <a:gd name="T89" fmla="*/ 21 h 78"/>
              <a:gd name="T90" fmla="*/ 56 w 77"/>
              <a:gd name="T91" fmla="*/ 16 h 78"/>
              <a:gd name="T92" fmla="*/ 39 w 77"/>
              <a:gd name="T93" fmla="*/ 24 h 78"/>
              <a:gd name="T94" fmla="*/ 39 w 77"/>
              <a:gd name="T95" fmla="*/ 54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7" h="78">
                <a:moveTo>
                  <a:pt x="39" y="20"/>
                </a:moveTo>
                <a:cubicBezTo>
                  <a:pt x="49" y="20"/>
                  <a:pt x="57" y="29"/>
                  <a:pt x="57" y="39"/>
                </a:cubicBezTo>
                <a:cubicBezTo>
                  <a:pt x="57" y="49"/>
                  <a:pt x="49" y="57"/>
                  <a:pt x="39" y="57"/>
                </a:cubicBezTo>
                <a:cubicBezTo>
                  <a:pt x="28" y="57"/>
                  <a:pt x="20" y="49"/>
                  <a:pt x="20" y="39"/>
                </a:cubicBezTo>
                <a:cubicBezTo>
                  <a:pt x="20" y="29"/>
                  <a:pt x="28" y="20"/>
                  <a:pt x="39" y="20"/>
                </a:cubicBezTo>
                <a:close/>
                <a:moveTo>
                  <a:pt x="48" y="8"/>
                </a:moveTo>
                <a:cubicBezTo>
                  <a:pt x="48" y="8"/>
                  <a:pt x="48" y="8"/>
                  <a:pt x="48" y="8"/>
                </a:cubicBezTo>
                <a:cubicBezTo>
                  <a:pt x="49" y="9"/>
                  <a:pt x="50" y="9"/>
                  <a:pt x="51" y="9"/>
                </a:cubicBezTo>
                <a:cubicBezTo>
                  <a:pt x="52" y="10"/>
                  <a:pt x="52" y="10"/>
                  <a:pt x="53" y="10"/>
                </a:cubicBezTo>
                <a:cubicBezTo>
                  <a:pt x="57" y="7"/>
                  <a:pt x="57" y="7"/>
                  <a:pt x="57" y="7"/>
                </a:cubicBezTo>
                <a:cubicBezTo>
                  <a:pt x="58" y="5"/>
                  <a:pt x="60" y="5"/>
                  <a:pt x="61" y="7"/>
                </a:cubicBezTo>
                <a:cubicBezTo>
                  <a:pt x="61" y="7"/>
                  <a:pt x="61" y="7"/>
                  <a:pt x="61" y="7"/>
                </a:cubicBezTo>
                <a:cubicBezTo>
                  <a:pt x="61" y="7"/>
                  <a:pt x="61" y="7"/>
                  <a:pt x="61" y="7"/>
                </a:cubicBezTo>
                <a:cubicBezTo>
                  <a:pt x="71" y="16"/>
                  <a:pt x="71" y="16"/>
                  <a:pt x="71" y="16"/>
                </a:cubicBezTo>
                <a:cubicBezTo>
                  <a:pt x="72" y="17"/>
                  <a:pt x="72" y="19"/>
                  <a:pt x="71" y="20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5"/>
                  <a:pt x="68" y="26"/>
                  <a:pt x="68" y="26"/>
                </a:cubicBezTo>
                <a:cubicBezTo>
                  <a:pt x="68" y="27"/>
                  <a:pt x="69" y="28"/>
                  <a:pt x="69" y="29"/>
                </a:cubicBezTo>
                <a:cubicBezTo>
                  <a:pt x="74" y="29"/>
                  <a:pt x="74" y="29"/>
                  <a:pt x="74" y="29"/>
                </a:cubicBezTo>
                <a:cubicBezTo>
                  <a:pt x="76" y="29"/>
                  <a:pt x="77" y="30"/>
                  <a:pt x="77" y="32"/>
                </a:cubicBezTo>
                <a:cubicBezTo>
                  <a:pt x="77" y="32"/>
                  <a:pt x="77" y="32"/>
                  <a:pt x="77" y="32"/>
                </a:cubicBezTo>
                <a:cubicBezTo>
                  <a:pt x="77" y="45"/>
                  <a:pt x="77" y="45"/>
                  <a:pt x="77" y="45"/>
                </a:cubicBezTo>
                <a:cubicBezTo>
                  <a:pt x="77" y="47"/>
                  <a:pt x="76" y="48"/>
                  <a:pt x="74" y="48"/>
                </a:cubicBezTo>
                <a:cubicBezTo>
                  <a:pt x="74" y="48"/>
                  <a:pt x="74" y="48"/>
                  <a:pt x="74" y="48"/>
                </a:cubicBezTo>
                <a:cubicBezTo>
                  <a:pt x="69" y="48"/>
                  <a:pt x="69" y="48"/>
                  <a:pt x="69" y="48"/>
                </a:cubicBezTo>
                <a:cubicBezTo>
                  <a:pt x="69" y="49"/>
                  <a:pt x="68" y="50"/>
                  <a:pt x="68" y="51"/>
                </a:cubicBezTo>
                <a:cubicBezTo>
                  <a:pt x="68" y="52"/>
                  <a:pt x="67" y="53"/>
                  <a:pt x="67" y="53"/>
                </a:cubicBezTo>
                <a:cubicBezTo>
                  <a:pt x="71" y="57"/>
                  <a:pt x="71" y="57"/>
                  <a:pt x="71" y="57"/>
                </a:cubicBezTo>
                <a:cubicBezTo>
                  <a:pt x="72" y="58"/>
                  <a:pt x="72" y="60"/>
                  <a:pt x="71" y="61"/>
                </a:cubicBezTo>
                <a:cubicBezTo>
                  <a:pt x="71" y="61"/>
                  <a:pt x="71" y="61"/>
                  <a:pt x="71" y="61"/>
                </a:cubicBezTo>
                <a:cubicBezTo>
                  <a:pt x="71" y="61"/>
                  <a:pt x="71" y="61"/>
                  <a:pt x="71" y="61"/>
                </a:cubicBezTo>
                <a:cubicBezTo>
                  <a:pt x="61" y="71"/>
                  <a:pt x="61" y="71"/>
                  <a:pt x="61" y="71"/>
                </a:cubicBezTo>
                <a:cubicBezTo>
                  <a:pt x="60" y="72"/>
                  <a:pt x="58" y="72"/>
                  <a:pt x="57" y="71"/>
                </a:cubicBezTo>
                <a:cubicBezTo>
                  <a:pt x="53" y="67"/>
                  <a:pt x="53" y="67"/>
                  <a:pt x="53" y="67"/>
                </a:cubicBezTo>
                <a:cubicBezTo>
                  <a:pt x="52" y="68"/>
                  <a:pt x="52" y="68"/>
                  <a:pt x="51" y="68"/>
                </a:cubicBezTo>
                <a:cubicBezTo>
                  <a:pt x="51" y="68"/>
                  <a:pt x="51" y="68"/>
                  <a:pt x="51" y="68"/>
                </a:cubicBezTo>
                <a:cubicBezTo>
                  <a:pt x="50" y="69"/>
                  <a:pt x="49" y="69"/>
                  <a:pt x="48" y="69"/>
                </a:cubicBezTo>
                <a:cubicBezTo>
                  <a:pt x="48" y="75"/>
                  <a:pt x="48" y="75"/>
                  <a:pt x="48" y="75"/>
                </a:cubicBezTo>
                <a:cubicBezTo>
                  <a:pt x="48" y="76"/>
                  <a:pt x="47" y="78"/>
                  <a:pt x="45" y="78"/>
                </a:cubicBezTo>
                <a:cubicBezTo>
                  <a:pt x="45" y="77"/>
                  <a:pt x="45" y="77"/>
                  <a:pt x="45" y="77"/>
                </a:cubicBezTo>
                <a:cubicBezTo>
                  <a:pt x="32" y="77"/>
                  <a:pt x="32" y="77"/>
                  <a:pt x="32" y="77"/>
                </a:cubicBezTo>
                <a:cubicBezTo>
                  <a:pt x="30" y="77"/>
                  <a:pt x="29" y="76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69"/>
                  <a:pt x="29" y="69"/>
                  <a:pt x="29" y="69"/>
                </a:cubicBezTo>
                <a:cubicBezTo>
                  <a:pt x="28" y="69"/>
                  <a:pt x="27" y="69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6" y="68"/>
                  <a:pt x="26" y="68"/>
                  <a:pt x="26" y="68"/>
                </a:cubicBezTo>
                <a:cubicBezTo>
                  <a:pt x="25" y="68"/>
                  <a:pt x="25" y="67"/>
                  <a:pt x="24" y="67"/>
                </a:cubicBezTo>
                <a:cubicBezTo>
                  <a:pt x="20" y="71"/>
                  <a:pt x="20" y="71"/>
                  <a:pt x="20" y="71"/>
                </a:cubicBezTo>
                <a:cubicBezTo>
                  <a:pt x="19" y="72"/>
                  <a:pt x="17" y="72"/>
                  <a:pt x="16" y="71"/>
                </a:cubicBezTo>
                <a:cubicBezTo>
                  <a:pt x="16" y="71"/>
                  <a:pt x="16" y="71"/>
                  <a:pt x="16" y="71"/>
                </a:cubicBezTo>
                <a:cubicBezTo>
                  <a:pt x="16" y="71"/>
                  <a:pt x="16" y="71"/>
                  <a:pt x="16" y="71"/>
                </a:cubicBezTo>
                <a:cubicBezTo>
                  <a:pt x="6" y="61"/>
                  <a:pt x="6" y="61"/>
                  <a:pt x="6" y="61"/>
                </a:cubicBezTo>
                <a:cubicBezTo>
                  <a:pt x="5" y="60"/>
                  <a:pt x="5" y="58"/>
                  <a:pt x="6" y="57"/>
                </a:cubicBezTo>
                <a:cubicBezTo>
                  <a:pt x="10" y="53"/>
                  <a:pt x="10" y="53"/>
                  <a:pt x="10" y="53"/>
                </a:cubicBezTo>
                <a:cubicBezTo>
                  <a:pt x="10" y="53"/>
                  <a:pt x="9" y="52"/>
                  <a:pt x="9" y="51"/>
                </a:cubicBezTo>
                <a:cubicBezTo>
                  <a:pt x="9" y="50"/>
                  <a:pt x="8" y="49"/>
                  <a:pt x="8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1" y="48"/>
                  <a:pt x="0" y="47"/>
                  <a:pt x="0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0"/>
                  <a:pt x="1" y="29"/>
                  <a:pt x="3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9" y="27"/>
                  <a:pt x="9" y="26"/>
                </a:cubicBezTo>
                <a:cubicBezTo>
                  <a:pt x="9" y="26"/>
                  <a:pt x="10" y="25"/>
                  <a:pt x="10" y="24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19"/>
                  <a:pt x="5" y="17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5"/>
                  <a:pt x="19" y="5"/>
                  <a:pt x="20" y="7"/>
                </a:cubicBezTo>
                <a:cubicBezTo>
                  <a:pt x="24" y="10"/>
                  <a:pt x="24" y="10"/>
                  <a:pt x="24" y="10"/>
                </a:cubicBezTo>
                <a:cubicBezTo>
                  <a:pt x="25" y="10"/>
                  <a:pt x="27" y="9"/>
                  <a:pt x="29" y="8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1"/>
                  <a:pt x="30" y="0"/>
                  <a:pt x="32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8" y="1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8"/>
                  <a:pt x="48" y="8"/>
                  <a:pt x="48" y="8"/>
                </a:cubicBezTo>
                <a:close/>
                <a:moveTo>
                  <a:pt x="48" y="15"/>
                </a:moveTo>
                <a:cubicBezTo>
                  <a:pt x="48" y="15"/>
                  <a:pt x="48" y="15"/>
                  <a:pt x="48" y="15"/>
                </a:cubicBezTo>
                <a:cubicBezTo>
                  <a:pt x="47" y="14"/>
                  <a:pt x="46" y="14"/>
                  <a:pt x="45" y="13"/>
                </a:cubicBezTo>
                <a:cubicBezTo>
                  <a:pt x="43" y="13"/>
                  <a:pt x="42" y="12"/>
                  <a:pt x="42" y="11"/>
                </a:cubicBezTo>
                <a:cubicBezTo>
                  <a:pt x="42" y="6"/>
                  <a:pt x="42" y="6"/>
                  <a:pt x="42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11"/>
                  <a:pt x="35" y="11"/>
                  <a:pt x="35" y="11"/>
                </a:cubicBezTo>
                <a:cubicBezTo>
                  <a:pt x="35" y="12"/>
                  <a:pt x="34" y="13"/>
                  <a:pt x="33" y="13"/>
                </a:cubicBezTo>
                <a:cubicBezTo>
                  <a:pt x="30" y="14"/>
                  <a:pt x="27" y="15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7"/>
                  <a:pt x="22" y="17"/>
                  <a:pt x="21" y="16"/>
                </a:cubicBezTo>
                <a:cubicBezTo>
                  <a:pt x="18" y="13"/>
                  <a:pt x="18" y="13"/>
                  <a:pt x="18" y="13"/>
                </a:cubicBezTo>
                <a:cubicBezTo>
                  <a:pt x="13" y="18"/>
                  <a:pt x="13" y="18"/>
                  <a:pt x="13" y="18"/>
                </a:cubicBezTo>
                <a:cubicBezTo>
                  <a:pt x="16" y="21"/>
                  <a:pt x="16" y="21"/>
                  <a:pt x="16" y="21"/>
                </a:cubicBezTo>
                <a:cubicBezTo>
                  <a:pt x="17" y="22"/>
                  <a:pt x="17" y="24"/>
                  <a:pt x="16" y="25"/>
                </a:cubicBezTo>
                <a:cubicBezTo>
                  <a:pt x="16" y="26"/>
                  <a:pt x="15" y="27"/>
                  <a:pt x="14" y="29"/>
                </a:cubicBezTo>
                <a:cubicBezTo>
                  <a:pt x="14" y="30"/>
                  <a:pt x="14" y="31"/>
                  <a:pt x="13" y="33"/>
                </a:cubicBezTo>
                <a:cubicBezTo>
                  <a:pt x="13" y="34"/>
                  <a:pt x="12" y="35"/>
                  <a:pt x="10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42"/>
                  <a:pt x="6" y="42"/>
                  <a:pt x="6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12" y="42"/>
                  <a:pt x="13" y="43"/>
                  <a:pt x="13" y="45"/>
                </a:cubicBezTo>
                <a:cubicBezTo>
                  <a:pt x="13" y="46"/>
                  <a:pt x="14" y="47"/>
                  <a:pt x="14" y="49"/>
                </a:cubicBezTo>
                <a:cubicBezTo>
                  <a:pt x="15" y="50"/>
                  <a:pt x="16" y="51"/>
                  <a:pt x="16" y="52"/>
                </a:cubicBezTo>
                <a:cubicBezTo>
                  <a:pt x="17" y="54"/>
                  <a:pt x="17" y="55"/>
                  <a:pt x="16" y="56"/>
                </a:cubicBezTo>
                <a:cubicBezTo>
                  <a:pt x="13" y="59"/>
                  <a:pt x="13" y="59"/>
                  <a:pt x="13" y="59"/>
                </a:cubicBezTo>
                <a:cubicBezTo>
                  <a:pt x="18" y="64"/>
                  <a:pt x="18" y="64"/>
                  <a:pt x="18" y="64"/>
                </a:cubicBezTo>
                <a:cubicBezTo>
                  <a:pt x="21" y="61"/>
                  <a:pt x="21" y="61"/>
                  <a:pt x="21" y="61"/>
                </a:cubicBezTo>
                <a:cubicBezTo>
                  <a:pt x="22" y="60"/>
                  <a:pt x="24" y="60"/>
                  <a:pt x="25" y="61"/>
                </a:cubicBezTo>
                <a:cubicBezTo>
                  <a:pt x="26" y="62"/>
                  <a:pt x="27" y="62"/>
                  <a:pt x="29" y="63"/>
                </a:cubicBezTo>
                <a:cubicBezTo>
                  <a:pt x="30" y="63"/>
                  <a:pt x="31" y="64"/>
                  <a:pt x="32" y="64"/>
                </a:cubicBezTo>
                <a:cubicBezTo>
                  <a:pt x="34" y="64"/>
                  <a:pt x="35" y="66"/>
                  <a:pt x="35" y="67"/>
                </a:cubicBezTo>
                <a:cubicBezTo>
                  <a:pt x="35" y="72"/>
                  <a:pt x="35" y="72"/>
                  <a:pt x="35" y="72"/>
                </a:cubicBezTo>
                <a:cubicBezTo>
                  <a:pt x="42" y="72"/>
                  <a:pt x="42" y="72"/>
                  <a:pt x="42" y="72"/>
                </a:cubicBezTo>
                <a:cubicBezTo>
                  <a:pt x="42" y="67"/>
                  <a:pt x="42" y="67"/>
                  <a:pt x="42" y="67"/>
                </a:cubicBezTo>
                <a:cubicBezTo>
                  <a:pt x="42" y="67"/>
                  <a:pt x="42" y="67"/>
                  <a:pt x="42" y="67"/>
                </a:cubicBezTo>
                <a:cubicBezTo>
                  <a:pt x="42" y="66"/>
                  <a:pt x="43" y="64"/>
                  <a:pt x="44" y="64"/>
                </a:cubicBezTo>
                <a:cubicBezTo>
                  <a:pt x="46" y="64"/>
                  <a:pt x="47" y="63"/>
                  <a:pt x="48" y="63"/>
                </a:cubicBezTo>
                <a:cubicBezTo>
                  <a:pt x="48" y="63"/>
                  <a:pt x="48" y="63"/>
                  <a:pt x="48" y="63"/>
                </a:cubicBezTo>
                <a:cubicBezTo>
                  <a:pt x="50" y="62"/>
                  <a:pt x="51" y="62"/>
                  <a:pt x="52" y="61"/>
                </a:cubicBezTo>
                <a:cubicBezTo>
                  <a:pt x="53" y="60"/>
                  <a:pt x="55" y="60"/>
                  <a:pt x="56" y="61"/>
                </a:cubicBezTo>
                <a:cubicBezTo>
                  <a:pt x="59" y="64"/>
                  <a:pt x="59" y="64"/>
                  <a:pt x="59" y="64"/>
                </a:cubicBezTo>
                <a:cubicBezTo>
                  <a:pt x="64" y="59"/>
                  <a:pt x="64" y="59"/>
                  <a:pt x="64" y="59"/>
                </a:cubicBezTo>
                <a:cubicBezTo>
                  <a:pt x="61" y="56"/>
                  <a:pt x="61" y="56"/>
                  <a:pt x="61" y="56"/>
                </a:cubicBezTo>
                <a:cubicBezTo>
                  <a:pt x="60" y="55"/>
                  <a:pt x="60" y="54"/>
                  <a:pt x="61" y="52"/>
                </a:cubicBezTo>
                <a:cubicBezTo>
                  <a:pt x="61" y="51"/>
                  <a:pt x="62" y="50"/>
                  <a:pt x="63" y="49"/>
                </a:cubicBezTo>
                <a:cubicBezTo>
                  <a:pt x="63" y="47"/>
                  <a:pt x="64" y="46"/>
                  <a:pt x="64" y="45"/>
                </a:cubicBezTo>
                <a:cubicBezTo>
                  <a:pt x="64" y="43"/>
                  <a:pt x="65" y="42"/>
                  <a:pt x="67" y="42"/>
                </a:cubicBezTo>
                <a:cubicBezTo>
                  <a:pt x="71" y="42"/>
                  <a:pt x="71" y="42"/>
                  <a:pt x="71" y="42"/>
                </a:cubicBezTo>
                <a:cubicBezTo>
                  <a:pt x="71" y="35"/>
                  <a:pt x="71" y="35"/>
                  <a:pt x="71" y="35"/>
                </a:cubicBezTo>
                <a:cubicBezTo>
                  <a:pt x="67" y="35"/>
                  <a:pt x="67" y="35"/>
                  <a:pt x="67" y="35"/>
                </a:cubicBezTo>
                <a:cubicBezTo>
                  <a:pt x="65" y="35"/>
                  <a:pt x="64" y="34"/>
                  <a:pt x="64" y="33"/>
                </a:cubicBezTo>
                <a:cubicBezTo>
                  <a:pt x="64" y="31"/>
                  <a:pt x="63" y="30"/>
                  <a:pt x="63" y="29"/>
                </a:cubicBezTo>
                <a:cubicBezTo>
                  <a:pt x="62" y="27"/>
                  <a:pt x="61" y="26"/>
                  <a:pt x="61" y="25"/>
                </a:cubicBezTo>
                <a:cubicBezTo>
                  <a:pt x="60" y="24"/>
                  <a:pt x="60" y="22"/>
                  <a:pt x="61" y="21"/>
                </a:cubicBezTo>
                <a:cubicBezTo>
                  <a:pt x="64" y="18"/>
                  <a:pt x="64" y="18"/>
                  <a:pt x="64" y="18"/>
                </a:cubicBezTo>
                <a:cubicBezTo>
                  <a:pt x="59" y="13"/>
                  <a:pt x="59" y="13"/>
                  <a:pt x="59" y="13"/>
                </a:cubicBezTo>
                <a:cubicBezTo>
                  <a:pt x="56" y="16"/>
                  <a:pt x="56" y="16"/>
                  <a:pt x="56" y="16"/>
                </a:cubicBezTo>
                <a:cubicBezTo>
                  <a:pt x="55" y="17"/>
                  <a:pt x="53" y="17"/>
                  <a:pt x="52" y="17"/>
                </a:cubicBezTo>
                <a:cubicBezTo>
                  <a:pt x="51" y="16"/>
                  <a:pt x="50" y="15"/>
                  <a:pt x="48" y="15"/>
                </a:cubicBezTo>
                <a:close/>
                <a:moveTo>
                  <a:pt x="39" y="24"/>
                </a:moveTo>
                <a:cubicBezTo>
                  <a:pt x="39" y="24"/>
                  <a:pt x="39" y="24"/>
                  <a:pt x="39" y="24"/>
                </a:cubicBezTo>
                <a:cubicBezTo>
                  <a:pt x="30" y="24"/>
                  <a:pt x="24" y="31"/>
                  <a:pt x="24" y="39"/>
                </a:cubicBezTo>
                <a:cubicBezTo>
                  <a:pt x="24" y="47"/>
                  <a:pt x="30" y="54"/>
                  <a:pt x="39" y="54"/>
                </a:cubicBezTo>
                <a:cubicBezTo>
                  <a:pt x="47" y="54"/>
                  <a:pt x="53" y="47"/>
                  <a:pt x="53" y="39"/>
                </a:cubicBezTo>
                <a:cubicBezTo>
                  <a:pt x="53" y="31"/>
                  <a:pt x="47" y="24"/>
                  <a:pt x="39" y="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5327" name="PA_矩形 3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264041" y="2477884"/>
            <a:ext cx="1536225" cy="41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zh-CN" sz="2665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85%</a:t>
            </a:r>
          </a:p>
        </p:txBody>
      </p:sp>
      <p:sp>
        <p:nvSpPr>
          <p:cNvPr id="55328" name="PA_椭圆 32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551818" y="2202803"/>
            <a:ext cx="926813" cy="926813"/>
          </a:xfrm>
          <a:prstGeom prst="ellips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 sz="2399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55329" name="PA_矩形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0173559" y="2359387"/>
            <a:ext cx="1808892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Weekday Sales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55330" name="PA_矩形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0173559" y="3694594"/>
            <a:ext cx="1808892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067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Weekend Sales</a:t>
            </a:r>
          </a:p>
          <a:p>
            <a:pPr>
              <a:buFont typeface="Arial" panose="020B0604020202020204" pitchFamily="34" charset="0"/>
              <a:buNone/>
            </a:pPr>
            <a:endParaRPr lang="zh-CN" altLang="en-US" sz="1067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Templates</a:t>
            </a:r>
            <a:r>
              <a:rPr lang="en-US" altLang="zh-CN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 S has been specifically designed</a:t>
            </a:r>
            <a:r>
              <a:rPr lang="zh-CN" altLang="en-US" sz="1067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.</a:t>
            </a:r>
          </a:p>
        </p:txBody>
      </p:sp>
      <p:sp>
        <p:nvSpPr>
          <p:cNvPr id="19" name="PA_文本框 5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44601" y="428268"/>
            <a:ext cx="1891865" cy="50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2667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方正清刻本悦宋简体" panose="02000000000000000000" pitchFamily="2" charset="-122"/>
              </a:rPr>
              <a:t>Title bar Text</a:t>
            </a:r>
          </a:p>
        </p:txBody>
      </p:sp>
      <p:sp>
        <p:nvSpPr>
          <p:cNvPr id="20" name="PA_文本框 6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4601" y="798570"/>
            <a:ext cx="3404778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13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This are a good space for a short subtitle</a:t>
            </a:r>
          </a:p>
        </p:txBody>
      </p:sp>
    </p:spTree>
    <p:extLst>
      <p:ext uri="{BB962C8B-B14F-4D97-AF65-F5344CB8AC3E}">
        <p14:creationId xmlns:p14="http://schemas.microsoft.com/office/powerpoint/2010/main" val="340661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7" grpId="0" animBg="1"/>
      <p:bldP spid="55318" grpId="0" animBg="1"/>
      <p:bldP spid="55319" grpId="0" animBg="1" autoUpdateAnimBg="0"/>
      <p:bldP spid="55320" grpId="0" animBg="1" autoUpdateAnimBg="0"/>
      <p:bldP spid="55321" grpId="0" animBg="1" autoUpdateAnimBg="0"/>
      <p:bldP spid="55322" grpId="0" animBg="1" autoUpdateAnimBg="0"/>
      <p:bldP spid="55323" grpId="0" animBg="1" autoUpdateAnimBg="0"/>
      <p:bldP spid="55324" grpId="0" animBg="1" autoUpdateAnimBg="0"/>
      <p:bldP spid="55325" grpId="0" animBg="1" autoUpdateAnimBg="0"/>
      <p:bldP spid="55326" grpId="0" animBg="1" autoUpdateAnimBg="0"/>
      <p:bldP spid="55327" grpId="0" animBg="1" autoUpdateAnimBg="0"/>
      <p:bldP spid="55328" grpId="0" animBg="1" autoUpdateAnimBg="0"/>
      <p:bldP spid="55329" grpId="0" animBg="1" autoUpdateAnimBg="0"/>
      <p:bldP spid="55330" grpId="0" animBg="1" autoUpdateAnimBg="0"/>
      <p:bldP spid="19" grpId="0" animBg="1" autoUpdateAnimBg="0"/>
      <p:bldP spid="20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1"/>
          <p:cNvSpPr/>
          <p:nvPr>
            <p:custDataLst>
              <p:tags r:id="rId1"/>
            </p:custDataLst>
          </p:nvPr>
        </p:nvSpPr>
        <p:spPr>
          <a:xfrm>
            <a:off x="1793306" y="2049781"/>
            <a:ext cx="2770860" cy="275844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grpSp>
        <p:nvGrpSpPr>
          <p:cNvPr id="2" name="1"/>
          <p:cNvGrpSpPr/>
          <p:nvPr>
            <p:custDataLst>
              <p:tags r:id="rId2"/>
            </p:custDataLst>
          </p:nvPr>
        </p:nvGrpSpPr>
        <p:grpSpPr>
          <a:xfrm>
            <a:off x="1942306" y="2201331"/>
            <a:ext cx="2472859" cy="2455341"/>
            <a:chOff x="2189049" y="2201331"/>
            <a:chExt cx="2472859" cy="2455341"/>
          </a:xfrm>
        </p:grpSpPr>
        <p:sp>
          <p:nvSpPr>
            <p:cNvPr id="9" name="淘宝店chenying0907出品 8"/>
            <p:cNvSpPr/>
            <p:nvPr/>
          </p:nvSpPr>
          <p:spPr>
            <a:xfrm>
              <a:off x="2189049" y="2201331"/>
              <a:ext cx="2472859" cy="2455341"/>
            </a:xfrm>
            <a:prstGeom prst="rect">
              <a:avLst/>
            </a:prstGeom>
            <a:solidFill>
              <a:srgbClr val="FFFAF8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endParaRPr>
            </a:p>
          </p:txBody>
        </p:sp>
        <p:pic>
          <p:nvPicPr>
            <p:cNvPr id="10" name="淘宝店chenying0907出品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599" r="9164"/>
            <a:stretch/>
          </p:blipFill>
          <p:spPr>
            <a:xfrm rot="5400000">
              <a:off x="2442759" y="2438075"/>
              <a:ext cx="2024179" cy="2404594"/>
            </a:xfrm>
            <a:prstGeom prst="rect">
              <a:avLst/>
            </a:prstGeom>
          </p:spPr>
        </p:pic>
      </p:grpSp>
      <p:sp>
        <p:nvSpPr>
          <p:cNvPr id="12" name="PA_文本框 6"/>
          <p:cNvSpPr txBox="1"/>
          <p:nvPr>
            <p:custDataLst>
              <p:tags r:id="rId3"/>
            </p:custDataLst>
          </p:nvPr>
        </p:nvSpPr>
        <p:spPr>
          <a:xfrm>
            <a:off x="2439768" y="2570711"/>
            <a:ext cx="1197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6400">
                <a:ln w="12700">
                  <a:solidFill>
                    <a:schemeClr val="accent1"/>
                  </a:solidFill>
                </a:ln>
                <a:noFill/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>
                <a:latin typeface="微软雅黑" pitchFamily="34" charset="-122"/>
                <a:sym typeface="方正清刻本悦宋简体" panose="02000000000000000000" pitchFamily="2" charset="-122"/>
              </a:rPr>
              <a:t>02</a:t>
            </a:r>
            <a:endParaRPr lang="zh-CN" altLang="en-US" dirty="0">
              <a:latin typeface="微软雅黑" pitchFamily="34" charset="-122"/>
              <a:sym typeface="方正清刻本悦宋简体" panose="02000000000000000000" pitchFamily="2" charset="-122"/>
            </a:endParaRPr>
          </a:p>
        </p:txBody>
      </p:sp>
      <p:sp>
        <p:nvSpPr>
          <p:cNvPr id="13" name="1"/>
          <p:cNvSpPr/>
          <p:nvPr>
            <p:custDataLst>
              <p:tags r:id="rId4"/>
            </p:custDataLst>
          </p:nvPr>
        </p:nvSpPr>
        <p:spPr>
          <a:xfrm>
            <a:off x="2357768" y="3630848"/>
            <a:ext cx="1365984" cy="297454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itchFamily="34" charset="0"/>
              <a:buNone/>
            </a:pPr>
            <a:r>
              <a:rPr lang="en-US" altLang="zh-CN" sz="1333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PART A</a:t>
            </a:r>
            <a:endParaRPr lang="zh-CN" altLang="en-US" sz="1333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  <a:sym typeface="方正清刻本悦宋简体" panose="02000000000000000000" pitchFamily="2" charset="-122"/>
            </a:endParaRPr>
          </a:p>
        </p:txBody>
      </p:sp>
      <p:cxnSp>
        <p:nvCxnSpPr>
          <p:cNvPr id="14" name="1"/>
          <p:cNvCxnSpPr/>
          <p:nvPr>
            <p:custDataLst>
              <p:tags r:id="rId5"/>
            </p:custDataLst>
          </p:nvPr>
        </p:nvCxnSpPr>
        <p:spPr>
          <a:xfrm>
            <a:off x="2444530" y="3580198"/>
            <a:ext cx="1192463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PA_文本框 14"/>
          <p:cNvSpPr txBox="1"/>
          <p:nvPr>
            <p:custDataLst>
              <p:tags r:id="rId6"/>
            </p:custDataLst>
          </p:nvPr>
        </p:nvSpPr>
        <p:spPr>
          <a:xfrm>
            <a:off x="5038450" y="2628282"/>
            <a:ext cx="5616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Title bar Enter text</a:t>
            </a:r>
          </a:p>
        </p:txBody>
      </p:sp>
      <p:sp>
        <p:nvSpPr>
          <p:cNvPr id="19" name="PA_文本框 14"/>
          <p:cNvSpPr txBox="1"/>
          <p:nvPr>
            <p:custDataLst>
              <p:tags r:id="rId7"/>
            </p:custDataLst>
          </p:nvPr>
        </p:nvSpPr>
        <p:spPr>
          <a:xfrm>
            <a:off x="5038451" y="3429002"/>
            <a:ext cx="5310236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67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  <a:sym typeface="方正清刻本悦宋简体" panose="02000000000000000000" pitchFamily="2" charset="-122"/>
              </a:rPr>
              <a:t>We have many PowerPoint templates-has been specifically designed to help anyone s is stepping into the world of Po WerPoint for the very.</a:t>
            </a:r>
          </a:p>
        </p:txBody>
      </p:sp>
    </p:spTree>
    <p:extLst>
      <p:ext uri="{BB962C8B-B14F-4D97-AF65-F5344CB8AC3E}">
        <p14:creationId xmlns:p14="http://schemas.microsoft.com/office/powerpoint/2010/main" val="372448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14="http://schemas.microsoft.com/office/drawing/2010/main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 autoUpdateAnimBg="0"/>
      <p:bldP spid="13" grpId="0" animBg="1" autoUpdateAnimBg="0"/>
      <p:bldP spid="18" grpId="0" animBg="1" autoUpdateAnimBg="0"/>
      <p:bldP spid="19" grpId="0" animBg="1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https://www.freeppt7.com-Best PowerPoint templates for free download​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83A8"/>
      </a:accent1>
      <a:accent2>
        <a:srgbClr val="FFABB5"/>
      </a:accent2>
      <a:accent3>
        <a:srgbClr val="E57676"/>
      </a:accent3>
      <a:accent4>
        <a:srgbClr val="F9D8AC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3191</Words>
  <Application>Microsoft Office PowerPoint</Application>
  <PresentationFormat>宽屏</PresentationFormat>
  <Paragraphs>295</Paragraphs>
  <Slides>27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2" baseType="lpstr">
      <vt:lpstr>等线 Light</vt:lpstr>
      <vt:lpstr>等线</vt:lpstr>
      <vt:lpstr>微软雅黑</vt:lpstr>
      <vt:lpstr>Arial</vt:lpstr>
      <vt:lpstr>https://www.freeppt7.com-Best PowerPoint templates for free download​​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小清新PPT</dc:title>
  <dc:subject>RP</dc:subject>
  <cp:keywords>RP</cp:keywords>
  <dc:description>RP</dc:description>
  <cp:lastModifiedBy>之灵 宇</cp:lastModifiedBy>
  <cp:revision>6</cp:revision>
  <dcterms:created xsi:type="dcterms:W3CDTF">2016-11-17T12:23:55Z</dcterms:created>
  <dcterms:modified xsi:type="dcterms:W3CDTF">2019-05-18T14:03:30Z</dcterms:modified>
  <cp:category>RP</cp:category>
  <cp:contentStatus>RP</cp:contentStatus>
</cp:coreProperties>
</file>