
<file path=[Content_Types].xml><?xml version="1.0" encoding="utf-8"?>
<Types xmlns="http://schemas.openxmlformats.org/package/2006/content-types">
  <Default Extension="jpeg" ContentType="image/jpeg"/>
  <Default Extension="mid" ContentType="audio/mid"/>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handoutMasterIdLst>
    <p:handoutMasterId r:id="rId33"/>
  </p:handoutMasterIdLst>
  <p:sldIdLst>
    <p:sldId id="1151" r:id="rId2"/>
    <p:sldId id="1104" r:id="rId3"/>
    <p:sldId id="1056" r:id="rId4"/>
    <p:sldId id="1131" r:id="rId5"/>
    <p:sldId id="1132" r:id="rId6"/>
    <p:sldId id="1061" r:id="rId7"/>
    <p:sldId id="1133" r:id="rId8"/>
    <p:sldId id="1134" r:id="rId9"/>
    <p:sldId id="1135" r:id="rId10"/>
    <p:sldId id="1110" r:id="rId11"/>
    <p:sldId id="1111" r:id="rId12"/>
    <p:sldId id="1136" r:id="rId13"/>
    <p:sldId id="1140" r:id="rId14"/>
    <p:sldId id="1139" r:id="rId15"/>
    <p:sldId id="1137" r:id="rId16"/>
    <p:sldId id="1138" r:id="rId17"/>
    <p:sldId id="1117" r:id="rId18"/>
    <p:sldId id="1118" r:id="rId19"/>
    <p:sldId id="1141" r:id="rId20"/>
    <p:sldId id="1142" r:id="rId21"/>
    <p:sldId id="1143" r:id="rId22"/>
    <p:sldId id="1144" r:id="rId23"/>
    <p:sldId id="1145" r:id="rId24"/>
    <p:sldId id="1124" r:id="rId25"/>
    <p:sldId id="1125" r:id="rId26"/>
    <p:sldId id="1146" r:id="rId27"/>
    <p:sldId id="1147" r:id="rId28"/>
    <p:sldId id="1148" r:id="rId29"/>
    <p:sldId id="1149" r:id="rId30"/>
    <p:sldId id="1130" r:id="rId31"/>
  </p:sldIdLst>
  <p:sldSz cx="9144000" cy="5143500" type="screen16x9"/>
  <p:notesSz cx="6858000" cy="9144000"/>
  <p:defaultTex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6" pos="528" userDrawn="1">
          <p15:clr>
            <a:srgbClr val="A4A3A4"/>
          </p15:clr>
        </p15:guide>
        <p15:guide id="7" pos="7152" userDrawn="1">
          <p15:clr>
            <a:srgbClr val="A4A3A4"/>
          </p15:clr>
        </p15:guide>
        <p15:guide id="8" orient="horz" pos="1620">
          <p15:clr>
            <a:srgbClr val="A4A3A4"/>
          </p15:clr>
        </p15:guide>
        <p15:guide id="9" pos="2880">
          <p15:clr>
            <a:srgbClr val="A4A3A4"/>
          </p15:clr>
        </p15:guide>
        <p15:guide id="10" pos="396">
          <p15:clr>
            <a:srgbClr val="A4A3A4"/>
          </p15:clr>
        </p15:guide>
        <p15:guide id="11" pos="5364">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0BF6F"/>
    <a:srgbClr val="99A866"/>
    <a:srgbClr val="080808"/>
    <a:srgbClr val="B582B8"/>
    <a:srgbClr val="E0B1C2"/>
    <a:srgbClr val="F1C060"/>
    <a:srgbClr val="7BC5D6"/>
    <a:srgbClr val="BC8CBE"/>
    <a:srgbClr val="FDF9F2"/>
    <a:srgbClr val="57B3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30" autoAdjust="0"/>
    <p:restoredTop sz="94434" autoAdjust="0"/>
  </p:normalViewPr>
  <p:slideViewPr>
    <p:cSldViewPr snapToGrid="0">
      <p:cViewPr varScale="1">
        <p:scale>
          <a:sx n="95" d="100"/>
          <a:sy n="95" d="100"/>
        </p:scale>
        <p:origin x="690" y="66"/>
      </p:cViewPr>
      <p:guideLst>
        <p:guide orient="horz" pos="2160"/>
        <p:guide pos="3840"/>
        <p:guide pos="528"/>
        <p:guide pos="7152"/>
        <p:guide orient="horz" pos="1620"/>
        <p:guide pos="2880"/>
        <p:guide pos="396"/>
        <p:guide pos="5364"/>
      </p:guideLst>
    </p:cSldViewPr>
  </p:slideViewPr>
  <p:notesTextViewPr>
    <p:cViewPr>
      <p:scale>
        <a:sx n="1" d="1"/>
        <a:sy n="1" d="1"/>
      </p:scale>
      <p:origin x="0" y="0"/>
    </p:cViewPr>
  </p:notesTextViewPr>
  <p:sorterViewPr>
    <p:cViewPr>
      <p:scale>
        <a:sx n="64" d="100"/>
        <a:sy n="64" d="100"/>
      </p:scale>
      <p:origin x="0" y="0"/>
    </p:cViewPr>
  </p:sorterViewPr>
  <p:notesViewPr>
    <p:cSldViewPr snapToGrid="0" showGuides="1">
      <p:cViewPr varScale="1">
        <p:scale>
          <a:sx n="88" d="100"/>
          <a:sy n="88" d="100"/>
        </p:scale>
        <p:origin x="3822"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552253F-1DC1-44AB-85F9-14DB9D873A39}" type="datetimeFigureOut">
              <a:rPr lang="en-US" smtClean="0"/>
              <a:pPr/>
              <a:t>5/18/2019</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FF8A4E4-7001-4196-8720-A0FCB0AEBF4A}" type="slidenum">
              <a:rPr lang="en-US" smtClean="0"/>
              <a:pPr/>
              <a:t>‹#›</a:t>
            </a:fld>
            <a:endParaRPr lang="en-US"/>
          </a:p>
        </p:txBody>
      </p:sp>
    </p:spTree>
    <p:extLst>
      <p:ext uri="{BB962C8B-B14F-4D97-AF65-F5344CB8AC3E}">
        <p14:creationId xmlns:p14="http://schemas.microsoft.com/office/powerpoint/2010/main" val="28691813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64D076-05C0-4F10-BAEB-F2DA581BE89B}" type="datetimeFigureOut">
              <a:rPr lang="en-US" smtClean="0"/>
              <a:pPr/>
              <a:t>5/18/2019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E7B7F8-81FA-46DC-8926-8D6B124E54D6}" type="slidenum">
              <a:rPr lang="en-US" smtClean="0"/>
              <a:pPr/>
              <a:t>‹#›</a:t>
            </a:fld>
            <a:endParaRPr lang="en-US"/>
          </a:p>
        </p:txBody>
      </p:sp>
    </p:spTree>
    <p:extLst>
      <p:ext uri="{BB962C8B-B14F-4D97-AF65-F5344CB8AC3E}">
        <p14:creationId xmlns:p14="http://schemas.microsoft.com/office/powerpoint/2010/main" val="1151455770"/>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31479596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70546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38432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68425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39413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58997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69760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69760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64854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69760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69760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64854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463026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64854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69760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87916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88619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66051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94763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97769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42502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96631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00476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jpe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4">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spTree>
    <p:extLst>
      <p:ext uri="{BB962C8B-B14F-4D97-AF65-F5344CB8AC3E}">
        <p14:creationId xmlns:p14="http://schemas.microsoft.com/office/powerpoint/2010/main" val="4140808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62" r:id="rId6"/>
    <p:sldLayoutId id="2147483667" r:id="rId7"/>
    <p:sldLayoutId id="2147483666" r:id="rId8"/>
    <p:sldLayoutId id="2147483655" r:id="rId9"/>
    <p:sldLayoutId id="2147483656" r:id="rId10"/>
    <p:sldLayoutId id="2147483657" r:id="rId11"/>
    <p:sldLayoutId id="2147483658" r:id="rId12"/>
    <p:sldLayoutId id="2147483659" r:id="rId13"/>
    <p:sldLayoutId id="2147483668" r:id="rId14"/>
    <p:sldLayoutId id="2147483669" r:id="rId15"/>
    <p:sldLayoutId id="2147483670" r:id="rId16"/>
    <p:sldLayoutId id="2147483671" r:id="rId17"/>
    <p:sldLayoutId id="2147483672" r:id="rId18"/>
    <p:sldLayoutId id="2147483673" r:id="rId19"/>
    <p:sldLayoutId id="2147483674" r:id="rId20"/>
    <p:sldLayoutId id="2147483675" r:id="rId21"/>
    <p:sldLayoutId id="2147483682" r:id="rId22"/>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microsoft.com/office/2007/relationships/media" Target="../media/media2.mid"/><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jpeg"/><Relationship Id="rId5" Type="http://schemas.openxmlformats.org/officeDocument/2006/relationships/slideLayout" Target="../slideLayouts/slideLayout6.xml"/><Relationship Id="rId4" Type="http://schemas.openxmlformats.org/officeDocument/2006/relationships/audio" Target="../media/media2.mid"/></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6.xml"/><Relationship Id="rId4" Type="http://schemas.openxmlformats.org/officeDocument/2006/relationships/image" Target="../media/image8.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6.xml"/><Relationship Id="rId5" Type="http://schemas.openxmlformats.org/officeDocument/2006/relationships/image" Target="../media/image12.jpeg"/><Relationship Id="rId4" Type="http://schemas.openxmlformats.org/officeDocument/2006/relationships/image" Target="../media/image11.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sp>
        <p:nvSpPr>
          <p:cNvPr id="14" name="_3"/>
          <p:cNvSpPr/>
          <p:nvPr/>
        </p:nvSpPr>
        <p:spPr>
          <a:xfrm>
            <a:off x="1655521" y="2079803"/>
            <a:ext cx="5570756" cy="461665"/>
          </a:xfrm>
          <a:prstGeom prst="rect">
            <a:avLst/>
          </a:prstGeom>
          <a:noFill/>
        </p:spPr>
        <p:txBody>
          <a:bodyPr wrap="square" rtlCol="0" anchor="ctr">
            <a:spAutoFit/>
          </a:bodyPr>
          <a:lstStyle/>
          <a:p>
            <a:pPr algn="ctr" defTabSz="914400" fontAlgn="base">
              <a:spcBef>
                <a:spcPct val="0"/>
              </a:spcBef>
              <a:spcAft>
                <a:spcPct val="0"/>
              </a:spcAft>
            </a:pPr>
            <a:r>
              <a:rPr lang="zh-CN" altLang="en-US" sz="2400" dirty="0">
                <a:blipFill dpi="0" rotWithShape="1">
                  <a:blip r:embed="rId7"/>
                  <a:srcRect/>
                  <a:stretch>
                    <a:fillRect/>
                  </a:stretch>
                </a:blipFill>
                <a:effectLst>
                  <a:innerShdw blurRad="63500" dist="50800" dir="18900000">
                    <a:prstClr val="black">
                      <a:alpha val="30000"/>
                    </a:prstClr>
                  </a:innerShdw>
                </a:effectLst>
                <a:latin typeface="微软雅黑" pitchFamily="34" charset="-122"/>
                <a:ea typeface="微软雅黑" pitchFamily="34" charset="-122"/>
                <a:cs typeface="Arial" panose="020B0604020202020204" pitchFamily="34" charset="0"/>
              </a:rPr>
              <a:t>Literary refreshing</a:t>
            </a:r>
            <a:r>
              <a:rPr lang="en-US" altLang="zh-CN" sz="2400" dirty="0">
                <a:blipFill dpi="0" rotWithShape="1">
                  <a:blip r:embed="rId7"/>
                  <a:srcRect/>
                  <a:stretch>
                    <a:fillRect/>
                  </a:stretch>
                </a:blipFill>
                <a:effectLst>
                  <a:innerShdw blurRad="63500" dist="50800" dir="18900000">
                    <a:prstClr val="black">
                      <a:alpha val="30000"/>
                    </a:prstClr>
                  </a:innerShdw>
                </a:effectLst>
                <a:latin typeface="微软雅黑" pitchFamily="34" charset="-122"/>
                <a:ea typeface="微软雅黑" pitchFamily="34" charset="-122"/>
                <a:cs typeface="Arial" panose="020B0604020202020204" pitchFamily="34" charset="0"/>
              </a:rPr>
              <a:t> PPT </a:t>
            </a:r>
            <a:r>
              <a:rPr lang="zh-CN" altLang="en-US" sz="2400" dirty="0">
                <a:blipFill dpi="0" rotWithShape="1">
                  <a:blip r:embed="rId7"/>
                  <a:srcRect/>
                  <a:stretch>
                    <a:fillRect/>
                  </a:stretch>
                </a:blipFill>
                <a:effectLst>
                  <a:innerShdw blurRad="63500" dist="50800" dir="18900000">
                    <a:prstClr val="black">
                      <a:alpha val="30000"/>
                    </a:prstClr>
                  </a:innerShdw>
                </a:effectLst>
                <a:latin typeface="微软雅黑" pitchFamily="34" charset="-122"/>
                <a:ea typeface="微软雅黑" pitchFamily="34" charset="-122"/>
                <a:cs typeface="Arial" panose="020B0604020202020204" pitchFamily="34" charset="0"/>
              </a:rPr>
              <a:t>Template</a:t>
            </a:r>
          </a:p>
        </p:txBody>
      </p:sp>
      <p:sp>
        <p:nvSpPr>
          <p:cNvPr id="15" name="TextBox 36"/>
          <p:cNvSpPr txBox="1"/>
          <p:nvPr/>
        </p:nvSpPr>
        <p:spPr>
          <a:xfrm>
            <a:off x="2430734" y="2571750"/>
            <a:ext cx="4020330" cy="539956"/>
          </a:xfrm>
          <a:prstGeom prst="rect">
            <a:avLst/>
          </a:prstGeom>
          <a:noFill/>
        </p:spPr>
        <p:txBody>
          <a:bodyPr wrap="square" rtlCol="0">
            <a:spAutoFit/>
          </a:bodyPr>
          <a:lstStyle/>
          <a:p>
            <a:pPr algn="ctr">
              <a:lnSpc>
                <a:spcPct val="125000"/>
              </a:lnSpc>
              <a:spcAft>
                <a:spcPts val="600"/>
              </a:spcAft>
            </a:pPr>
            <a:r>
              <a:rPr lang="en-US" altLang="zh-CN" sz="800" dirty="0">
                <a:solidFill>
                  <a:srgbClr val="080808"/>
                </a:solidFill>
                <a:latin typeface="微软雅黑" pitchFamily="34" charset="-122"/>
                <a:ea typeface="微软雅黑" pitchFamily="34" charset="-122"/>
              </a:rPr>
              <a:t>A Designer can with default text to simulate WhatsApp. would look. It looks even better with your using this text. Whoever evaluates your text cannot evaluate the</a:t>
            </a:r>
            <a:endParaRPr lang="zh-CN" altLang="en-US" sz="800" dirty="0">
              <a:solidFill>
                <a:srgbClr val="080808"/>
              </a:solidFill>
              <a:latin typeface="微软雅黑" pitchFamily="34" charset="-122"/>
              <a:ea typeface="微软雅黑" pitchFamily="34" charset="-122"/>
            </a:endParaRPr>
          </a:p>
        </p:txBody>
      </p:sp>
      <p:pic>
        <p:nvPicPr>
          <p:cNvPr id="17" name="守护甜心 - 唯美纯音乐">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cstate="print"/>
          <a:stretch>
            <a:fillRect/>
          </a:stretch>
        </p:blipFill>
        <p:spPr>
          <a:xfrm>
            <a:off x="3552450" y="5522389"/>
            <a:ext cx="609600" cy="609600"/>
          </a:xfrm>
          <a:prstGeom prst="rect">
            <a:avLst/>
          </a:prstGeom>
        </p:spPr>
      </p:pic>
      <p:pic>
        <p:nvPicPr>
          <p:cNvPr id="4" name="Rmw0025">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cstate="print"/>
          <a:stretch>
            <a:fillRect/>
          </a:stretch>
        </p:blipFill>
        <p:spPr>
          <a:xfrm>
            <a:off x="-682519" y="3550667"/>
            <a:ext cx="609600" cy="609600"/>
          </a:xfrm>
          <a:prstGeom prst="rect">
            <a:avLst/>
          </a:prstGeom>
        </p:spPr>
      </p:pic>
      <p:sp>
        <p:nvSpPr>
          <p:cNvPr id="9" name="_3"/>
          <p:cNvSpPr/>
          <p:nvPr/>
        </p:nvSpPr>
        <p:spPr>
          <a:xfrm>
            <a:off x="1655521" y="1197861"/>
            <a:ext cx="5570756" cy="923330"/>
          </a:xfrm>
          <a:prstGeom prst="rect">
            <a:avLst/>
          </a:prstGeom>
          <a:noFill/>
        </p:spPr>
        <p:txBody>
          <a:bodyPr wrap="square" rtlCol="0" anchor="ctr">
            <a:spAutoFit/>
          </a:bodyPr>
          <a:lstStyle/>
          <a:p>
            <a:pPr algn="ctr" defTabSz="914400" fontAlgn="base">
              <a:spcBef>
                <a:spcPct val="0"/>
              </a:spcBef>
              <a:spcAft>
                <a:spcPct val="0"/>
              </a:spcAft>
            </a:pPr>
            <a:r>
              <a:rPr lang="en-US" altLang="zh-CN" sz="5400" dirty="0">
                <a:blipFill dpi="0" rotWithShape="1">
                  <a:blip r:embed="rId7"/>
                  <a:srcRect/>
                  <a:stretch>
                    <a:fillRect/>
                  </a:stretch>
                </a:blipFill>
                <a:effectLst>
                  <a:innerShdw blurRad="63500" dist="50800" dir="18900000">
                    <a:prstClr val="black">
                      <a:alpha val="30000"/>
                    </a:prstClr>
                  </a:innerShdw>
                </a:effectLst>
                <a:latin typeface="微软雅黑" pitchFamily="34" charset="-122"/>
                <a:ea typeface="微软雅黑" pitchFamily="34" charset="-122"/>
                <a:cs typeface="Arial" panose="020B0604020202020204" pitchFamily="34" charset="0"/>
              </a:rPr>
              <a:t>2019</a:t>
            </a:r>
            <a:endParaRPr lang="zh-CN" altLang="en-US" sz="5400" dirty="0">
              <a:blipFill dpi="0" rotWithShape="1">
                <a:blip r:embed="rId7"/>
                <a:srcRect/>
                <a:stretch>
                  <a:fillRect/>
                </a:stretch>
              </a:blipFill>
              <a:effectLst>
                <a:innerShdw blurRad="63500" dist="50800" dir="18900000">
                  <a:prstClr val="black">
                    <a:alpha val="30000"/>
                  </a:prstClr>
                </a:innerShdw>
              </a:effectLst>
              <a:latin typeface="微软雅黑" pitchFamily="34" charset="-122"/>
              <a:ea typeface="微软雅黑" pitchFamily="34" charset="-122"/>
              <a:cs typeface="Arial" panose="020B0604020202020204" pitchFamily="34" charset="0"/>
            </a:endParaRPr>
          </a:p>
        </p:txBody>
      </p:sp>
    </p:spTree>
    <p:extLst>
      <p:ext uri="{BB962C8B-B14F-4D97-AF65-F5344CB8AC3E}">
        <p14:creationId xmlns:p14="http://schemas.microsoft.com/office/powerpoint/2010/main" val="2429338119"/>
      </p:ext>
    </p:extLst>
  </p:cSld>
  <p:clrMapOvr>
    <a:masterClrMapping/>
  </p:clrMapOvr>
  <mc:AlternateContent xmlns:mc="http://schemas.openxmlformats.org/markup-compatibility/2006" xmlns:p14="http://schemas.microsoft.com/office/powerpoint/2010/main">
    <mc:Choice Requires="p14">
      <p:transition spd="med" p14:dur="700" advClick="0" advTm="8000">
        <p:fade/>
      </p:transition>
    </mc:Choice>
    <mc:Fallback xmlns:a14="http://schemas.microsoft.com/office/drawing/2010/main" xmlns="">
      <p:transition spd="med"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7"/>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1000"/>
                                        <p:tgtEl>
                                          <p:spTgt spid="15"/>
                                        </p:tgtEl>
                                      </p:cBhvr>
                                    </p:animEffect>
                                    <p:anim calcmode="lin" valueType="num">
                                      <p:cBhvr>
                                        <p:cTn id="17" dur="1000" fill="hold"/>
                                        <p:tgtEl>
                                          <p:spTgt spid="15"/>
                                        </p:tgtEl>
                                        <p:attrNameLst>
                                          <p:attrName>ppt_x</p:attrName>
                                        </p:attrNameLst>
                                      </p:cBhvr>
                                      <p:tavLst>
                                        <p:tav tm="0">
                                          <p:val>
                                            <p:strVal val="#ppt_x"/>
                                          </p:val>
                                        </p:tav>
                                        <p:tav tm="100000">
                                          <p:val>
                                            <p:strVal val="#ppt_x"/>
                                          </p:val>
                                        </p:tav>
                                      </p:tavLst>
                                    </p:anim>
                                    <p:anim calcmode="lin" valueType="num">
                                      <p:cBhvr>
                                        <p:cTn id="1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4" repeatCount="indefinite" fill="remove" display="0">
                  <p:stCondLst>
                    <p:cond delay="indefinite"/>
                  </p:stCondLst>
                  <p:endCondLst>
                    <p:cond evt="onStopAudio" delay="0">
                      <p:tgtEl>
                        <p:sldTgt/>
                      </p:tgtEl>
                    </p:cond>
                  </p:endCondLst>
                </p:cTn>
                <p:tgtEl>
                  <p:spTgt spid="17"/>
                </p:tgtEl>
              </p:cMediaNode>
            </p:audio>
            <p:audio>
              <p:cMediaNode vol="80000">
                <p:cTn id="25" fill="hold" display="0">
                  <p:stCondLst>
                    <p:cond delay="indefinite"/>
                  </p:stCondLst>
                  <p:endCondLst>
                    <p:cond evt="onStopAudio" delay="0">
                      <p:tgtEl>
                        <p:sldTgt/>
                      </p:tgtEl>
                    </p:cond>
                  </p:endCondLst>
                </p:cTn>
                <p:tgtEl>
                  <p:spTgt spid="4"/>
                </p:tgtEl>
              </p:cMediaNode>
            </p:audio>
          </p:childTnLst>
        </p:cTn>
      </p:par>
    </p:tnLst>
    <p:bldLst>
      <p:bldP spid="14" grpId="0"/>
      <p:bldP spid="15"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sp>
        <p:nvSpPr>
          <p:cNvPr id="11" name="TextBox 28"/>
          <p:cNvSpPr txBox="1"/>
          <p:nvPr/>
        </p:nvSpPr>
        <p:spPr>
          <a:xfrm>
            <a:off x="2442518" y="1734457"/>
            <a:ext cx="1011815" cy="938719"/>
          </a:xfrm>
          <a:prstGeom prst="rect">
            <a:avLst/>
          </a:prstGeom>
          <a:noFill/>
        </p:spPr>
        <p:txBody>
          <a:bodyPr wrap="none" rtlCol="0">
            <a:spAutoFit/>
          </a:bodyPr>
          <a:lstStyle/>
          <a:p>
            <a:r>
              <a:rPr lang="en-US" altLang="zh-CN" sz="5500" dirty="0">
                <a:blipFill>
                  <a:blip r:embed="rId3"/>
                  <a:stretch>
                    <a:fillRect/>
                  </a:stretch>
                </a:blipFill>
                <a:latin typeface="微软雅黑" pitchFamily="34" charset="-122"/>
                <a:ea typeface="微软雅黑" pitchFamily="34" charset="-122"/>
              </a:rPr>
              <a:t>02</a:t>
            </a:r>
            <a:endParaRPr lang="zh-CN" altLang="en-US" sz="5500" dirty="0">
              <a:blipFill>
                <a:blip r:embed="rId3"/>
                <a:stretch>
                  <a:fillRect/>
                </a:stretch>
              </a:blipFill>
              <a:latin typeface="微软雅黑" pitchFamily="34" charset="-122"/>
              <a:ea typeface="微软雅黑" pitchFamily="34" charset="-122"/>
            </a:endParaRPr>
          </a:p>
        </p:txBody>
      </p:sp>
      <p:sp>
        <p:nvSpPr>
          <p:cNvPr id="12" name="_3"/>
          <p:cNvSpPr/>
          <p:nvPr/>
        </p:nvSpPr>
        <p:spPr>
          <a:xfrm>
            <a:off x="3480941" y="1890236"/>
            <a:ext cx="1800493" cy="738664"/>
          </a:xfrm>
          <a:prstGeom prst="rect">
            <a:avLst/>
          </a:prstGeom>
          <a:effectLst/>
        </p:spPr>
        <p:txBody>
          <a:bodyPr wrap="none">
            <a:spAutoFit/>
          </a:bodyPr>
          <a:lstStyle/>
          <a:p>
            <a:r>
              <a:rPr lang="zh-CN" altLang="en-US" sz="4200" dirty="0">
                <a:blipFill>
                  <a:blip r:embed="rId3"/>
                  <a:stretch>
                    <a:fillRect/>
                  </a:stretch>
                </a:blipFill>
                <a:latin typeface="微软雅黑" pitchFamily="34" charset="-122"/>
                <a:ea typeface="微软雅黑" pitchFamily="34" charset="-122"/>
              </a:rPr>
              <a:t>Title bar</a:t>
            </a:r>
          </a:p>
        </p:txBody>
      </p:sp>
      <p:sp>
        <p:nvSpPr>
          <p:cNvPr id="13" name="_3"/>
          <p:cNvSpPr/>
          <p:nvPr/>
        </p:nvSpPr>
        <p:spPr>
          <a:xfrm>
            <a:off x="3508582" y="2482467"/>
            <a:ext cx="1840568" cy="415498"/>
          </a:xfrm>
          <a:prstGeom prst="rect">
            <a:avLst/>
          </a:prstGeom>
          <a:effectLst/>
        </p:spPr>
        <p:txBody>
          <a:bodyPr wrap="none">
            <a:spAutoFit/>
          </a:bodyPr>
          <a:lstStyle/>
          <a:p>
            <a:r>
              <a:rPr lang="en-US" altLang="zh-CN" sz="2100" dirty="0" err="1">
                <a:solidFill>
                  <a:schemeClr val="tx2"/>
                </a:solidFill>
                <a:latin typeface="Times" panose="02020603050405020304" pitchFamily="18" charset="0"/>
                <a:ea typeface="造字工房力黑（非商用）常规体" pitchFamily="50" charset="-122"/>
              </a:rPr>
              <a:t>Lobal</a:t>
            </a:r>
            <a:r>
              <a:rPr lang="en-US" altLang="zh-CN" sz="2100" dirty="0">
                <a:solidFill>
                  <a:schemeClr val="tx2"/>
                </a:solidFill>
                <a:latin typeface="Times" panose="02020603050405020304" pitchFamily="18" charset="0"/>
                <a:ea typeface="造字工房力黑（非商用）常规体" pitchFamily="50" charset="-122"/>
              </a:rPr>
              <a:t> Standard</a:t>
            </a:r>
          </a:p>
        </p:txBody>
      </p:sp>
      <p:sp>
        <p:nvSpPr>
          <p:cNvPr id="22" name="TextBox 36"/>
          <p:cNvSpPr txBox="1"/>
          <p:nvPr/>
        </p:nvSpPr>
        <p:spPr>
          <a:xfrm>
            <a:off x="3517120" y="2807232"/>
            <a:ext cx="3067830" cy="380873"/>
          </a:xfrm>
          <a:prstGeom prst="rect">
            <a:avLst/>
          </a:prstGeom>
          <a:noFill/>
        </p:spPr>
        <p:txBody>
          <a:bodyPr wrap="square" rtlCol="0">
            <a:spAutoFit/>
          </a:bodyPr>
          <a:lstStyle/>
          <a:p>
            <a:pPr>
              <a:lnSpc>
                <a:spcPct val="125000"/>
              </a:lnSpc>
              <a:spcAft>
                <a:spcPts val="600"/>
              </a:spcAft>
            </a:pPr>
            <a:r>
              <a:rPr lang="en-US" altLang="zh-CN" sz="500" dirty="0">
                <a:solidFill>
                  <a:schemeClr val="tx2"/>
                </a:solidFill>
                <a:latin typeface="微软雅黑" panose="020B0503020204020204" pitchFamily="34" charset="-122"/>
                <a:ea typeface="微软雅黑" panose="020B0503020204020204" pitchFamily="34" charset="-122"/>
              </a:rPr>
              <a:t>A Designer can with default text to simulate WhatsApp. would look. It looks even better with your using this text. Whoever evaluates your text cannot evaluate the you write. Your design looks awesome by the same.</a:t>
            </a:r>
            <a:endParaRPr lang="zh-CN" altLang="en-US" sz="500" dirty="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38078017"/>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a14="http://schemas.microsoft.com/office/drawing/2010/main"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childTnLst>
                          </p:cTn>
                        </p:par>
                        <p:par>
                          <p:cTn id="15" fill="hold">
                            <p:stCondLst>
                              <p:cond delay="500"/>
                            </p:stCondLst>
                            <p:childTnLst>
                              <p:par>
                                <p:cTn id="16" presetID="2" presetClass="entr" presetSubtype="2" fill="hold" grpId="0" nodeType="afterEffect">
                                  <p:stCondLst>
                                    <p:cond delay="0"/>
                                  </p:stCondLst>
                                  <p:iterate type="wd">
                                    <p:tmPct val="10000"/>
                                  </p:iterate>
                                  <p:childTnLst>
                                    <p:set>
                                      <p:cBhvr>
                                        <p:cTn id="17" dur="1" fill="hold">
                                          <p:stCondLst>
                                            <p:cond delay="0"/>
                                          </p:stCondLst>
                                        </p:cTn>
                                        <p:tgtEl>
                                          <p:spTgt spid="13">
                                            <p:txEl>
                                              <p:pRg st="0" end="0"/>
                                            </p:txEl>
                                          </p:spTgt>
                                        </p:tgtEl>
                                        <p:attrNameLst>
                                          <p:attrName>style.visibility</p:attrName>
                                        </p:attrNameLst>
                                      </p:cBhvr>
                                      <p:to>
                                        <p:strVal val="visible"/>
                                      </p:to>
                                    </p:set>
                                    <p:anim calcmode="lin" valueType="num">
                                      <p:cBhvr additive="base">
                                        <p:cTn id="18"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build="p"/>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nvSpPr>
        <p:spPr>
          <a:xfrm>
            <a:off x="3818973" y="158344"/>
            <a:ext cx="1470384" cy="338554"/>
          </a:xfrm>
          <a:prstGeom prst="rect">
            <a:avLst/>
          </a:prstGeom>
          <a:noFill/>
        </p:spPr>
        <p:txBody>
          <a:bodyPr wrap="square" rtlCol="0">
            <a:spAutoFit/>
          </a:bodyPr>
          <a:lstStyle/>
          <a:p>
            <a:r>
              <a:rPr lang="zh-CN" altLang="en-US" sz="1600" dirty="0">
                <a:solidFill>
                  <a:schemeClr val="tx2"/>
                </a:solidFill>
                <a:latin typeface="微软雅黑" pitchFamily="34" charset="-122"/>
                <a:ea typeface="微软雅黑" pitchFamily="34" charset="-122"/>
              </a:rPr>
              <a:t>Title bar</a:t>
            </a:r>
          </a:p>
        </p:txBody>
      </p:sp>
      <p:sp>
        <p:nvSpPr>
          <p:cNvPr id="3" name="1"/>
          <p:cNvSpPr>
            <a:spLocks noChangeArrowheads="1"/>
          </p:cNvSpPr>
          <p:nvPr/>
        </p:nvSpPr>
        <p:spPr bwMode="auto">
          <a:xfrm>
            <a:off x="4180790" y="1271100"/>
            <a:ext cx="1447749" cy="1431827"/>
          </a:xfrm>
          <a:custGeom>
            <a:avLst/>
            <a:gdLst>
              <a:gd name="connsiteX0" fmla="*/ 1021508 w 1447749"/>
              <a:gd name="connsiteY0" fmla="*/ 0 h 1431827"/>
              <a:gd name="connsiteX1" fmla="*/ 1447749 w 1447749"/>
              <a:gd name="connsiteY1" fmla="*/ 426241 h 1431827"/>
              <a:gd name="connsiteX2" fmla="*/ 1021508 w 1447749"/>
              <a:gd name="connsiteY2" fmla="*/ 852482 h 1431827"/>
              <a:gd name="connsiteX3" fmla="*/ 986004 w 1447749"/>
              <a:gd name="connsiteY3" fmla="*/ 848903 h 1431827"/>
              <a:gd name="connsiteX4" fmla="*/ 988438 w 1447749"/>
              <a:gd name="connsiteY4" fmla="*/ 851394 h 1431827"/>
              <a:gd name="connsiteX5" fmla="*/ 578130 w 1447749"/>
              <a:gd name="connsiteY5" fmla="*/ 1164812 h 1431827"/>
              <a:gd name="connsiteX6" fmla="*/ 577161 w 1447749"/>
              <a:gd name="connsiteY6" fmla="*/ 1163822 h 1431827"/>
              <a:gd name="connsiteX7" fmla="*/ 573461 w 1447749"/>
              <a:gd name="connsiteY7" fmla="*/ 1200533 h 1431827"/>
              <a:gd name="connsiteX8" fmla="*/ 289673 w 1447749"/>
              <a:gd name="connsiteY8" fmla="*/ 1431827 h 1431827"/>
              <a:gd name="connsiteX9" fmla="*/ 0 w 1447749"/>
              <a:gd name="connsiteY9" fmla="*/ 1142154 h 1431827"/>
              <a:gd name="connsiteX10" fmla="*/ 231294 w 1447749"/>
              <a:gd name="connsiteY10" fmla="*/ 858366 h 1431827"/>
              <a:gd name="connsiteX11" fmla="*/ 274089 w 1447749"/>
              <a:gd name="connsiteY11" fmla="*/ 854052 h 1431827"/>
              <a:gd name="connsiteX12" fmla="*/ 273138 w 1447749"/>
              <a:gd name="connsiteY12" fmla="*/ 853080 h 1431827"/>
              <a:gd name="connsiteX13" fmla="*/ 595824 w 1447749"/>
              <a:gd name="connsiteY13" fmla="*/ 449512 h 1431827"/>
              <a:gd name="connsiteX14" fmla="*/ 597819 w 1447749"/>
              <a:gd name="connsiteY14" fmla="*/ 451555 h 1431827"/>
              <a:gd name="connsiteX15" fmla="*/ 595267 w 1447749"/>
              <a:gd name="connsiteY15" fmla="*/ 426241 h 1431827"/>
              <a:gd name="connsiteX16" fmla="*/ 1021508 w 1447749"/>
              <a:gd name="connsiteY16" fmla="*/ 0 h 1431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47749" h="1431827">
                <a:moveTo>
                  <a:pt x="1021508" y="0"/>
                </a:moveTo>
                <a:cubicBezTo>
                  <a:pt x="1256914" y="0"/>
                  <a:pt x="1447749" y="190835"/>
                  <a:pt x="1447749" y="426241"/>
                </a:cubicBezTo>
                <a:cubicBezTo>
                  <a:pt x="1447749" y="661647"/>
                  <a:pt x="1256914" y="852482"/>
                  <a:pt x="1021508" y="852482"/>
                </a:cubicBezTo>
                <a:lnTo>
                  <a:pt x="986004" y="848903"/>
                </a:lnTo>
                <a:lnTo>
                  <a:pt x="988438" y="851394"/>
                </a:lnTo>
                <a:cubicBezTo>
                  <a:pt x="681761" y="826961"/>
                  <a:pt x="594138" y="956710"/>
                  <a:pt x="578130" y="1164812"/>
                </a:cubicBezTo>
                <a:lnTo>
                  <a:pt x="577161" y="1163822"/>
                </a:lnTo>
                <a:lnTo>
                  <a:pt x="573461" y="1200533"/>
                </a:lnTo>
                <a:cubicBezTo>
                  <a:pt x="546450" y="1332532"/>
                  <a:pt x="429657" y="1431827"/>
                  <a:pt x="289673" y="1431827"/>
                </a:cubicBezTo>
                <a:cubicBezTo>
                  <a:pt x="129691" y="1431827"/>
                  <a:pt x="0" y="1302136"/>
                  <a:pt x="0" y="1142154"/>
                </a:cubicBezTo>
                <a:cubicBezTo>
                  <a:pt x="0" y="1002170"/>
                  <a:pt x="99294" y="885377"/>
                  <a:pt x="231294" y="858366"/>
                </a:cubicBezTo>
                <a:lnTo>
                  <a:pt x="274089" y="854052"/>
                </a:lnTo>
                <a:lnTo>
                  <a:pt x="273138" y="853080"/>
                </a:lnTo>
                <a:cubicBezTo>
                  <a:pt x="482083" y="841284"/>
                  <a:pt x="612674" y="757032"/>
                  <a:pt x="595824" y="449512"/>
                </a:cubicBezTo>
                <a:lnTo>
                  <a:pt x="597819" y="451555"/>
                </a:lnTo>
                <a:lnTo>
                  <a:pt x="595267" y="426241"/>
                </a:lnTo>
                <a:cubicBezTo>
                  <a:pt x="595267" y="190835"/>
                  <a:pt x="786102" y="0"/>
                  <a:pt x="1021508" y="0"/>
                </a:cubicBezTo>
                <a:close/>
              </a:path>
            </a:pathLst>
          </a:custGeom>
          <a:noFill/>
          <a:ln>
            <a:solidFill>
              <a:schemeClr val="accent2"/>
            </a:solidFill>
          </a:ln>
          <a:extLst/>
        </p:spPr>
        <p:txBody>
          <a:bodyPr vert="horz" wrap="square" lIns="91440" tIns="45720" rIns="91440" bIns="45720" numCol="1" anchor="t" anchorCtr="0" compatLnSpc="1">
            <a:prstTxWarp prst="textNoShape">
              <a:avLst/>
            </a:prstTxWarp>
            <a:noAutofit/>
          </a:bodyPr>
          <a:lstStyle/>
          <a:p>
            <a:pPr defTabSz="914400"/>
            <a:endParaRPr lang="zh-CN" altLang="en-US" sz="1800">
              <a:solidFill>
                <a:schemeClr val="tx2"/>
              </a:solidFill>
              <a:latin typeface="微软雅黑" panose="020B0503020204020204" pitchFamily="34" charset="-122"/>
              <a:ea typeface="微软雅黑" panose="020B0503020204020204" pitchFamily="34" charset="-122"/>
            </a:endParaRPr>
          </a:p>
        </p:txBody>
      </p:sp>
      <p:sp>
        <p:nvSpPr>
          <p:cNvPr id="5" name="1"/>
          <p:cNvSpPr>
            <a:spLocks noChangeArrowheads="1"/>
          </p:cNvSpPr>
          <p:nvPr/>
        </p:nvSpPr>
        <p:spPr bwMode="auto">
          <a:xfrm>
            <a:off x="3209501" y="1923933"/>
            <a:ext cx="1430601" cy="1447750"/>
          </a:xfrm>
          <a:custGeom>
            <a:avLst/>
            <a:gdLst>
              <a:gd name="connsiteX0" fmla="*/ 426241 w 1430601"/>
              <a:gd name="connsiteY0" fmla="*/ 0 h 1447750"/>
              <a:gd name="connsiteX1" fmla="*/ 852482 w 1430601"/>
              <a:gd name="connsiteY1" fmla="*/ 426241 h 1447750"/>
              <a:gd name="connsiteX2" fmla="*/ 849018 w 1430601"/>
              <a:gd name="connsiteY2" fmla="*/ 460604 h 1447750"/>
              <a:gd name="connsiteX3" fmla="*/ 850338 w 1430601"/>
              <a:gd name="connsiteY3" fmla="*/ 459311 h 1447750"/>
              <a:gd name="connsiteX4" fmla="*/ 1163588 w 1430601"/>
              <a:gd name="connsiteY4" fmla="*/ 869619 h 1447750"/>
              <a:gd name="connsiteX5" fmla="*/ 1162650 w 1430601"/>
              <a:gd name="connsiteY5" fmla="*/ 870537 h 1447750"/>
              <a:gd name="connsiteX6" fmla="*/ 1199797 w 1430601"/>
              <a:gd name="connsiteY6" fmla="*/ 874289 h 1447750"/>
              <a:gd name="connsiteX7" fmla="*/ 1430601 w 1430601"/>
              <a:gd name="connsiteY7" fmla="*/ 1158077 h 1447750"/>
              <a:gd name="connsiteX8" fmla="*/ 1141541 w 1430601"/>
              <a:gd name="connsiteY8" fmla="*/ 1447750 h 1447750"/>
              <a:gd name="connsiteX9" fmla="*/ 858354 w 1430601"/>
              <a:gd name="connsiteY9" fmla="*/ 1216456 h 1447750"/>
              <a:gd name="connsiteX10" fmla="*/ 853954 w 1430601"/>
              <a:gd name="connsiteY10" fmla="*/ 1172720 h 1447750"/>
              <a:gd name="connsiteX11" fmla="*/ 852022 w 1430601"/>
              <a:gd name="connsiteY11" fmla="*/ 1174611 h 1447750"/>
              <a:gd name="connsiteX12" fmla="*/ 449512 w 1430601"/>
              <a:gd name="connsiteY12" fmla="*/ 851925 h 1447750"/>
              <a:gd name="connsiteX13" fmla="*/ 451548 w 1430601"/>
              <a:gd name="connsiteY13" fmla="*/ 849931 h 1447750"/>
              <a:gd name="connsiteX14" fmla="*/ 426241 w 1430601"/>
              <a:gd name="connsiteY14" fmla="*/ 852482 h 1447750"/>
              <a:gd name="connsiteX15" fmla="*/ 0 w 1430601"/>
              <a:gd name="connsiteY15" fmla="*/ 426241 h 1447750"/>
              <a:gd name="connsiteX16" fmla="*/ 426241 w 1430601"/>
              <a:gd name="connsiteY16" fmla="*/ 0 h 14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30601" h="1447750">
                <a:moveTo>
                  <a:pt x="426241" y="0"/>
                </a:moveTo>
                <a:cubicBezTo>
                  <a:pt x="661647" y="0"/>
                  <a:pt x="852482" y="190835"/>
                  <a:pt x="852482" y="426241"/>
                </a:cubicBezTo>
                <a:lnTo>
                  <a:pt x="849018" y="460604"/>
                </a:lnTo>
                <a:lnTo>
                  <a:pt x="850338" y="459311"/>
                </a:lnTo>
                <a:cubicBezTo>
                  <a:pt x="825917" y="765988"/>
                  <a:pt x="955597" y="853611"/>
                  <a:pt x="1163588" y="869619"/>
                </a:cubicBezTo>
                <a:lnTo>
                  <a:pt x="1162650" y="870537"/>
                </a:lnTo>
                <a:lnTo>
                  <a:pt x="1199797" y="874289"/>
                </a:lnTo>
                <a:cubicBezTo>
                  <a:pt x="1331516" y="901300"/>
                  <a:pt x="1430601" y="1018093"/>
                  <a:pt x="1430601" y="1158077"/>
                </a:cubicBezTo>
                <a:cubicBezTo>
                  <a:pt x="1430601" y="1318059"/>
                  <a:pt x="1301184" y="1447750"/>
                  <a:pt x="1141541" y="1447750"/>
                </a:cubicBezTo>
                <a:cubicBezTo>
                  <a:pt x="1001854" y="1447750"/>
                  <a:pt x="885308" y="1348455"/>
                  <a:pt x="858354" y="1216456"/>
                </a:cubicBezTo>
                <a:lnTo>
                  <a:pt x="853954" y="1172720"/>
                </a:lnTo>
                <a:lnTo>
                  <a:pt x="852022" y="1174611"/>
                </a:lnTo>
                <a:cubicBezTo>
                  <a:pt x="840233" y="965666"/>
                  <a:pt x="756026" y="834233"/>
                  <a:pt x="449512" y="851925"/>
                </a:cubicBezTo>
                <a:lnTo>
                  <a:pt x="451548" y="849931"/>
                </a:lnTo>
                <a:lnTo>
                  <a:pt x="426241" y="852482"/>
                </a:lnTo>
                <a:cubicBezTo>
                  <a:pt x="190835" y="852482"/>
                  <a:pt x="0" y="661647"/>
                  <a:pt x="0" y="426241"/>
                </a:cubicBezTo>
                <a:cubicBezTo>
                  <a:pt x="0" y="190835"/>
                  <a:pt x="190835" y="0"/>
                  <a:pt x="426241" y="0"/>
                </a:cubicBezTo>
                <a:close/>
              </a:path>
            </a:pathLst>
          </a:custGeom>
          <a:noFill/>
          <a:ln>
            <a:solidFill>
              <a:schemeClr val="accent1"/>
            </a:solidFill>
          </a:ln>
          <a:extLst/>
        </p:spPr>
        <p:txBody>
          <a:bodyPr vert="horz" wrap="square" lIns="91440" tIns="45720" rIns="91440" bIns="45720" numCol="1" anchor="t" anchorCtr="0" compatLnSpc="1">
            <a:prstTxWarp prst="textNoShape">
              <a:avLst/>
            </a:prstTxWarp>
            <a:noAutofit/>
          </a:bodyPr>
          <a:lstStyle/>
          <a:p>
            <a:pPr defTabSz="914400"/>
            <a:endParaRPr lang="zh-CN" altLang="en-US" sz="1800">
              <a:solidFill>
                <a:schemeClr val="tx2"/>
              </a:solidFill>
              <a:latin typeface="微软雅黑" panose="020B0503020204020204" pitchFamily="34" charset="-122"/>
              <a:ea typeface="微软雅黑" panose="020B0503020204020204" pitchFamily="34" charset="-122"/>
            </a:endParaRPr>
          </a:p>
        </p:txBody>
      </p:sp>
      <p:sp>
        <p:nvSpPr>
          <p:cNvPr id="6" name="1"/>
          <p:cNvSpPr>
            <a:spLocks noChangeArrowheads="1"/>
          </p:cNvSpPr>
          <p:nvPr/>
        </p:nvSpPr>
        <p:spPr bwMode="auto">
          <a:xfrm>
            <a:off x="3971345" y="2893998"/>
            <a:ext cx="1447749" cy="1431827"/>
          </a:xfrm>
          <a:custGeom>
            <a:avLst/>
            <a:gdLst>
              <a:gd name="connsiteX0" fmla="*/ 1158689 w 1447749"/>
              <a:gd name="connsiteY0" fmla="*/ 0 h 1431827"/>
              <a:gd name="connsiteX1" fmla="*/ 1447749 w 1447749"/>
              <a:gd name="connsiteY1" fmla="*/ 289673 h 1431827"/>
              <a:gd name="connsiteX2" fmla="*/ 1216945 w 1447749"/>
              <a:gd name="connsiteY2" fmla="*/ 573461 h 1431827"/>
              <a:gd name="connsiteX3" fmla="*/ 1173716 w 1447749"/>
              <a:gd name="connsiteY3" fmla="*/ 577828 h 1431827"/>
              <a:gd name="connsiteX4" fmla="*/ 1174611 w 1447749"/>
              <a:gd name="connsiteY4" fmla="*/ 578745 h 1431827"/>
              <a:gd name="connsiteX5" fmla="*/ 851926 w 1447749"/>
              <a:gd name="connsiteY5" fmla="*/ 982313 h 1431827"/>
              <a:gd name="connsiteX6" fmla="*/ 849930 w 1447749"/>
              <a:gd name="connsiteY6" fmla="*/ 980270 h 1431827"/>
              <a:gd name="connsiteX7" fmla="*/ 852482 w 1447749"/>
              <a:gd name="connsiteY7" fmla="*/ 1005586 h 1431827"/>
              <a:gd name="connsiteX8" fmla="*/ 426241 w 1447749"/>
              <a:gd name="connsiteY8" fmla="*/ 1431827 h 1431827"/>
              <a:gd name="connsiteX9" fmla="*/ 0 w 1447749"/>
              <a:gd name="connsiteY9" fmla="*/ 1005586 h 1431827"/>
              <a:gd name="connsiteX10" fmla="*/ 426241 w 1447749"/>
              <a:gd name="connsiteY10" fmla="*/ 579345 h 1431827"/>
              <a:gd name="connsiteX11" fmla="*/ 461747 w 1447749"/>
              <a:gd name="connsiteY11" fmla="*/ 582924 h 1431827"/>
              <a:gd name="connsiteX12" fmla="*/ 459311 w 1447749"/>
              <a:gd name="connsiteY12" fmla="*/ 580431 h 1431827"/>
              <a:gd name="connsiteX13" fmla="*/ 870461 w 1447749"/>
              <a:gd name="connsiteY13" fmla="*/ 267013 h 1431827"/>
              <a:gd name="connsiteX14" fmla="*/ 871773 w 1447749"/>
              <a:gd name="connsiteY14" fmla="*/ 268358 h 1431827"/>
              <a:gd name="connsiteX15" fmla="*/ 875502 w 1447749"/>
              <a:gd name="connsiteY15" fmla="*/ 231294 h 1431827"/>
              <a:gd name="connsiteX16" fmla="*/ 1158689 w 1447749"/>
              <a:gd name="connsiteY16" fmla="*/ 0 h 1431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47749" h="1431827">
                <a:moveTo>
                  <a:pt x="1158689" y="0"/>
                </a:moveTo>
                <a:cubicBezTo>
                  <a:pt x="1318332" y="0"/>
                  <a:pt x="1447749" y="129691"/>
                  <a:pt x="1447749" y="289673"/>
                </a:cubicBezTo>
                <a:cubicBezTo>
                  <a:pt x="1447749" y="429657"/>
                  <a:pt x="1348664" y="546450"/>
                  <a:pt x="1216945" y="573461"/>
                </a:cubicBezTo>
                <a:lnTo>
                  <a:pt x="1173716" y="577828"/>
                </a:lnTo>
                <a:lnTo>
                  <a:pt x="1174611" y="578745"/>
                </a:lnTo>
                <a:cubicBezTo>
                  <a:pt x="966509" y="590541"/>
                  <a:pt x="835075" y="674793"/>
                  <a:pt x="851926" y="982313"/>
                </a:cubicBezTo>
                <a:lnTo>
                  <a:pt x="849930" y="980270"/>
                </a:lnTo>
                <a:lnTo>
                  <a:pt x="852482" y="1005586"/>
                </a:lnTo>
                <a:cubicBezTo>
                  <a:pt x="852482" y="1240992"/>
                  <a:pt x="661647" y="1431827"/>
                  <a:pt x="426241" y="1431827"/>
                </a:cubicBezTo>
                <a:cubicBezTo>
                  <a:pt x="190835" y="1431827"/>
                  <a:pt x="0" y="1240992"/>
                  <a:pt x="0" y="1005586"/>
                </a:cubicBezTo>
                <a:cubicBezTo>
                  <a:pt x="0" y="770180"/>
                  <a:pt x="190835" y="579345"/>
                  <a:pt x="426241" y="579345"/>
                </a:cubicBezTo>
                <a:lnTo>
                  <a:pt x="461747" y="582924"/>
                </a:lnTo>
                <a:lnTo>
                  <a:pt x="459311" y="580431"/>
                </a:lnTo>
                <a:cubicBezTo>
                  <a:pt x="765989" y="604864"/>
                  <a:pt x="853611" y="475115"/>
                  <a:pt x="870461" y="267013"/>
                </a:cubicBezTo>
                <a:lnTo>
                  <a:pt x="871773" y="268358"/>
                </a:lnTo>
                <a:lnTo>
                  <a:pt x="875502" y="231294"/>
                </a:lnTo>
                <a:cubicBezTo>
                  <a:pt x="902456" y="99295"/>
                  <a:pt x="1019002" y="0"/>
                  <a:pt x="1158689" y="0"/>
                </a:cubicBezTo>
                <a:close/>
              </a:path>
            </a:pathLst>
          </a:custGeom>
          <a:noFill/>
          <a:ln>
            <a:solidFill>
              <a:schemeClr val="accent3"/>
            </a:solidFill>
          </a:ln>
          <a:extLst/>
        </p:spPr>
        <p:txBody>
          <a:bodyPr vert="horz" wrap="square" lIns="91440" tIns="45720" rIns="91440" bIns="45720" numCol="1" anchor="t" anchorCtr="0" compatLnSpc="1">
            <a:prstTxWarp prst="textNoShape">
              <a:avLst/>
            </a:prstTxWarp>
            <a:noAutofit/>
          </a:bodyPr>
          <a:lstStyle/>
          <a:p>
            <a:pPr defTabSz="914400"/>
            <a:endParaRPr lang="zh-CN" altLang="en-US" sz="1800">
              <a:solidFill>
                <a:schemeClr val="tx2"/>
              </a:solidFill>
              <a:latin typeface="微软雅黑" panose="020B0503020204020204" pitchFamily="34" charset="-122"/>
              <a:ea typeface="微软雅黑" panose="020B0503020204020204" pitchFamily="34" charset="-122"/>
            </a:endParaRPr>
          </a:p>
        </p:txBody>
      </p:sp>
      <p:sp>
        <p:nvSpPr>
          <p:cNvPr id="7" name="椭圆 6"/>
          <p:cNvSpPr/>
          <p:nvPr/>
        </p:nvSpPr>
        <p:spPr>
          <a:xfrm>
            <a:off x="5570848" y="2884279"/>
            <a:ext cx="681318" cy="681318"/>
          </a:xfrm>
          <a:prstGeom prst="ellipse">
            <a:avLst/>
          </a:prstGeom>
          <a:solidFill>
            <a:schemeClr val="accent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2"/>
              </a:solidFill>
              <a:effectLst/>
              <a:uLnTx/>
              <a:uFillTx/>
              <a:latin typeface="微软雅黑" panose="020B0503020204020204" pitchFamily="34" charset="-122"/>
              <a:ea typeface="微软雅黑" panose="020B0503020204020204" pitchFamily="34" charset="-122"/>
            </a:endParaRPr>
          </a:p>
        </p:txBody>
      </p:sp>
      <p:sp>
        <p:nvSpPr>
          <p:cNvPr id="8" name="椭圆 7"/>
          <p:cNvSpPr/>
          <p:nvPr/>
        </p:nvSpPr>
        <p:spPr>
          <a:xfrm>
            <a:off x="4042510" y="3565597"/>
            <a:ext cx="681318" cy="681318"/>
          </a:xfrm>
          <a:prstGeom prst="ellipse">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2"/>
              </a:solidFill>
              <a:effectLst/>
              <a:uLnTx/>
              <a:uFillTx/>
              <a:latin typeface="微软雅黑" panose="020B0503020204020204" pitchFamily="34" charset="-122"/>
              <a:ea typeface="微软雅黑" panose="020B0503020204020204" pitchFamily="34" charset="-122"/>
            </a:endParaRPr>
          </a:p>
        </p:txBody>
      </p:sp>
      <p:sp>
        <p:nvSpPr>
          <p:cNvPr id="9" name="椭圆 8"/>
          <p:cNvSpPr/>
          <p:nvPr/>
        </p:nvSpPr>
        <p:spPr>
          <a:xfrm>
            <a:off x="3292016" y="2004800"/>
            <a:ext cx="681318" cy="681318"/>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2"/>
              </a:solidFill>
              <a:effectLst/>
              <a:uLnTx/>
              <a:uFillTx/>
              <a:latin typeface="微软雅黑" panose="020B0503020204020204" pitchFamily="34" charset="-122"/>
              <a:ea typeface="微软雅黑" panose="020B0503020204020204" pitchFamily="34" charset="-122"/>
            </a:endParaRPr>
          </a:p>
        </p:txBody>
      </p:sp>
      <p:sp>
        <p:nvSpPr>
          <p:cNvPr id="10" name="AutoShape 112"/>
          <p:cNvSpPr>
            <a:spLocks/>
          </p:cNvSpPr>
          <p:nvPr/>
        </p:nvSpPr>
        <p:spPr bwMode="auto">
          <a:xfrm>
            <a:off x="3452494" y="2166072"/>
            <a:ext cx="360363" cy="35877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chemeClr val="tx2"/>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sym typeface="Gill Sans" charset="0"/>
            </a:endParaRPr>
          </a:p>
        </p:txBody>
      </p:sp>
      <p:sp>
        <p:nvSpPr>
          <p:cNvPr id="11" name="AutoShape 113"/>
          <p:cNvSpPr>
            <a:spLocks/>
          </p:cNvSpPr>
          <p:nvPr/>
        </p:nvSpPr>
        <p:spPr bwMode="auto">
          <a:xfrm>
            <a:off x="4259764" y="372636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bg1"/>
          </a:solidFill>
          <a:ln>
            <a:noFill/>
          </a:ln>
          <a:effectLst/>
          <a:extLst>
            <a:ext uri="{91240B29-F687-4f45-9708-019B960494DF}"/>
            <a:ext uri="{AF507438-7753-43e0-B8FC-AC1667EBCBE1}"/>
          </a:extLst>
        </p:spPr>
        <p:txBody>
          <a:bodyPr lIns="19050" tIns="19050" rIns="19050" bIns="19050" anchor="ctr"/>
          <a:lstStyle/>
          <a:p>
            <a:pPr algn="ctr" defTabSz="228600" fontAlgn="base" hangingPunct="0">
              <a:spcBef>
                <a:spcPct val="0"/>
              </a:spcBef>
              <a:spcAft>
                <a:spcPct val="0"/>
              </a:spcAft>
              <a:defRPr/>
            </a:pPr>
            <a:endParaRPr lang="en-US" sz="1500" kern="0">
              <a:solidFill>
                <a:schemeClr val="tx2"/>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12" name="AutoShape 114"/>
          <p:cNvSpPr>
            <a:spLocks/>
          </p:cNvSpPr>
          <p:nvPr/>
        </p:nvSpPr>
        <p:spPr bwMode="auto">
          <a:xfrm>
            <a:off x="4315633" y="378285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bg1"/>
          </a:solidFill>
          <a:ln>
            <a:noFill/>
          </a:ln>
          <a:effectLst/>
          <a:extLst>
            <a:ext uri="{91240B29-F687-4f45-9708-019B960494DF}"/>
            <a:ext uri="{AF507438-7753-43e0-B8FC-AC1667EBCBE1}"/>
          </a:extLst>
        </p:spPr>
        <p:txBody>
          <a:bodyPr lIns="19050" tIns="19050" rIns="19050" bIns="19050" anchor="ctr"/>
          <a:lstStyle/>
          <a:p>
            <a:pPr algn="ctr" defTabSz="228600" fontAlgn="base" hangingPunct="0">
              <a:spcBef>
                <a:spcPct val="0"/>
              </a:spcBef>
              <a:spcAft>
                <a:spcPct val="0"/>
              </a:spcAft>
              <a:defRPr/>
            </a:pPr>
            <a:endParaRPr lang="en-US" sz="1500" kern="0">
              <a:solidFill>
                <a:schemeClr val="tx2"/>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13" name="椭圆 12"/>
          <p:cNvSpPr/>
          <p:nvPr/>
        </p:nvSpPr>
        <p:spPr>
          <a:xfrm>
            <a:off x="4885192" y="1351315"/>
            <a:ext cx="681318" cy="681318"/>
          </a:xfrm>
          <a:prstGeom prst="ellipse">
            <a:avLst/>
          </a:prstGeom>
          <a:solidFill>
            <a:schemeClr val="accent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2"/>
              </a:solidFill>
              <a:effectLst/>
              <a:uLnTx/>
              <a:uFillTx/>
              <a:latin typeface="微软雅黑" panose="020B0503020204020204" pitchFamily="34" charset="-122"/>
              <a:ea typeface="微软雅黑" panose="020B0503020204020204" pitchFamily="34" charset="-122"/>
            </a:endParaRPr>
          </a:p>
        </p:txBody>
      </p:sp>
      <p:grpSp>
        <p:nvGrpSpPr>
          <p:cNvPr id="14" name="1"/>
          <p:cNvGrpSpPr/>
          <p:nvPr/>
        </p:nvGrpSpPr>
        <p:grpSpPr>
          <a:xfrm>
            <a:off x="5046269" y="1512392"/>
            <a:ext cx="359165" cy="359165"/>
            <a:chOff x="3191434" y="2145028"/>
            <a:chExt cx="359165" cy="359165"/>
          </a:xfrm>
          <a:solidFill>
            <a:schemeClr val="bg1"/>
          </a:solidFill>
        </p:grpSpPr>
        <p:sp>
          <p:nvSpPr>
            <p:cNvPr id="15" name="AutoShape 123"/>
            <p:cNvSpPr>
              <a:spLocks/>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chemeClr val="tx2"/>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sym typeface="Gill Sans" charset="0"/>
              </a:endParaRPr>
            </a:p>
          </p:txBody>
        </p:sp>
        <p:sp>
          <p:nvSpPr>
            <p:cNvPr id="16" name="AutoShape 124"/>
            <p:cNvSpPr>
              <a:spLocks/>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chemeClr val="tx2"/>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sym typeface="Gill Sans" charset="0"/>
              </a:endParaRPr>
            </a:p>
          </p:txBody>
        </p:sp>
        <p:sp>
          <p:nvSpPr>
            <p:cNvPr id="17" name="AutoShape 125"/>
            <p:cNvSpPr>
              <a:spLocks/>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chemeClr val="tx2"/>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sym typeface="Gill Sans" charset="0"/>
              </a:endParaRPr>
            </a:p>
          </p:txBody>
        </p:sp>
      </p:grpSp>
      <p:sp>
        <p:nvSpPr>
          <p:cNvPr id="18" name="AutoShape 126"/>
          <p:cNvSpPr>
            <a:spLocks/>
          </p:cNvSpPr>
          <p:nvPr/>
        </p:nvSpPr>
        <p:spPr bwMode="auto">
          <a:xfrm>
            <a:off x="5731925" y="3045356"/>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solidFill>
            <a:schemeClr val="bg1"/>
          </a:solidFill>
          <a:ln>
            <a:noFill/>
          </a:ln>
          <a:effectLst/>
          <a:extLst>
            <a:ext uri="{91240B29-F687-4f45-9708-019B960494DF}"/>
            <a:ext uri="{AF507438-7753-43e0-B8FC-AC1667EBCBE1}"/>
          </a:extLst>
        </p:spPr>
        <p:txBody>
          <a:bodyPr lIns="19050" tIns="19050" rIns="19050" bIns="19050" anchor="ctr"/>
          <a:lstStyle/>
          <a:p>
            <a:pPr algn="ctr" defTabSz="228600" fontAlgn="base" hangingPunct="0">
              <a:spcBef>
                <a:spcPct val="0"/>
              </a:spcBef>
              <a:spcAft>
                <a:spcPct val="0"/>
              </a:spcAft>
              <a:defRPr/>
            </a:pPr>
            <a:endParaRPr lang="en-US" sz="1500" kern="0">
              <a:solidFill>
                <a:schemeClr val="tx2"/>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19" name="AutoShape 127"/>
          <p:cNvSpPr>
            <a:spLocks/>
          </p:cNvSpPr>
          <p:nvPr/>
        </p:nvSpPr>
        <p:spPr bwMode="auto">
          <a:xfrm>
            <a:off x="5877432" y="3101225"/>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solidFill>
            <a:schemeClr val="bg1"/>
          </a:solidFill>
          <a:ln>
            <a:noFill/>
          </a:ln>
          <a:effectLst/>
          <a:extLst>
            <a:ext uri="{91240B29-F687-4f45-9708-019B960494DF}"/>
            <a:ext uri="{AF507438-7753-43e0-B8FC-AC1667EBCBE1}"/>
          </a:extLst>
        </p:spPr>
        <p:txBody>
          <a:bodyPr lIns="19050" tIns="19050" rIns="19050" bIns="19050" anchor="ctr"/>
          <a:lstStyle/>
          <a:p>
            <a:pPr algn="ctr" defTabSz="228600" fontAlgn="base" hangingPunct="0">
              <a:spcBef>
                <a:spcPct val="0"/>
              </a:spcBef>
              <a:spcAft>
                <a:spcPct val="0"/>
              </a:spcAft>
              <a:defRPr/>
            </a:pPr>
            <a:endParaRPr lang="en-US" sz="1500" kern="0">
              <a:solidFill>
                <a:schemeClr val="tx2"/>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20" name="1"/>
          <p:cNvSpPr>
            <a:spLocks noChangeArrowheads="1"/>
          </p:cNvSpPr>
          <p:nvPr/>
        </p:nvSpPr>
        <p:spPr bwMode="auto">
          <a:xfrm>
            <a:off x="4908339" y="2204420"/>
            <a:ext cx="1431827" cy="1447749"/>
          </a:xfrm>
          <a:custGeom>
            <a:avLst/>
            <a:gdLst>
              <a:gd name="connsiteX0" fmla="*/ 289673 w 1431827"/>
              <a:gd name="connsiteY0" fmla="*/ 0 h 1447749"/>
              <a:gd name="connsiteX1" fmla="*/ 573461 w 1431827"/>
              <a:gd name="connsiteY1" fmla="*/ 231294 h 1447749"/>
              <a:gd name="connsiteX2" fmla="*/ 577802 w 1431827"/>
              <a:gd name="connsiteY2" fmla="*/ 274359 h 1447749"/>
              <a:gd name="connsiteX3" fmla="*/ 579053 w 1431827"/>
              <a:gd name="connsiteY3" fmla="*/ 273136 h 1447749"/>
              <a:gd name="connsiteX4" fmla="*/ 981089 w 1431827"/>
              <a:gd name="connsiteY4" fmla="*/ 596664 h 1447749"/>
              <a:gd name="connsiteX5" fmla="*/ 978477 w 1431827"/>
              <a:gd name="connsiteY5" fmla="*/ 599220 h 1447749"/>
              <a:gd name="connsiteX6" fmla="*/ 1005586 w 1431827"/>
              <a:gd name="connsiteY6" fmla="*/ 596491 h 1447749"/>
              <a:gd name="connsiteX7" fmla="*/ 1431827 w 1431827"/>
              <a:gd name="connsiteY7" fmla="*/ 1022120 h 1447749"/>
              <a:gd name="connsiteX8" fmla="*/ 1005586 w 1431827"/>
              <a:gd name="connsiteY8" fmla="*/ 1447749 h 1447749"/>
              <a:gd name="connsiteX9" fmla="*/ 579345 w 1431827"/>
              <a:gd name="connsiteY9" fmla="*/ 1022120 h 1447749"/>
              <a:gd name="connsiteX10" fmla="*/ 582966 w 1431827"/>
              <a:gd name="connsiteY10" fmla="*/ 986254 h 1447749"/>
              <a:gd name="connsiteX11" fmla="*/ 580736 w 1431827"/>
              <a:gd name="connsiteY11" fmla="*/ 988436 h 1447749"/>
              <a:gd name="connsiteX12" fmla="*/ 267013 w 1431827"/>
              <a:gd name="connsiteY12" fmla="*/ 578128 h 1447749"/>
              <a:gd name="connsiteX13" fmla="*/ 268002 w 1431827"/>
              <a:gd name="connsiteY13" fmla="*/ 577161 h 1447749"/>
              <a:gd name="connsiteX14" fmla="*/ 231294 w 1431827"/>
              <a:gd name="connsiteY14" fmla="*/ 573461 h 1447749"/>
              <a:gd name="connsiteX15" fmla="*/ 0 w 1431827"/>
              <a:gd name="connsiteY15" fmla="*/ 289673 h 1447749"/>
              <a:gd name="connsiteX16" fmla="*/ 289673 w 1431827"/>
              <a:gd name="connsiteY16" fmla="*/ 0 h 144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31827" h="1447749">
                <a:moveTo>
                  <a:pt x="289673" y="0"/>
                </a:moveTo>
                <a:cubicBezTo>
                  <a:pt x="429657" y="0"/>
                  <a:pt x="546450" y="99295"/>
                  <a:pt x="573461" y="231294"/>
                </a:cubicBezTo>
                <a:lnTo>
                  <a:pt x="577802" y="274359"/>
                </a:lnTo>
                <a:lnTo>
                  <a:pt x="579053" y="273136"/>
                </a:lnTo>
                <a:cubicBezTo>
                  <a:pt x="589988" y="482081"/>
                  <a:pt x="674937" y="613514"/>
                  <a:pt x="981089" y="596664"/>
                </a:cubicBezTo>
                <a:lnTo>
                  <a:pt x="978477" y="599220"/>
                </a:lnTo>
                <a:lnTo>
                  <a:pt x="1005586" y="596491"/>
                </a:lnTo>
                <a:cubicBezTo>
                  <a:pt x="1240992" y="596491"/>
                  <a:pt x="1431827" y="787052"/>
                  <a:pt x="1431827" y="1022120"/>
                </a:cubicBezTo>
                <a:cubicBezTo>
                  <a:pt x="1431827" y="1257188"/>
                  <a:pt x="1240992" y="1447749"/>
                  <a:pt x="1005586" y="1447749"/>
                </a:cubicBezTo>
                <a:cubicBezTo>
                  <a:pt x="770180" y="1447749"/>
                  <a:pt x="579345" y="1257188"/>
                  <a:pt x="579345" y="1022120"/>
                </a:cubicBezTo>
                <a:lnTo>
                  <a:pt x="582966" y="986254"/>
                </a:lnTo>
                <a:lnTo>
                  <a:pt x="580736" y="988436"/>
                </a:lnTo>
                <a:cubicBezTo>
                  <a:pt x="604286" y="681759"/>
                  <a:pt x="475600" y="594979"/>
                  <a:pt x="267013" y="578128"/>
                </a:cubicBezTo>
                <a:lnTo>
                  <a:pt x="268002" y="577161"/>
                </a:lnTo>
                <a:lnTo>
                  <a:pt x="231294" y="573461"/>
                </a:lnTo>
                <a:cubicBezTo>
                  <a:pt x="99294" y="546450"/>
                  <a:pt x="0" y="429657"/>
                  <a:pt x="0" y="289673"/>
                </a:cubicBezTo>
                <a:cubicBezTo>
                  <a:pt x="0" y="129691"/>
                  <a:pt x="129691" y="0"/>
                  <a:pt x="289673" y="0"/>
                </a:cubicBezTo>
                <a:close/>
              </a:path>
            </a:pathLst>
          </a:custGeom>
          <a:noFill/>
          <a:ln>
            <a:solidFill>
              <a:schemeClr val="accent4"/>
            </a:solidFill>
          </a:ln>
          <a:extLst/>
        </p:spPr>
        <p:txBody>
          <a:bodyPr vert="horz" wrap="square" lIns="91440" tIns="45720" rIns="91440" bIns="45720" numCol="1" anchor="t" anchorCtr="0" compatLnSpc="1">
            <a:prstTxWarp prst="textNoShape">
              <a:avLst/>
            </a:prstTxWarp>
            <a:noAutofit/>
          </a:bodyPr>
          <a:lstStyle/>
          <a:p>
            <a:pPr defTabSz="914400"/>
            <a:endParaRPr lang="zh-CN" altLang="en-US" sz="1800">
              <a:solidFill>
                <a:schemeClr val="tx2"/>
              </a:solidFill>
              <a:latin typeface="微软雅黑" panose="020B0503020204020204" pitchFamily="34" charset="-122"/>
              <a:ea typeface="微软雅黑" panose="020B0503020204020204" pitchFamily="34" charset="-122"/>
            </a:endParaRPr>
          </a:p>
        </p:txBody>
      </p:sp>
      <p:sp>
        <p:nvSpPr>
          <p:cNvPr id="21" name="1"/>
          <p:cNvSpPr/>
          <p:nvPr/>
        </p:nvSpPr>
        <p:spPr>
          <a:xfrm>
            <a:off x="1162189" y="2092350"/>
            <a:ext cx="1927589" cy="369332"/>
          </a:xfrm>
          <a:prstGeom prst="rect">
            <a:avLst/>
          </a:prstGeom>
        </p:spPr>
        <p:txBody>
          <a:bodyPr wrap="square">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2" name="1"/>
          <p:cNvSpPr/>
          <p:nvPr/>
        </p:nvSpPr>
        <p:spPr>
          <a:xfrm>
            <a:off x="1892284" y="1825872"/>
            <a:ext cx="1107996" cy="276999"/>
          </a:xfrm>
          <a:prstGeom prst="rect">
            <a:avLst/>
          </a:prstGeom>
        </p:spPr>
        <p:txBody>
          <a:bodyPr wrap="none">
            <a:spAutoFit/>
          </a:bodyPr>
          <a:lstStyle/>
          <a:p>
            <a:r>
              <a:rPr lang="zh-CN" altLang="en-US" sz="1200" dirty="0">
                <a:solidFill>
                  <a:schemeClr val="accent1"/>
                </a:solidFill>
                <a:latin typeface="微软雅黑" panose="020B0503020204020204" pitchFamily="34" charset="-122"/>
                <a:ea typeface="微软雅黑" panose="020B0503020204020204" pitchFamily="34" charset="-122"/>
              </a:rPr>
              <a:t>Click Edit Title</a:t>
            </a:r>
          </a:p>
        </p:txBody>
      </p:sp>
      <p:sp>
        <p:nvSpPr>
          <p:cNvPr id="23" name="1"/>
          <p:cNvSpPr/>
          <p:nvPr/>
        </p:nvSpPr>
        <p:spPr>
          <a:xfrm>
            <a:off x="5661694" y="1572644"/>
            <a:ext cx="1927589" cy="369332"/>
          </a:xfrm>
          <a:prstGeom prst="rect">
            <a:avLst/>
          </a:prstGeom>
        </p:spPr>
        <p:txBody>
          <a:bodyPr wrap="square">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4" name="1"/>
          <p:cNvSpPr/>
          <p:nvPr/>
        </p:nvSpPr>
        <p:spPr>
          <a:xfrm>
            <a:off x="5661694" y="1306166"/>
            <a:ext cx="1107996" cy="276999"/>
          </a:xfrm>
          <a:prstGeom prst="rect">
            <a:avLst/>
          </a:prstGeom>
        </p:spPr>
        <p:txBody>
          <a:bodyPr wrap="none">
            <a:spAutoFit/>
          </a:bodyPr>
          <a:lstStyle/>
          <a:p>
            <a:r>
              <a:rPr lang="zh-CN" altLang="en-US" sz="1200" dirty="0">
                <a:solidFill>
                  <a:schemeClr val="accent2"/>
                </a:solidFill>
                <a:latin typeface="微软雅黑" panose="020B0503020204020204" pitchFamily="34" charset="-122"/>
                <a:ea typeface="微软雅黑" panose="020B0503020204020204" pitchFamily="34" charset="-122"/>
              </a:rPr>
              <a:t>Click Edit Title</a:t>
            </a:r>
          </a:p>
        </p:txBody>
      </p:sp>
      <p:sp>
        <p:nvSpPr>
          <p:cNvPr id="25" name="1"/>
          <p:cNvSpPr/>
          <p:nvPr/>
        </p:nvSpPr>
        <p:spPr>
          <a:xfrm>
            <a:off x="6356088" y="3054842"/>
            <a:ext cx="1927589" cy="369332"/>
          </a:xfrm>
          <a:prstGeom prst="rect">
            <a:avLst/>
          </a:prstGeom>
        </p:spPr>
        <p:txBody>
          <a:bodyPr wrap="square">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6" name="1"/>
          <p:cNvSpPr/>
          <p:nvPr/>
        </p:nvSpPr>
        <p:spPr>
          <a:xfrm>
            <a:off x="6356088" y="2788364"/>
            <a:ext cx="1107996" cy="276999"/>
          </a:xfrm>
          <a:prstGeom prst="rect">
            <a:avLst/>
          </a:prstGeom>
        </p:spPr>
        <p:txBody>
          <a:bodyPr wrap="none">
            <a:spAutoFit/>
          </a:bodyPr>
          <a:lstStyle/>
          <a:p>
            <a:r>
              <a:rPr lang="zh-CN" altLang="en-US" sz="1200" dirty="0">
                <a:solidFill>
                  <a:schemeClr val="accent4"/>
                </a:solidFill>
                <a:latin typeface="微软雅黑" panose="020B0503020204020204" pitchFamily="34" charset="-122"/>
                <a:ea typeface="微软雅黑" panose="020B0503020204020204" pitchFamily="34" charset="-122"/>
              </a:rPr>
              <a:t>Click Edit Title</a:t>
            </a:r>
          </a:p>
        </p:txBody>
      </p:sp>
      <p:sp>
        <p:nvSpPr>
          <p:cNvPr id="27" name="1"/>
          <p:cNvSpPr/>
          <p:nvPr/>
        </p:nvSpPr>
        <p:spPr>
          <a:xfrm>
            <a:off x="2043756" y="3651107"/>
            <a:ext cx="1927589" cy="369332"/>
          </a:xfrm>
          <a:prstGeom prst="rect">
            <a:avLst/>
          </a:prstGeom>
        </p:spPr>
        <p:txBody>
          <a:bodyPr wrap="square">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8" name="1"/>
          <p:cNvSpPr/>
          <p:nvPr/>
        </p:nvSpPr>
        <p:spPr>
          <a:xfrm>
            <a:off x="2773851" y="3384629"/>
            <a:ext cx="1107996" cy="276999"/>
          </a:xfrm>
          <a:prstGeom prst="rect">
            <a:avLst/>
          </a:prstGeom>
        </p:spPr>
        <p:txBody>
          <a:bodyPr wrap="none">
            <a:spAutoFit/>
          </a:bodyPr>
          <a:lstStyle/>
          <a:p>
            <a:r>
              <a:rPr lang="zh-CN" altLang="en-US" sz="1200" dirty="0">
                <a:solidFill>
                  <a:schemeClr val="accent3"/>
                </a:solidFill>
                <a:latin typeface="微软雅黑" panose="020B0503020204020204" pitchFamily="34" charset="-122"/>
                <a:ea typeface="微软雅黑" panose="020B0503020204020204" pitchFamily="34" charset="-122"/>
              </a:rPr>
              <a:t>Click Edit Title</a:t>
            </a:r>
          </a:p>
        </p:txBody>
      </p:sp>
    </p:spTree>
    <p:extLst>
      <p:ext uri="{BB962C8B-B14F-4D97-AF65-F5344CB8AC3E}">
        <p14:creationId xmlns:p14="http://schemas.microsoft.com/office/powerpoint/2010/main" val="209781590"/>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par>
                                <p:cTn id="55" presetID="53" presetClass="entr" presetSubtype="16" fill="hold"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animEffect transition="in" filter="fade">
                                      <p:cBhvr>
                                        <p:cTn id="59" dur="500"/>
                                        <p:tgtEl>
                                          <p:spTgt spid="14"/>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p:cTn id="62" dur="500" fill="hold"/>
                                        <p:tgtEl>
                                          <p:spTgt spid="18"/>
                                        </p:tgtEl>
                                        <p:attrNameLst>
                                          <p:attrName>ppt_w</p:attrName>
                                        </p:attrNameLst>
                                      </p:cBhvr>
                                      <p:tavLst>
                                        <p:tav tm="0">
                                          <p:val>
                                            <p:fltVal val="0"/>
                                          </p:val>
                                        </p:tav>
                                        <p:tav tm="100000">
                                          <p:val>
                                            <p:strVal val="#ppt_w"/>
                                          </p:val>
                                        </p:tav>
                                      </p:tavLst>
                                    </p:anim>
                                    <p:anim calcmode="lin" valueType="num">
                                      <p:cBhvr>
                                        <p:cTn id="63" dur="500" fill="hold"/>
                                        <p:tgtEl>
                                          <p:spTgt spid="18"/>
                                        </p:tgtEl>
                                        <p:attrNameLst>
                                          <p:attrName>ppt_h</p:attrName>
                                        </p:attrNameLst>
                                      </p:cBhvr>
                                      <p:tavLst>
                                        <p:tav tm="0">
                                          <p:val>
                                            <p:fltVal val="0"/>
                                          </p:val>
                                        </p:tav>
                                        <p:tav tm="100000">
                                          <p:val>
                                            <p:strVal val="#ppt_h"/>
                                          </p:val>
                                        </p:tav>
                                      </p:tavLst>
                                    </p:anim>
                                    <p:animEffect transition="in" filter="fade">
                                      <p:cBhvr>
                                        <p:cTn id="64" dur="500"/>
                                        <p:tgtEl>
                                          <p:spTgt spid="18"/>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p:cTn id="67" dur="500" fill="hold"/>
                                        <p:tgtEl>
                                          <p:spTgt spid="19"/>
                                        </p:tgtEl>
                                        <p:attrNameLst>
                                          <p:attrName>ppt_w</p:attrName>
                                        </p:attrNameLst>
                                      </p:cBhvr>
                                      <p:tavLst>
                                        <p:tav tm="0">
                                          <p:val>
                                            <p:fltVal val="0"/>
                                          </p:val>
                                        </p:tav>
                                        <p:tav tm="100000">
                                          <p:val>
                                            <p:strVal val="#ppt_w"/>
                                          </p:val>
                                        </p:tav>
                                      </p:tavLst>
                                    </p:anim>
                                    <p:anim calcmode="lin" valueType="num">
                                      <p:cBhvr>
                                        <p:cTn id="68" dur="500" fill="hold"/>
                                        <p:tgtEl>
                                          <p:spTgt spid="19"/>
                                        </p:tgtEl>
                                        <p:attrNameLst>
                                          <p:attrName>ppt_h</p:attrName>
                                        </p:attrNameLst>
                                      </p:cBhvr>
                                      <p:tavLst>
                                        <p:tav tm="0">
                                          <p:val>
                                            <p:fltVal val="0"/>
                                          </p:val>
                                        </p:tav>
                                        <p:tav tm="100000">
                                          <p:val>
                                            <p:strVal val="#ppt_h"/>
                                          </p:val>
                                        </p:tav>
                                      </p:tavLst>
                                    </p:anim>
                                    <p:animEffect transition="in" filter="fade">
                                      <p:cBhvr>
                                        <p:cTn id="69" dur="500"/>
                                        <p:tgtEl>
                                          <p:spTgt spid="19"/>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p:cTn id="72" dur="500" fill="hold"/>
                                        <p:tgtEl>
                                          <p:spTgt spid="20"/>
                                        </p:tgtEl>
                                        <p:attrNameLst>
                                          <p:attrName>ppt_w</p:attrName>
                                        </p:attrNameLst>
                                      </p:cBhvr>
                                      <p:tavLst>
                                        <p:tav tm="0">
                                          <p:val>
                                            <p:fltVal val="0"/>
                                          </p:val>
                                        </p:tav>
                                        <p:tav tm="100000">
                                          <p:val>
                                            <p:strVal val="#ppt_w"/>
                                          </p:val>
                                        </p:tav>
                                      </p:tavLst>
                                    </p:anim>
                                    <p:anim calcmode="lin" valueType="num">
                                      <p:cBhvr>
                                        <p:cTn id="73" dur="500" fill="hold"/>
                                        <p:tgtEl>
                                          <p:spTgt spid="20"/>
                                        </p:tgtEl>
                                        <p:attrNameLst>
                                          <p:attrName>ppt_h</p:attrName>
                                        </p:attrNameLst>
                                      </p:cBhvr>
                                      <p:tavLst>
                                        <p:tav tm="0">
                                          <p:val>
                                            <p:fltVal val="0"/>
                                          </p:val>
                                        </p:tav>
                                        <p:tav tm="100000">
                                          <p:val>
                                            <p:strVal val="#ppt_h"/>
                                          </p:val>
                                        </p:tav>
                                      </p:tavLst>
                                    </p:anim>
                                    <p:animEffect transition="in" filter="fade">
                                      <p:cBhvr>
                                        <p:cTn id="74" dur="500"/>
                                        <p:tgtEl>
                                          <p:spTgt spid="20"/>
                                        </p:tgtEl>
                                      </p:cBhvr>
                                    </p:animEffect>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additive="base">
                                        <p:cTn id="79" dur="500" fill="hold"/>
                                        <p:tgtEl>
                                          <p:spTgt spid="22"/>
                                        </p:tgtEl>
                                        <p:attrNameLst>
                                          <p:attrName>ppt_x</p:attrName>
                                        </p:attrNameLst>
                                      </p:cBhvr>
                                      <p:tavLst>
                                        <p:tav tm="0">
                                          <p:val>
                                            <p:strVal val="0-#ppt_w/2"/>
                                          </p:val>
                                        </p:tav>
                                        <p:tav tm="100000">
                                          <p:val>
                                            <p:strVal val="#ppt_x"/>
                                          </p:val>
                                        </p:tav>
                                      </p:tavLst>
                                    </p:anim>
                                    <p:anim calcmode="lin" valueType="num">
                                      <p:cBhvr additive="base">
                                        <p:cTn id="80" dur="500" fill="hold"/>
                                        <p:tgtEl>
                                          <p:spTgt spid="22"/>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21"/>
                                        </p:tgtEl>
                                        <p:attrNameLst>
                                          <p:attrName>style.visibility</p:attrName>
                                        </p:attrNameLst>
                                      </p:cBhvr>
                                      <p:to>
                                        <p:strVal val="visible"/>
                                      </p:to>
                                    </p:set>
                                    <p:anim calcmode="lin" valueType="num">
                                      <p:cBhvr additive="base">
                                        <p:cTn id="83" dur="500" fill="hold"/>
                                        <p:tgtEl>
                                          <p:spTgt spid="21"/>
                                        </p:tgtEl>
                                        <p:attrNameLst>
                                          <p:attrName>ppt_x</p:attrName>
                                        </p:attrNameLst>
                                      </p:cBhvr>
                                      <p:tavLst>
                                        <p:tav tm="0">
                                          <p:val>
                                            <p:strVal val="0-#ppt_w/2"/>
                                          </p:val>
                                        </p:tav>
                                        <p:tav tm="100000">
                                          <p:val>
                                            <p:strVal val="#ppt_x"/>
                                          </p:val>
                                        </p:tav>
                                      </p:tavLst>
                                    </p:anim>
                                    <p:anim calcmode="lin" valueType="num">
                                      <p:cBhvr additive="base">
                                        <p:cTn id="84" dur="500" fill="hold"/>
                                        <p:tgtEl>
                                          <p:spTgt spid="21"/>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 calcmode="lin" valueType="num">
                                      <p:cBhvr additive="base">
                                        <p:cTn id="87" dur="500" fill="hold"/>
                                        <p:tgtEl>
                                          <p:spTgt spid="28"/>
                                        </p:tgtEl>
                                        <p:attrNameLst>
                                          <p:attrName>ppt_x</p:attrName>
                                        </p:attrNameLst>
                                      </p:cBhvr>
                                      <p:tavLst>
                                        <p:tav tm="0">
                                          <p:val>
                                            <p:strVal val="0-#ppt_w/2"/>
                                          </p:val>
                                        </p:tav>
                                        <p:tav tm="100000">
                                          <p:val>
                                            <p:strVal val="#ppt_x"/>
                                          </p:val>
                                        </p:tav>
                                      </p:tavLst>
                                    </p:anim>
                                    <p:anim calcmode="lin" valueType="num">
                                      <p:cBhvr additive="base">
                                        <p:cTn id="88" dur="500" fill="hold"/>
                                        <p:tgtEl>
                                          <p:spTgt spid="28"/>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27"/>
                                        </p:tgtEl>
                                        <p:attrNameLst>
                                          <p:attrName>style.visibility</p:attrName>
                                        </p:attrNameLst>
                                      </p:cBhvr>
                                      <p:to>
                                        <p:strVal val="visible"/>
                                      </p:to>
                                    </p:set>
                                    <p:anim calcmode="lin" valueType="num">
                                      <p:cBhvr additive="base">
                                        <p:cTn id="91" dur="500" fill="hold"/>
                                        <p:tgtEl>
                                          <p:spTgt spid="27"/>
                                        </p:tgtEl>
                                        <p:attrNameLst>
                                          <p:attrName>ppt_x</p:attrName>
                                        </p:attrNameLst>
                                      </p:cBhvr>
                                      <p:tavLst>
                                        <p:tav tm="0">
                                          <p:val>
                                            <p:strVal val="0-#ppt_w/2"/>
                                          </p:val>
                                        </p:tav>
                                        <p:tav tm="100000">
                                          <p:val>
                                            <p:strVal val="#ppt_x"/>
                                          </p:val>
                                        </p:tav>
                                      </p:tavLst>
                                    </p:anim>
                                    <p:anim calcmode="lin" valueType="num">
                                      <p:cBhvr additive="base">
                                        <p:cTn id="92"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2" fill="hold" grpId="0" nodeType="clickEffect">
                                  <p:stCondLst>
                                    <p:cond delay="0"/>
                                  </p:stCondLst>
                                  <p:childTnLst>
                                    <p:set>
                                      <p:cBhvr>
                                        <p:cTn id="96" dur="1" fill="hold">
                                          <p:stCondLst>
                                            <p:cond delay="0"/>
                                          </p:stCondLst>
                                        </p:cTn>
                                        <p:tgtEl>
                                          <p:spTgt spid="23"/>
                                        </p:tgtEl>
                                        <p:attrNameLst>
                                          <p:attrName>style.visibility</p:attrName>
                                        </p:attrNameLst>
                                      </p:cBhvr>
                                      <p:to>
                                        <p:strVal val="visible"/>
                                      </p:to>
                                    </p:set>
                                    <p:anim calcmode="lin" valueType="num">
                                      <p:cBhvr additive="base">
                                        <p:cTn id="97" dur="500" fill="hold"/>
                                        <p:tgtEl>
                                          <p:spTgt spid="23"/>
                                        </p:tgtEl>
                                        <p:attrNameLst>
                                          <p:attrName>ppt_x</p:attrName>
                                        </p:attrNameLst>
                                      </p:cBhvr>
                                      <p:tavLst>
                                        <p:tav tm="0">
                                          <p:val>
                                            <p:strVal val="1+#ppt_w/2"/>
                                          </p:val>
                                        </p:tav>
                                        <p:tav tm="100000">
                                          <p:val>
                                            <p:strVal val="#ppt_x"/>
                                          </p:val>
                                        </p:tav>
                                      </p:tavLst>
                                    </p:anim>
                                    <p:anim calcmode="lin" valueType="num">
                                      <p:cBhvr additive="base">
                                        <p:cTn id="98" dur="500" fill="hold"/>
                                        <p:tgtEl>
                                          <p:spTgt spid="23"/>
                                        </p:tgtEl>
                                        <p:attrNameLst>
                                          <p:attrName>ppt_y</p:attrName>
                                        </p:attrNameLst>
                                      </p:cBhvr>
                                      <p:tavLst>
                                        <p:tav tm="0">
                                          <p:val>
                                            <p:strVal val="#ppt_y"/>
                                          </p:val>
                                        </p:tav>
                                        <p:tav tm="100000">
                                          <p:val>
                                            <p:strVal val="#ppt_y"/>
                                          </p:val>
                                        </p:tav>
                                      </p:tavLst>
                                    </p:anim>
                                  </p:childTnLst>
                                </p:cTn>
                              </p:par>
                              <p:par>
                                <p:cTn id="99" presetID="2" presetClass="entr" presetSubtype="2" fill="hold" grpId="0" nodeType="withEffect">
                                  <p:stCondLst>
                                    <p:cond delay="0"/>
                                  </p:stCondLst>
                                  <p:childTnLst>
                                    <p:set>
                                      <p:cBhvr>
                                        <p:cTn id="100" dur="1" fill="hold">
                                          <p:stCondLst>
                                            <p:cond delay="0"/>
                                          </p:stCondLst>
                                        </p:cTn>
                                        <p:tgtEl>
                                          <p:spTgt spid="24"/>
                                        </p:tgtEl>
                                        <p:attrNameLst>
                                          <p:attrName>style.visibility</p:attrName>
                                        </p:attrNameLst>
                                      </p:cBhvr>
                                      <p:to>
                                        <p:strVal val="visible"/>
                                      </p:to>
                                    </p:set>
                                    <p:anim calcmode="lin" valueType="num">
                                      <p:cBhvr additive="base">
                                        <p:cTn id="101" dur="500" fill="hold"/>
                                        <p:tgtEl>
                                          <p:spTgt spid="24"/>
                                        </p:tgtEl>
                                        <p:attrNameLst>
                                          <p:attrName>ppt_x</p:attrName>
                                        </p:attrNameLst>
                                      </p:cBhvr>
                                      <p:tavLst>
                                        <p:tav tm="0">
                                          <p:val>
                                            <p:strVal val="1+#ppt_w/2"/>
                                          </p:val>
                                        </p:tav>
                                        <p:tav tm="100000">
                                          <p:val>
                                            <p:strVal val="#ppt_x"/>
                                          </p:val>
                                        </p:tav>
                                      </p:tavLst>
                                    </p:anim>
                                    <p:anim calcmode="lin" valueType="num">
                                      <p:cBhvr additive="base">
                                        <p:cTn id="102" dur="500" fill="hold"/>
                                        <p:tgtEl>
                                          <p:spTgt spid="24"/>
                                        </p:tgtEl>
                                        <p:attrNameLst>
                                          <p:attrName>ppt_y</p:attrName>
                                        </p:attrNameLst>
                                      </p:cBhvr>
                                      <p:tavLst>
                                        <p:tav tm="0">
                                          <p:val>
                                            <p:strVal val="#ppt_y"/>
                                          </p:val>
                                        </p:tav>
                                        <p:tav tm="100000">
                                          <p:val>
                                            <p:strVal val="#ppt_y"/>
                                          </p:val>
                                        </p:tav>
                                      </p:tavLst>
                                    </p:anim>
                                  </p:childTnLst>
                                </p:cTn>
                              </p:par>
                              <p:par>
                                <p:cTn id="103" presetID="2" presetClass="entr" presetSubtype="2" fill="hold" grpId="0" nodeType="withEffect">
                                  <p:stCondLst>
                                    <p:cond delay="0"/>
                                  </p:stCondLst>
                                  <p:childTnLst>
                                    <p:set>
                                      <p:cBhvr>
                                        <p:cTn id="104" dur="1" fill="hold">
                                          <p:stCondLst>
                                            <p:cond delay="0"/>
                                          </p:stCondLst>
                                        </p:cTn>
                                        <p:tgtEl>
                                          <p:spTgt spid="26"/>
                                        </p:tgtEl>
                                        <p:attrNameLst>
                                          <p:attrName>style.visibility</p:attrName>
                                        </p:attrNameLst>
                                      </p:cBhvr>
                                      <p:to>
                                        <p:strVal val="visible"/>
                                      </p:to>
                                    </p:set>
                                    <p:anim calcmode="lin" valueType="num">
                                      <p:cBhvr additive="base">
                                        <p:cTn id="105" dur="500" fill="hold"/>
                                        <p:tgtEl>
                                          <p:spTgt spid="26"/>
                                        </p:tgtEl>
                                        <p:attrNameLst>
                                          <p:attrName>ppt_x</p:attrName>
                                        </p:attrNameLst>
                                      </p:cBhvr>
                                      <p:tavLst>
                                        <p:tav tm="0">
                                          <p:val>
                                            <p:strVal val="1+#ppt_w/2"/>
                                          </p:val>
                                        </p:tav>
                                        <p:tav tm="100000">
                                          <p:val>
                                            <p:strVal val="#ppt_x"/>
                                          </p:val>
                                        </p:tav>
                                      </p:tavLst>
                                    </p:anim>
                                    <p:anim calcmode="lin" valueType="num">
                                      <p:cBhvr additive="base">
                                        <p:cTn id="106" dur="500" fill="hold"/>
                                        <p:tgtEl>
                                          <p:spTgt spid="26"/>
                                        </p:tgtEl>
                                        <p:attrNameLst>
                                          <p:attrName>ppt_y</p:attrName>
                                        </p:attrNameLst>
                                      </p:cBhvr>
                                      <p:tavLst>
                                        <p:tav tm="0">
                                          <p:val>
                                            <p:strVal val="#ppt_y"/>
                                          </p:val>
                                        </p:tav>
                                        <p:tav tm="100000">
                                          <p:val>
                                            <p:strVal val="#ppt_y"/>
                                          </p:val>
                                        </p:tav>
                                      </p:tavLst>
                                    </p:anim>
                                  </p:childTnLst>
                                </p:cTn>
                              </p:par>
                              <p:par>
                                <p:cTn id="107" presetID="2" presetClass="entr" presetSubtype="2" fill="hold" grpId="0" nodeType="withEffect">
                                  <p:stCondLst>
                                    <p:cond delay="0"/>
                                  </p:stCondLst>
                                  <p:childTnLst>
                                    <p:set>
                                      <p:cBhvr>
                                        <p:cTn id="108" dur="1" fill="hold">
                                          <p:stCondLst>
                                            <p:cond delay="0"/>
                                          </p:stCondLst>
                                        </p:cTn>
                                        <p:tgtEl>
                                          <p:spTgt spid="25"/>
                                        </p:tgtEl>
                                        <p:attrNameLst>
                                          <p:attrName>style.visibility</p:attrName>
                                        </p:attrNameLst>
                                      </p:cBhvr>
                                      <p:to>
                                        <p:strVal val="visible"/>
                                      </p:to>
                                    </p:set>
                                    <p:anim calcmode="lin" valueType="num">
                                      <p:cBhvr additive="base">
                                        <p:cTn id="109" dur="500" fill="hold"/>
                                        <p:tgtEl>
                                          <p:spTgt spid="25"/>
                                        </p:tgtEl>
                                        <p:attrNameLst>
                                          <p:attrName>ppt_x</p:attrName>
                                        </p:attrNameLst>
                                      </p:cBhvr>
                                      <p:tavLst>
                                        <p:tav tm="0">
                                          <p:val>
                                            <p:strVal val="1+#ppt_w/2"/>
                                          </p:val>
                                        </p:tav>
                                        <p:tav tm="100000">
                                          <p:val>
                                            <p:strVal val="#ppt_x"/>
                                          </p:val>
                                        </p:tav>
                                      </p:tavLst>
                                    </p:anim>
                                    <p:anim calcmode="lin" valueType="num">
                                      <p:cBhvr additive="base">
                                        <p:cTn id="110"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2" grpId="0" animBg="1"/>
      <p:bldP spid="13" grpId="0" animBg="1"/>
      <p:bldP spid="18" grpId="0" animBg="1"/>
      <p:bldP spid="19" grpId="0" animBg="1"/>
      <p:bldP spid="20" grpId="0" animBg="1"/>
      <p:bldP spid="21" grpId="0"/>
      <p:bldP spid="22" grpId="0"/>
      <p:bldP spid="23" grpId="0"/>
      <p:bldP spid="24" grpId="0"/>
      <p:bldP spid="25" grpId="0"/>
      <p:bldP spid="26" grpId="0"/>
      <p:bldP spid="27" grpId="0"/>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淘宝店chenying0907出品 5"/>
          <p:cNvSpPr txBox="1"/>
          <p:nvPr/>
        </p:nvSpPr>
        <p:spPr>
          <a:xfrm>
            <a:off x="3818973" y="158344"/>
            <a:ext cx="1470384" cy="338554"/>
          </a:xfrm>
          <a:prstGeom prst="rect">
            <a:avLst/>
          </a:prstGeom>
          <a:noFill/>
        </p:spPr>
        <p:txBody>
          <a:bodyPr wrap="square" rtlCol="0">
            <a:spAutoFit/>
          </a:bodyPr>
          <a:lstStyle/>
          <a:p>
            <a:r>
              <a:rPr lang="zh-CN" altLang="en-US" sz="1600" dirty="0">
                <a:solidFill>
                  <a:schemeClr val="tx2"/>
                </a:solidFill>
                <a:latin typeface="微软雅黑" pitchFamily="34" charset="-122"/>
                <a:ea typeface="微软雅黑" pitchFamily="34" charset="-122"/>
              </a:rPr>
              <a:t>Title bar</a:t>
            </a:r>
          </a:p>
        </p:txBody>
      </p:sp>
      <p:sp>
        <p:nvSpPr>
          <p:cNvPr id="16" name="椭圆 15"/>
          <p:cNvSpPr/>
          <p:nvPr/>
        </p:nvSpPr>
        <p:spPr>
          <a:xfrm>
            <a:off x="272416" y="1075765"/>
            <a:ext cx="1626722" cy="1558298"/>
          </a:xfrm>
          <a:prstGeom prst="ellipse">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2135694" y="1075765"/>
            <a:ext cx="1626722" cy="1558298"/>
          </a:xfrm>
          <a:prstGeom prst="ellipse">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982422" y="1075765"/>
            <a:ext cx="1626722" cy="1558298"/>
          </a:xfrm>
          <a:prstGeom prst="ellipse">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1"/>
          <p:cNvCxnSpPr/>
          <p:nvPr/>
        </p:nvCxnSpPr>
        <p:spPr>
          <a:xfrm>
            <a:off x="766763" y="2828925"/>
            <a:ext cx="7499747" cy="0"/>
          </a:xfrm>
          <a:prstGeom prst="line">
            <a:avLst/>
          </a:prstGeom>
          <a:ln w="19050">
            <a:solidFill>
              <a:schemeClr val="accent4"/>
            </a:solidFill>
            <a:prstDash val="lgDash"/>
          </a:ln>
        </p:spPr>
        <p:style>
          <a:lnRef idx="1">
            <a:schemeClr val="accent1"/>
          </a:lnRef>
          <a:fillRef idx="0">
            <a:schemeClr val="accent1"/>
          </a:fillRef>
          <a:effectRef idx="0">
            <a:schemeClr val="accent1"/>
          </a:effectRef>
          <a:fontRef idx="minor">
            <a:schemeClr val="tx1"/>
          </a:fontRef>
        </p:style>
      </p:cxnSp>
      <p:sp>
        <p:nvSpPr>
          <p:cNvPr id="20" name="1"/>
          <p:cNvSpPr txBox="1">
            <a:spLocks noChangeArrowheads="1"/>
          </p:cNvSpPr>
          <p:nvPr/>
        </p:nvSpPr>
        <p:spPr bwMode="auto">
          <a:xfrm>
            <a:off x="3318567" y="3048001"/>
            <a:ext cx="110799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dirty="0">
                <a:solidFill>
                  <a:schemeClr val="accent4"/>
                </a:solidFill>
                <a:latin typeface="微软雅黑" panose="020B0503020204020204" pitchFamily="34" charset="-122"/>
                <a:ea typeface="微软雅黑" panose="020B0503020204020204" pitchFamily="34" charset="-122"/>
              </a:rPr>
              <a:t>Click Edit Title</a:t>
            </a:r>
          </a:p>
        </p:txBody>
      </p:sp>
      <p:sp>
        <p:nvSpPr>
          <p:cNvPr id="21" name="1"/>
          <p:cNvSpPr txBox="1">
            <a:spLocks noChangeArrowheads="1"/>
          </p:cNvSpPr>
          <p:nvPr/>
        </p:nvSpPr>
        <p:spPr bwMode="auto">
          <a:xfrm>
            <a:off x="4722019" y="3048001"/>
            <a:ext cx="3544491" cy="41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20000"/>
              </a:lnSpc>
              <a:spcBef>
                <a:spcPct val="20000"/>
              </a:spcBef>
            </a:pPr>
            <a:r>
              <a:rPr lang="zh-CN" altLang="en-US" sz="900" dirty="0">
                <a:solidFill>
                  <a:schemeClr val="tx2"/>
                </a:solidFill>
                <a:latin typeface="微软雅黑" pitchFamily="34" charset="-122"/>
                <a:ea typeface="微软雅黑" pitchFamily="34" charset="-122"/>
                <a:sym typeface="Arial" pitchFamily="34" charset="0"/>
              </a:rPr>
              <a:t>Click here to edit what you want, it is recommended that you display the use of Microsoft Ya Black font, this template all the graphic lines and their corresponding materials can be freely edited, color modification, replaced.</a:t>
            </a:r>
            <a:endParaRPr lang="en-US" altLang="zh-CN" sz="900" dirty="0">
              <a:solidFill>
                <a:schemeClr val="tx2"/>
              </a:solidFill>
              <a:latin typeface="微软雅黑" pitchFamily="34" charset="-122"/>
              <a:ea typeface="微软雅黑" pitchFamily="34" charset="-122"/>
              <a:sym typeface="Arial" pitchFamily="34" charset="0"/>
            </a:endParaRPr>
          </a:p>
        </p:txBody>
      </p:sp>
      <p:sp>
        <p:nvSpPr>
          <p:cNvPr id="22" name="1"/>
          <p:cNvSpPr txBox="1">
            <a:spLocks noChangeArrowheads="1"/>
          </p:cNvSpPr>
          <p:nvPr/>
        </p:nvSpPr>
        <p:spPr bwMode="auto">
          <a:xfrm>
            <a:off x="4722019" y="3762376"/>
            <a:ext cx="3544491" cy="41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20000"/>
              </a:lnSpc>
              <a:spcBef>
                <a:spcPct val="20000"/>
              </a:spcBef>
            </a:pPr>
            <a:r>
              <a:rPr lang="zh-CN" altLang="en-US" sz="900" dirty="0">
                <a:solidFill>
                  <a:schemeClr val="tx2"/>
                </a:solidFill>
                <a:latin typeface="微软雅黑" pitchFamily="34" charset="-122"/>
                <a:ea typeface="微软雅黑" pitchFamily="34" charset="-122"/>
                <a:sym typeface="Arial" pitchFamily="34" charset="0"/>
              </a:rPr>
              <a:t>Click here to edit what you want, it is recommended that you display the use of Microsoft Ya Black font, this template all the graphic lines and their corresponding materials can be freely edited, color modification, replaced.</a:t>
            </a:r>
            <a:endParaRPr lang="en-US" altLang="zh-CN" sz="900" dirty="0">
              <a:solidFill>
                <a:schemeClr val="tx2"/>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955476201"/>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a14="http://schemas.microsoft.com/office/drawing/2010/main"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50" presetClass="entr" presetSubtype="0" decel="100000" fill="hold" grpId="0" nodeType="clickEffect">
                                  <p:stCondLst>
                                    <p:cond delay="0"/>
                                  </p:stCondLst>
                                  <p:iterate type="lt">
                                    <p:tmPct val="5000"/>
                                  </p:iterate>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strVal val="#ppt_w+.3"/>
                                          </p:val>
                                        </p:tav>
                                        <p:tav tm="100000">
                                          <p:val>
                                            <p:strVal val="#ppt_w"/>
                                          </p:val>
                                        </p:tav>
                                      </p:tavLst>
                                    </p:anim>
                                    <p:anim calcmode="lin" valueType="num">
                                      <p:cBhvr>
                                        <p:cTn id="13" dur="500" fill="hold"/>
                                        <p:tgtEl>
                                          <p:spTgt spid="20"/>
                                        </p:tgtEl>
                                        <p:attrNameLst>
                                          <p:attrName>ppt_h</p:attrName>
                                        </p:attrNameLst>
                                      </p:cBhvr>
                                      <p:tavLst>
                                        <p:tav tm="0">
                                          <p:val>
                                            <p:strVal val="#ppt_h"/>
                                          </p:val>
                                        </p:tav>
                                        <p:tav tm="100000">
                                          <p:val>
                                            <p:strVal val="#ppt_h"/>
                                          </p:val>
                                        </p:tav>
                                      </p:tavLst>
                                    </p:anim>
                                    <p:animEffect transition="in" filter="fade">
                                      <p:cBhvr>
                                        <p:cTn id="14" dur="500"/>
                                        <p:tgtEl>
                                          <p:spTgt spid="20"/>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anim calcmode="lin" valueType="num">
                                      <p:cBhvr>
                                        <p:cTn id="23" dur="1000" fill="hold"/>
                                        <p:tgtEl>
                                          <p:spTgt spid="22"/>
                                        </p:tgtEl>
                                        <p:attrNameLst>
                                          <p:attrName>ppt_x</p:attrName>
                                        </p:attrNameLst>
                                      </p:cBhvr>
                                      <p:tavLst>
                                        <p:tav tm="0">
                                          <p:val>
                                            <p:strVal val="#ppt_x"/>
                                          </p:val>
                                        </p:tav>
                                        <p:tav tm="100000">
                                          <p:val>
                                            <p:strVal val="#ppt_x"/>
                                          </p:val>
                                        </p:tav>
                                      </p:tavLst>
                                    </p:anim>
                                    <p:anim calcmode="lin" valueType="num">
                                      <p:cBhvr>
                                        <p:cTn id="2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nvSpPr>
        <p:spPr>
          <a:xfrm>
            <a:off x="3818973" y="158344"/>
            <a:ext cx="1470384" cy="338554"/>
          </a:xfrm>
          <a:prstGeom prst="rect">
            <a:avLst/>
          </a:prstGeom>
          <a:noFill/>
        </p:spPr>
        <p:txBody>
          <a:bodyPr wrap="square" rtlCol="0">
            <a:spAutoFit/>
          </a:bodyPr>
          <a:lstStyle/>
          <a:p>
            <a:r>
              <a:rPr lang="zh-CN" altLang="en-US" sz="1600" dirty="0">
                <a:solidFill>
                  <a:schemeClr val="tx2"/>
                </a:solidFill>
                <a:latin typeface="微软雅黑" pitchFamily="34" charset="-122"/>
                <a:ea typeface="微软雅黑" pitchFamily="34" charset="-122"/>
              </a:rPr>
              <a:t>Title bar</a:t>
            </a:r>
          </a:p>
        </p:txBody>
      </p:sp>
      <p:sp>
        <p:nvSpPr>
          <p:cNvPr id="3" name="1"/>
          <p:cNvSpPr txBox="1">
            <a:spLocks noChangeArrowheads="1"/>
          </p:cNvSpPr>
          <p:nvPr/>
        </p:nvSpPr>
        <p:spPr bwMode="auto">
          <a:xfrm>
            <a:off x="3914763" y="2637204"/>
            <a:ext cx="136923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dirty="0">
                <a:solidFill>
                  <a:schemeClr val="accent1"/>
                </a:solidFill>
                <a:latin typeface="微软雅黑" panose="020B0503020204020204" pitchFamily="34" charset="-122"/>
                <a:ea typeface="微软雅黑" panose="020B0503020204020204" pitchFamily="34" charset="-122"/>
              </a:rPr>
              <a:t>Click Edit Title</a:t>
            </a:r>
          </a:p>
        </p:txBody>
      </p:sp>
      <p:grpSp>
        <p:nvGrpSpPr>
          <p:cNvPr id="5" name="1"/>
          <p:cNvGrpSpPr/>
          <p:nvPr/>
        </p:nvGrpSpPr>
        <p:grpSpPr>
          <a:xfrm>
            <a:off x="3005491" y="1551782"/>
            <a:ext cx="3202283" cy="2765425"/>
            <a:chOff x="2926910" y="1304925"/>
            <a:chExt cx="3202283" cy="2765425"/>
          </a:xfrm>
        </p:grpSpPr>
        <p:grpSp>
          <p:nvGrpSpPr>
            <p:cNvPr id="6" name="淘宝店chenying0907出品 5"/>
            <p:cNvGrpSpPr/>
            <p:nvPr/>
          </p:nvGrpSpPr>
          <p:grpSpPr>
            <a:xfrm>
              <a:off x="3498850" y="1304925"/>
              <a:ext cx="876300" cy="876300"/>
              <a:chOff x="3327400" y="1304925"/>
              <a:chExt cx="876300" cy="876300"/>
            </a:xfrm>
          </p:grpSpPr>
          <p:grpSp>
            <p:nvGrpSpPr>
              <p:cNvPr id="32" name="淘宝店chenying0907出品 31"/>
              <p:cNvGrpSpPr/>
              <p:nvPr/>
            </p:nvGrpSpPr>
            <p:grpSpPr>
              <a:xfrm>
                <a:off x="3327400" y="1304925"/>
                <a:ext cx="876300" cy="876300"/>
                <a:chOff x="2613025" y="1343025"/>
                <a:chExt cx="876300" cy="876300"/>
              </a:xfrm>
            </p:grpSpPr>
            <p:sp>
              <p:nvSpPr>
                <p:cNvPr id="34" name="淘宝店chenying0907出品 33"/>
                <p:cNvSpPr/>
                <p:nvPr/>
              </p:nvSpPr>
              <p:spPr>
                <a:xfrm>
                  <a:off x="2613025" y="1343025"/>
                  <a:ext cx="819150" cy="628650"/>
                </a:xfrm>
                <a:custGeom>
                  <a:avLst/>
                  <a:gdLst>
                    <a:gd name="connsiteX0" fmla="*/ 0 w 819150"/>
                    <a:gd name="connsiteY0" fmla="*/ 628650 h 628650"/>
                    <a:gd name="connsiteX1" fmla="*/ 190500 w 819150"/>
                    <a:gd name="connsiteY1" fmla="*/ 0 h 628650"/>
                    <a:gd name="connsiteX2" fmla="*/ 819150 w 819150"/>
                    <a:gd name="connsiteY2" fmla="*/ 152400 h 628650"/>
                    <a:gd name="connsiteX3" fmla="*/ 0 w 819150"/>
                    <a:gd name="connsiteY3" fmla="*/ 628650 h 628650"/>
                  </a:gdLst>
                  <a:ahLst/>
                  <a:cxnLst>
                    <a:cxn ang="0">
                      <a:pos x="connsiteX0" y="connsiteY0"/>
                    </a:cxn>
                    <a:cxn ang="0">
                      <a:pos x="connsiteX1" y="connsiteY1"/>
                    </a:cxn>
                    <a:cxn ang="0">
                      <a:pos x="connsiteX2" y="connsiteY2"/>
                    </a:cxn>
                    <a:cxn ang="0">
                      <a:pos x="connsiteX3" y="connsiteY3"/>
                    </a:cxn>
                  </a:cxnLst>
                  <a:rect l="l" t="t" r="r" b="b"/>
                  <a:pathLst>
                    <a:path w="819150" h="628650">
                      <a:moveTo>
                        <a:pt x="0" y="628650"/>
                      </a:moveTo>
                      <a:lnTo>
                        <a:pt x="190500" y="0"/>
                      </a:lnTo>
                      <a:lnTo>
                        <a:pt x="819150" y="152400"/>
                      </a:lnTo>
                      <a:lnTo>
                        <a:pt x="0" y="628650"/>
                      </a:lnTo>
                      <a:close/>
                    </a:path>
                  </a:pathLst>
                </a:custGeom>
                <a:solidFill>
                  <a:schemeClr val="accent2">
                    <a:alpha val="77000"/>
                  </a:schemeClr>
                </a:solidFill>
                <a:ln>
                  <a:noFill/>
                </a:ln>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schemeClr val="tx2"/>
                    </a:solidFill>
                    <a:latin typeface="微软雅黑" panose="020B0503020204020204" pitchFamily="34" charset="-122"/>
                    <a:ea typeface="微软雅黑" panose="020B0503020204020204" pitchFamily="34" charset="-122"/>
                  </a:endParaRPr>
                </a:p>
              </p:txBody>
            </p:sp>
            <p:sp>
              <p:nvSpPr>
                <p:cNvPr id="35" name="淘宝店chenying0907出品 34"/>
                <p:cNvSpPr/>
                <p:nvPr/>
              </p:nvSpPr>
              <p:spPr>
                <a:xfrm>
                  <a:off x="2676525" y="1597025"/>
                  <a:ext cx="812800" cy="622300"/>
                </a:xfrm>
                <a:custGeom>
                  <a:avLst/>
                  <a:gdLst>
                    <a:gd name="connsiteX0" fmla="*/ 0 w 812800"/>
                    <a:gd name="connsiteY0" fmla="*/ 463550 h 622300"/>
                    <a:gd name="connsiteX1" fmla="*/ 641350 w 812800"/>
                    <a:gd name="connsiteY1" fmla="*/ 622300 h 622300"/>
                    <a:gd name="connsiteX2" fmla="*/ 812800 w 812800"/>
                    <a:gd name="connsiteY2" fmla="*/ 0 h 622300"/>
                    <a:gd name="connsiteX3" fmla="*/ 660400 w 812800"/>
                    <a:gd name="connsiteY3" fmla="*/ 101600 h 622300"/>
                    <a:gd name="connsiteX4" fmla="*/ 615950 w 812800"/>
                    <a:gd name="connsiteY4" fmla="*/ 25400 h 622300"/>
                    <a:gd name="connsiteX5" fmla="*/ 158750 w 812800"/>
                    <a:gd name="connsiteY5" fmla="*/ 304800 h 622300"/>
                    <a:gd name="connsiteX6" fmla="*/ 177800 w 812800"/>
                    <a:gd name="connsiteY6" fmla="*/ 361950 h 622300"/>
                    <a:gd name="connsiteX7" fmla="*/ 0 w 812800"/>
                    <a:gd name="connsiteY7" fmla="*/ 463550 h 62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800" h="622300">
                      <a:moveTo>
                        <a:pt x="0" y="463550"/>
                      </a:moveTo>
                      <a:lnTo>
                        <a:pt x="641350" y="622300"/>
                      </a:lnTo>
                      <a:lnTo>
                        <a:pt x="812800" y="0"/>
                      </a:lnTo>
                      <a:lnTo>
                        <a:pt x="660400" y="101600"/>
                      </a:lnTo>
                      <a:lnTo>
                        <a:pt x="615950" y="25400"/>
                      </a:lnTo>
                      <a:lnTo>
                        <a:pt x="158750" y="304800"/>
                      </a:lnTo>
                      <a:lnTo>
                        <a:pt x="177800" y="361950"/>
                      </a:lnTo>
                      <a:lnTo>
                        <a:pt x="0" y="4635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1800">
                    <a:solidFill>
                      <a:schemeClr val="tx2"/>
                    </a:solidFill>
                    <a:latin typeface="微软雅黑" panose="020B0503020204020204" pitchFamily="34" charset="-122"/>
                    <a:ea typeface="微软雅黑" panose="020B0503020204020204" pitchFamily="34" charset="-122"/>
                  </a:endParaRPr>
                </a:p>
              </p:txBody>
            </p:sp>
          </p:grpSp>
          <p:sp>
            <p:nvSpPr>
              <p:cNvPr id="33" name="Freeform 5"/>
              <p:cNvSpPr>
                <a:spLocks noEditPoints="1"/>
              </p:cNvSpPr>
              <p:nvPr/>
            </p:nvSpPr>
            <p:spPr bwMode="auto">
              <a:xfrm>
                <a:off x="3556220" y="1456391"/>
                <a:ext cx="149321" cy="200025"/>
              </a:xfrm>
              <a:custGeom>
                <a:avLst/>
                <a:gdLst>
                  <a:gd name="T0" fmla="*/ 180 w 269"/>
                  <a:gd name="T1" fmla="*/ 320 h 361"/>
                  <a:gd name="T2" fmla="*/ 180 w 269"/>
                  <a:gd name="T3" fmla="*/ 328 h 361"/>
                  <a:gd name="T4" fmla="*/ 163 w 269"/>
                  <a:gd name="T5" fmla="*/ 354 h 361"/>
                  <a:gd name="T6" fmla="*/ 134 w 269"/>
                  <a:gd name="T7" fmla="*/ 361 h 361"/>
                  <a:gd name="T8" fmla="*/ 106 w 269"/>
                  <a:gd name="T9" fmla="*/ 355 h 361"/>
                  <a:gd name="T10" fmla="*/ 93 w 269"/>
                  <a:gd name="T11" fmla="*/ 343 h 361"/>
                  <a:gd name="T12" fmla="*/ 91 w 269"/>
                  <a:gd name="T13" fmla="*/ 326 h 361"/>
                  <a:gd name="T14" fmla="*/ 180 w 269"/>
                  <a:gd name="T15" fmla="*/ 316 h 361"/>
                  <a:gd name="T16" fmla="*/ 268 w 269"/>
                  <a:gd name="T17" fmla="*/ 122 h 361"/>
                  <a:gd name="T18" fmla="*/ 256 w 269"/>
                  <a:gd name="T19" fmla="*/ 187 h 361"/>
                  <a:gd name="T20" fmla="*/ 228 w 269"/>
                  <a:gd name="T21" fmla="*/ 226 h 361"/>
                  <a:gd name="T22" fmla="*/ 212 w 269"/>
                  <a:gd name="T23" fmla="*/ 239 h 361"/>
                  <a:gd name="T24" fmla="*/ 202 w 269"/>
                  <a:gd name="T25" fmla="*/ 244 h 361"/>
                  <a:gd name="T26" fmla="*/ 191 w 269"/>
                  <a:gd name="T27" fmla="*/ 262 h 361"/>
                  <a:gd name="T28" fmla="*/ 183 w 269"/>
                  <a:gd name="T29" fmla="*/ 283 h 361"/>
                  <a:gd name="T30" fmla="*/ 172 w 269"/>
                  <a:gd name="T31" fmla="*/ 293 h 361"/>
                  <a:gd name="T32" fmla="*/ 88 w 269"/>
                  <a:gd name="T33" fmla="*/ 289 h 361"/>
                  <a:gd name="T34" fmla="*/ 79 w 269"/>
                  <a:gd name="T35" fmla="*/ 272 h 361"/>
                  <a:gd name="T36" fmla="*/ 57 w 269"/>
                  <a:gd name="T37" fmla="*/ 243 h 361"/>
                  <a:gd name="T38" fmla="*/ 29 w 269"/>
                  <a:gd name="T39" fmla="*/ 215 h 361"/>
                  <a:gd name="T40" fmla="*/ 5 w 269"/>
                  <a:gd name="T41" fmla="*/ 167 h 361"/>
                  <a:gd name="T42" fmla="*/ 3 w 269"/>
                  <a:gd name="T43" fmla="*/ 102 h 361"/>
                  <a:gd name="T44" fmla="*/ 58 w 269"/>
                  <a:gd name="T45" fmla="*/ 22 h 361"/>
                  <a:gd name="T46" fmla="*/ 133 w 269"/>
                  <a:gd name="T47" fmla="*/ 0 h 361"/>
                  <a:gd name="T48" fmla="*/ 203 w 269"/>
                  <a:gd name="T49" fmla="*/ 19 h 361"/>
                  <a:gd name="T50" fmla="*/ 258 w 269"/>
                  <a:gd name="T51" fmla="*/ 81 h 361"/>
                  <a:gd name="T52" fmla="*/ 181 w 269"/>
                  <a:gd name="T53" fmla="*/ 59 h 361"/>
                  <a:gd name="T54" fmla="*/ 134 w 269"/>
                  <a:gd name="T55" fmla="*/ 46 h 361"/>
                  <a:gd name="T56" fmla="*/ 86 w 269"/>
                  <a:gd name="T57" fmla="*/ 60 h 361"/>
                  <a:gd name="T58" fmla="*/ 45 w 269"/>
                  <a:gd name="T59" fmla="*/ 138 h 361"/>
                  <a:gd name="T60" fmla="*/ 58 w 269"/>
                  <a:gd name="T61" fmla="*/ 177 h 361"/>
                  <a:gd name="T62" fmla="*/ 79 w 269"/>
                  <a:gd name="T63" fmla="*/ 202 h 361"/>
                  <a:gd name="T64" fmla="*/ 105 w 269"/>
                  <a:gd name="T65" fmla="*/ 236 h 361"/>
                  <a:gd name="T66" fmla="*/ 133 w 269"/>
                  <a:gd name="T67" fmla="*/ 251 h 361"/>
                  <a:gd name="T68" fmla="*/ 163 w 269"/>
                  <a:gd name="T69" fmla="*/ 234 h 361"/>
                  <a:gd name="T70" fmla="*/ 187 w 269"/>
                  <a:gd name="T71" fmla="*/ 202 h 361"/>
                  <a:gd name="T72" fmla="*/ 208 w 269"/>
                  <a:gd name="T73" fmla="*/ 180 h 361"/>
                  <a:gd name="T74" fmla="*/ 221 w 269"/>
                  <a:gd name="T75" fmla="*/ 154 h 361"/>
                  <a:gd name="T76" fmla="*/ 221 w 269"/>
                  <a:gd name="T77" fmla="*/ 154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 h="361">
                    <a:moveTo>
                      <a:pt x="180" y="316"/>
                    </a:moveTo>
                    <a:cubicBezTo>
                      <a:pt x="180" y="320"/>
                      <a:pt x="180" y="320"/>
                      <a:pt x="180" y="320"/>
                    </a:cubicBezTo>
                    <a:cubicBezTo>
                      <a:pt x="180" y="321"/>
                      <a:pt x="180" y="322"/>
                      <a:pt x="180" y="324"/>
                    </a:cubicBezTo>
                    <a:cubicBezTo>
                      <a:pt x="180" y="325"/>
                      <a:pt x="180" y="326"/>
                      <a:pt x="180" y="328"/>
                    </a:cubicBezTo>
                    <a:cubicBezTo>
                      <a:pt x="180" y="332"/>
                      <a:pt x="179" y="337"/>
                      <a:pt x="176" y="343"/>
                    </a:cubicBezTo>
                    <a:cubicBezTo>
                      <a:pt x="174" y="348"/>
                      <a:pt x="170" y="352"/>
                      <a:pt x="163" y="354"/>
                    </a:cubicBezTo>
                    <a:cubicBezTo>
                      <a:pt x="161" y="355"/>
                      <a:pt x="157" y="357"/>
                      <a:pt x="153" y="359"/>
                    </a:cubicBezTo>
                    <a:cubicBezTo>
                      <a:pt x="149" y="360"/>
                      <a:pt x="143" y="361"/>
                      <a:pt x="134" y="361"/>
                    </a:cubicBezTo>
                    <a:cubicBezTo>
                      <a:pt x="127" y="361"/>
                      <a:pt x="121" y="360"/>
                      <a:pt x="117" y="359"/>
                    </a:cubicBezTo>
                    <a:cubicBezTo>
                      <a:pt x="112" y="357"/>
                      <a:pt x="108" y="356"/>
                      <a:pt x="106" y="355"/>
                    </a:cubicBezTo>
                    <a:cubicBezTo>
                      <a:pt x="102" y="355"/>
                      <a:pt x="100" y="353"/>
                      <a:pt x="98" y="351"/>
                    </a:cubicBezTo>
                    <a:cubicBezTo>
                      <a:pt x="96" y="349"/>
                      <a:pt x="94" y="346"/>
                      <a:pt x="93" y="343"/>
                    </a:cubicBezTo>
                    <a:cubicBezTo>
                      <a:pt x="92" y="340"/>
                      <a:pt x="91" y="337"/>
                      <a:pt x="91" y="334"/>
                    </a:cubicBezTo>
                    <a:cubicBezTo>
                      <a:pt x="91" y="331"/>
                      <a:pt x="91" y="329"/>
                      <a:pt x="91" y="326"/>
                    </a:cubicBezTo>
                    <a:cubicBezTo>
                      <a:pt x="91" y="315"/>
                      <a:pt x="91" y="315"/>
                      <a:pt x="91" y="315"/>
                    </a:cubicBezTo>
                    <a:lnTo>
                      <a:pt x="180" y="316"/>
                    </a:lnTo>
                    <a:close/>
                    <a:moveTo>
                      <a:pt x="258" y="81"/>
                    </a:moveTo>
                    <a:cubicBezTo>
                      <a:pt x="264" y="96"/>
                      <a:pt x="267" y="110"/>
                      <a:pt x="268" y="122"/>
                    </a:cubicBezTo>
                    <a:cubicBezTo>
                      <a:pt x="269" y="135"/>
                      <a:pt x="269" y="147"/>
                      <a:pt x="266" y="158"/>
                    </a:cubicBezTo>
                    <a:cubicBezTo>
                      <a:pt x="264" y="169"/>
                      <a:pt x="260" y="179"/>
                      <a:pt x="256" y="187"/>
                    </a:cubicBezTo>
                    <a:cubicBezTo>
                      <a:pt x="251" y="196"/>
                      <a:pt x="247" y="203"/>
                      <a:pt x="242" y="210"/>
                    </a:cubicBezTo>
                    <a:cubicBezTo>
                      <a:pt x="237" y="216"/>
                      <a:pt x="232" y="222"/>
                      <a:pt x="228" y="226"/>
                    </a:cubicBezTo>
                    <a:cubicBezTo>
                      <a:pt x="224" y="230"/>
                      <a:pt x="221" y="233"/>
                      <a:pt x="219" y="234"/>
                    </a:cubicBezTo>
                    <a:cubicBezTo>
                      <a:pt x="217" y="236"/>
                      <a:pt x="214" y="238"/>
                      <a:pt x="212" y="239"/>
                    </a:cubicBezTo>
                    <a:cubicBezTo>
                      <a:pt x="210" y="240"/>
                      <a:pt x="208" y="241"/>
                      <a:pt x="207" y="242"/>
                    </a:cubicBezTo>
                    <a:cubicBezTo>
                      <a:pt x="205" y="243"/>
                      <a:pt x="204" y="243"/>
                      <a:pt x="202" y="244"/>
                    </a:cubicBezTo>
                    <a:cubicBezTo>
                      <a:pt x="201" y="245"/>
                      <a:pt x="200" y="247"/>
                      <a:pt x="198" y="249"/>
                    </a:cubicBezTo>
                    <a:cubicBezTo>
                      <a:pt x="195" y="254"/>
                      <a:pt x="193" y="258"/>
                      <a:pt x="191" y="262"/>
                    </a:cubicBezTo>
                    <a:cubicBezTo>
                      <a:pt x="189" y="267"/>
                      <a:pt x="188" y="271"/>
                      <a:pt x="187" y="275"/>
                    </a:cubicBezTo>
                    <a:cubicBezTo>
                      <a:pt x="185" y="278"/>
                      <a:pt x="184" y="281"/>
                      <a:pt x="183" y="283"/>
                    </a:cubicBezTo>
                    <a:cubicBezTo>
                      <a:pt x="181" y="285"/>
                      <a:pt x="180" y="287"/>
                      <a:pt x="178" y="289"/>
                    </a:cubicBezTo>
                    <a:cubicBezTo>
                      <a:pt x="176" y="291"/>
                      <a:pt x="174" y="292"/>
                      <a:pt x="172" y="293"/>
                    </a:cubicBezTo>
                    <a:cubicBezTo>
                      <a:pt x="93" y="293"/>
                      <a:pt x="93" y="293"/>
                      <a:pt x="93" y="293"/>
                    </a:cubicBezTo>
                    <a:cubicBezTo>
                      <a:pt x="92" y="292"/>
                      <a:pt x="90" y="291"/>
                      <a:pt x="88" y="289"/>
                    </a:cubicBezTo>
                    <a:cubicBezTo>
                      <a:pt x="86" y="287"/>
                      <a:pt x="85" y="285"/>
                      <a:pt x="83" y="282"/>
                    </a:cubicBezTo>
                    <a:cubicBezTo>
                      <a:pt x="81" y="280"/>
                      <a:pt x="80" y="276"/>
                      <a:pt x="79" y="272"/>
                    </a:cubicBezTo>
                    <a:cubicBezTo>
                      <a:pt x="76" y="265"/>
                      <a:pt x="73" y="260"/>
                      <a:pt x="70" y="256"/>
                    </a:cubicBezTo>
                    <a:cubicBezTo>
                      <a:pt x="66" y="251"/>
                      <a:pt x="62" y="247"/>
                      <a:pt x="57" y="243"/>
                    </a:cubicBezTo>
                    <a:cubicBezTo>
                      <a:pt x="53" y="240"/>
                      <a:pt x="48" y="237"/>
                      <a:pt x="43" y="232"/>
                    </a:cubicBezTo>
                    <a:cubicBezTo>
                      <a:pt x="39" y="227"/>
                      <a:pt x="34" y="221"/>
                      <a:pt x="29" y="215"/>
                    </a:cubicBezTo>
                    <a:cubicBezTo>
                      <a:pt x="24" y="208"/>
                      <a:pt x="20" y="201"/>
                      <a:pt x="15" y="193"/>
                    </a:cubicBezTo>
                    <a:cubicBezTo>
                      <a:pt x="11" y="185"/>
                      <a:pt x="8" y="176"/>
                      <a:pt x="5" y="167"/>
                    </a:cubicBezTo>
                    <a:cubicBezTo>
                      <a:pt x="2" y="157"/>
                      <a:pt x="1" y="147"/>
                      <a:pt x="0" y="136"/>
                    </a:cubicBezTo>
                    <a:cubicBezTo>
                      <a:pt x="0" y="125"/>
                      <a:pt x="1" y="114"/>
                      <a:pt x="3" y="102"/>
                    </a:cubicBezTo>
                    <a:cubicBezTo>
                      <a:pt x="8" y="83"/>
                      <a:pt x="15" y="67"/>
                      <a:pt x="25" y="54"/>
                    </a:cubicBezTo>
                    <a:cubicBezTo>
                      <a:pt x="35" y="41"/>
                      <a:pt x="46" y="30"/>
                      <a:pt x="58" y="22"/>
                    </a:cubicBezTo>
                    <a:cubicBezTo>
                      <a:pt x="71" y="15"/>
                      <a:pt x="84" y="9"/>
                      <a:pt x="97" y="5"/>
                    </a:cubicBezTo>
                    <a:cubicBezTo>
                      <a:pt x="110" y="2"/>
                      <a:pt x="122" y="0"/>
                      <a:pt x="133" y="0"/>
                    </a:cubicBezTo>
                    <a:cubicBezTo>
                      <a:pt x="144" y="0"/>
                      <a:pt x="156" y="2"/>
                      <a:pt x="168" y="5"/>
                    </a:cubicBezTo>
                    <a:cubicBezTo>
                      <a:pt x="180" y="8"/>
                      <a:pt x="192" y="13"/>
                      <a:pt x="203" y="19"/>
                    </a:cubicBezTo>
                    <a:cubicBezTo>
                      <a:pt x="215" y="26"/>
                      <a:pt x="225" y="34"/>
                      <a:pt x="234" y="45"/>
                    </a:cubicBezTo>
                    <a:cubicBezTo>
                      <a:pt x="244" y="55"/>
                      <a:pt x="252" y="67"/>
                      <a:pt x="258" y="81"/>
                    </a:cubicBezTo>
                    <a:close/>
                    <a:moveTo>
                      <a:pt x="221" y="154"/>
                    </a:moveTo>
                    <a:cubicBezTo>
                      <a:pt x="232" y="113"/>
                      <a:pt x="218" y="81"/>
                      <a:pt x="181" y="59"/>
                    </a:cubicBezTo>
                    <a:cubicBezTo>
                      <a:pt x="175" y="55"/>
                      <a:pt x="168" y="52"/>
                      <a:pt x="160" y="50"/>
                    </a:cubicBezTo>
                    <a:cubicBezTo>
                      <a:pt x="151" y="48"/>
                      <a:pt x="143" y="46"/>
                      <a:pt x="134" y="46"/>
                    </a:cubicBezTo>
                    <a:cubicBezTo>
                      <a:pt x="126" y="46"/>
                      <a:pt x="117" y="48"/>
                      <a:pt x="109" y="50"/>
                    </a:cubicBezTo>
                    <a:cubicBezTo>
                      <a:pt x="100" y="52"/>
                      <a:pt x="93" y="55"/>
                      <a:pt x="86" y="60"/>
                    </a:cubicBezTo>
                    <a:cubicBezTo>
                      <a:pt x="70" y="71"/>
                      <a:pt x="59" y="83"/>
                      <a:pt x="53" y="96"/>
                    </a:cubicBezTo>
                    <a:cubicBezTo>
                      <a:pt x="47" y="109"/>
                      <a:pt x="45" y="123"/>
                      <a:pt x="45" y="138"/>
                    </a:cubicBezTo>
                    <a:cubicBezTo>
                      <a:pt x="45" y="146"/>
                      <a:pt x="47" y="153"/>
                      <a:pt x="49" y="160"/>
                    </a:cubicBezTo>
                    <a:cubicBezTo>
                      <a:pt x="52" y="166"/>
                      <a:pt x="55" y="172"/>
                      <a:pt x="58" y="177"/>
                    </a:cubicBezTo>
                    <a:cubicBezTo>
                      <a:pt x="62" y="183"/>
                      <a:pt x="65" y="187"/>
                      <a:pt x="69" y="191"/>
                    </a:cubicBezTo>
                    <a:cubicBezTo>
                      <a:pt x="73" y="195"/>
                      <a:pt x="76" y="199"/>
                      <a:pt x="79" y="202"/>
                    </a:cubicBezTo>
                    <a:cubicBezTo>
                      <a:pt x="85" y="208"/>
                      <a:pt x="90" y="213"/>
                      <a:pt x="95" y="218"/>
                    </a:cubicBezTo>
                    <a:cubicBezTo>
                      <a:pt x="99" y="223"/>
                      <a:pt x="103" y="229"/>
                      <a:pt x="105" y="236"/>
                    </a:cubicBezTo>
                    <a:cubicBezTo>
                      <a:pt x="108" y="243"/>
                      <a:pt x="112" y="247"/>
                      <a:pt x="118" y="248"/>
                    </a:cubicBezTo>
                    <a:cubicBezTo>
                      <a:pt x="123" y="250"/>
                      <a:pt x="128" y="251"/>
                      <a:pt x="133" y="251"/>
                    </a:cubicBezTo>
                    <a:cubicBezTo>
                      <a:pt x="139" y="251"/>
                      <a:pt x="145" y="249"/>
                      <a:pt x="151" y="247"/>
                    </a:cubicBezTo>
                    <a:cubicBezTo>
                      <a:pt x="157" y="244"/>
                      <a:pt x="161" y="240"/>
                      <a:pt x="163" y="234"/>
                    </a:cubicBezTo>
                    <a:cubicBezTo>
                      <a:pt x="165" y="231"/>
                      <a:pt x="167" y="227"/>
                      <a:pt x="171" y="222"/>
                    </a:cubicBezTo>
                    <a:cubicBezTo>
                      <a:pt x="174" y="217"/>
                      <a:pt x="180" y="210"/>
                      <a:pt x="187" y="202"/>
                    </a:cubicBezTo>
                    <a:cubicBezTo>
                      <a:pt x="191" y="197"/>
                      <a:pt x="195" y="193"/>
                      <a:pt x="198" y="190"/>
                    </a:cubicBezTo>
                    <a:cubicBezTo>
                      <a:pt x="202" y="187"/>
                      <a:pt x="205" y="183"/>
                      <a:pt x="208" y="180"/>
                    </a:cubicBezTo>
                    <a:cubicBezTo>
                      <a:pt x="211" y="176"/>
                      <a:pt x="214" y="173"/>
                      <a:pt x="216" y="169"/>
                    </a:cubicBezTo>
                    <a:cubicBezTo>
                      <a:pt x="218" y="165"/>
                      <a:pt x="220" y="160"/>
                      <a:pt x="221" y="154"/>
                    </a:cubicBezTo>
                    <a:close/>
                    <a:moveTo>
                      <a:pt x="221" y="154"/>
                    </a:moveTo>
                    <a:cubicBezTo>
                      <a:pt x="221" y="154"/>
                      <a:pt x="221" y="154"/>
                      <a:pt x="221" y="154"/>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1800">
                  <a:solidFill>
                    <a:schemeClr val="tx2"/>
                  </a:solidFill>
                  <a:latin typeface="微软雅黑" panose="020B0503020204020204" pitchFamily="34" charset="-122"/>
                  <a:ea typeface="微软雅黑" panose="020B0503020204020204" pitchFamily="34" charset="-122"/>
                </a:endParaRPr>
              </a:p>
            </p:txBody>
          </p:sp>
        </p:grpSp>
        <p:grpSp>
          <p:nvGrpSpPr>
            <p:cNvPr id="7" name="淘宝店chenying0907出品 6"/>
            <p:cNvGrpSpPr/>
            <p:nvPr/>
          </p:nvGrpSpPr>
          <p:grpSpPr>
            <a:xfrm>
              <a:off x="4651375" y="1304925"/>
              <a:ext cx="876300" cy="876300"/>
              <a:chOff x="4479925" y="1304925"/>
              <a:chExt cx="876300" cy="876300"/>
            </a:xfrm>
          </p:grpSpPr>
          <p:grpSp>
            <p:nvGrpSpPr>
              <p:cNvPr id="28" name="淘宝店chenying0907出品 27"/>
              <p:cNvGrpSpPr/>
              <p:nvPr/>
            </p:nvGrpSpPr>
            <p:grpSpPr>
              <a:xfrm rot="3600000">
                <a:off x="4479925" y="1304925"/>
                <a:ext cx="876300" cy="876300"/>
                <a:chOff x="2613025" y="1343025"/>
                <a:chExt cx="876300" cy="876300"/>
              </a:xfrm>
            </p:grpSpPr>
            <p:sp>
              <p:nvSpPr>
                <p:cNvPr id="30" name="淘宝店chenying0907出品 29"/>
                <p:cNvSpPr/>
                <p:nvPr/>
              </p:nvSpPr>
              <p:spPr>
                <a:xfrm>
                  <a:off x="2613025" y="1343025"/>
                  <a:ext cx="819150" cy="628650"/>
                </a:xfrm>
                <a:custGeom>
                  <a:avLst/>
                  <a:gdLst>
                    <a:gd name="connsiteX0" fmla="*/ 0 w 819150"/>
                    <a:gd name="connsiteY0" fmla="*/ 628650 h 628650"/>
                    <a:gd name="connsiteX1" fmla="*/ 190500 w 819150"/>
                    <a:gd name="connsiteY1" fmla="*/ 0 h 628650"/>
                    <a:gd name="connsiteX2" fmla="*/ 819150 w 819150"/>
                    <a:gd name="connsiteY2" fmla="*/ 152400 h 628650"/>
                    <a:gd name="connsiteX3" fmla="*/ 0 w 819150"/>
                    <a:gd name="connsiteY3" fmla="*/ 628650 h 628650"/>
                  </a:gdLst>
                  <a:ahLst/>
                  <a:cxnLst>
                    <a:cxn ang="0">
                      <a:pos x="connsiteX0" y="connsiteY0"/>
                    </a:cxn>
                    <a:cxn ang="0">
                      <a:pos x="connsiteX1" y="connsiteY1"/>
                    </a:cxn>
                    <a:cxn ang="0">
                      <a:pos x="connsiteX2" y="connsiteY2"/>
                    </a:cxn>
                    <a:cxn ang="0">
                      <a:pos x="connsiteX3" y="connsiteY3"/>
                    </a:cxn>
                  </a:cxnLst>
                  <a:rect l="l" t="t" r="r" b="b"/>
                  <a:pathLst>
                    <a:path w="819150" h="628650">
                      <a:moveTo>
                        <a:pt x="0" y="628650"/>
                      </a:moveTo>
                      <a:lnTo>
                        <a:pt x="190500" y="0"/>
                      </a:lnTo>
                      <a:lnTo>
                        <a:pt x="819150" y="152400"/>
                      </a:lnTo>
                      <a:lnTo>
                        <a:pt x="0" y="628650"/>
                      </a:lnTo>
                      <a:close/>
                    </a:path>
                  </a:pathLst>
                </a:custGeom>
                <a:solidFill>
                  <a:schemeClr val="accent4">
                    <a:alpha val="77000"/>
                  </a:schemeClr>
                </a:solidFill>
                <a:ln>
                  <a:noFill/>
                </a:ln>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schemeClr val="tx2"/>
                    </a:solidFill>
                    <a:latin typeface="微软雅黑" panose="020B0503020204020204" pitchFamily="34" charset="-122"/>
                    <a:ea typeface="微软雅黑" panose="020B0503020204020204" pitchFamily="34" charset="-122"/>
                  </a:endParaRPr>
                </a:p>
              </p:txBody>
            </p:sp>
            <p:sp>
              <p:nvSpPr>
                <p:cNvPr id="31" name="淘宝店chenying0907出品 30"/>
                <p:cNvSpPr/>
                <p:nvPr/>
              </p:nvSpPr>
              <p:spPr>
                <a:xfrm>
                  <a:off x="2676525" y="1597025"/>
                  <a:ext cx="812800" cy="622300"/>
                </a:xfrm>
                <a:custGeom>
                  <a:avLst/>
                  <a:gdLst>
                    <a:gd name="connsiteX0" fmla="*/ 0 w 812800"/>
                    <a:gd name="connsiteY0" fmla="*/ 463550 h 622300"/>
                    <a:gd name="connsiteX1" fmla="*/ 641350 w 812800"/>
                    <a:gd name="connsiteY1" fmla="*/ 622300 h 622300"/>
                    <a:gd name="connsiteX2" fmla="*/ 812800 w 812800"/>
                    <a:gd name="connsiteY2" fmla="*/ 0 h 622300"/>
                    <a:gd name="connsiteX3" fmla="*/ 660400 w 812800"/>
                    <a:gd name="connsiteY3" fmla="*/ 101600 h 622300"/>
                    <a:gd name="connsiteX4" fmla="*/ 615950 w 812800"/>
                    <a:gd name="connsiteY4" fmla="*/ 25400 h 622300"/>
                    <a:gd name="connsiteX5" fmla="*/ 158750 w 812800"/>
                    <a:gd name="connsiteY5" fmla="*/ 304800 h 622300"/>
                    <a:gd name="connsiteX6" fmla="*/ 177800 w 812800"/>
                    <a:gd name="connsiteY6" fmla="*/ 361950 h 622300"/>
                    <a:gd name="connsiteX7" fmla="*/ 0 w 812800"/>
                    <a:gd name="connsiteY7" fmla="*/ 463550 h 62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800" h="622300">
                      <a:moveTo>
                        <a:pt x="0" y="463550"/>
                      </a:moveTo>
                      <a:lnTo>
                        <a:pt x="641350" y="622300"/>
                      </a:lnTo>
                      <a:lnTo>
                        <a:pt x="812800" y="0"/>
                      </a:lnTo>
                      <a:lnTo>
                        <a:pt x="660400" y="101600"/>
                      </a:lnTo>
                      <a:lnTo>
                        <a:pt x="615950" y="25400"/>
                      </a:lnTo>
                      <a:lnTo>
                        <a:pt x="158750" y="304800"/>
                      </a:lnTo>
                      <a:lnTo>
                        <a:pt x="177800" y="361950"/>
                      </a:lnTo>
                      <a:lnTo>
                        <a:pt x="0" y="46355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1800">
                    <a:solidFill>
                      <a:schemeClr val="tx2"/>
                    </a:solidFill>
                    <a:latin typeface="微软雅黑" panose="020B0503020204020204" pitchFamily="34" charset="-122"/>
                    <a:ea typeface="微软雅黑" panose="020B0503020204020204" pitchFamily="34" charset="-122"/>
                  </a:endParaRPr>
                </a:p>
              </p:txBody>
            </p:sp>
          </p:grpSp>
          <p:sp>
            <p:nvSpPr>
              <p:cNvPr id="29" name="Freeform 9"/>
              <p:cNvSpPr>
                <a:spLocks noEditPoints="1"/>
              </p:cNvSpPr>
              <p:nvPr/>
            </p:nvSpPr>
            <p:spPr bwMode="auto">
              <a:xfrm>
                <a:off x="4980524" y="1477491"/>
                <a:ext cx="160850" cy="153666"/>
              </a:xfrm>
              <a:custGeom>
                <a:avLst/>
                <a:gdLst>
                  <a:gd name="T0" fmla="*/ 257 w 345"/>
                  <a:gd name="T1" fmla="*/ 155 h 330"/>
                  <a:gd name="T2" fmla="*/ 173 w 345"/>
                  <a:gd name="T3" fmla="*/ 243 h 330"/>
                  <a:gd name="T4" fmla="*/ 89 w 345"/>
                  <a:gd name="T5" fmla="*/ 155 h 330"/>
                  <a:gd name="T6" fmla="*/ 76 w 345"/>
                  <a:gd name="T7" fmla="*/ 140 h 330"/>
                  <a:gd name="T8" fmla="*/ 76 w 345"/>
                  <a:gd name="T9" fmla="*/ 103 h 330"/>
                  <a:gd name="T10" fmla="*/ 89 w 345"/>
                  <a:gd name="T11" fmla="*/ 90 h 330"/>
                  <a:gd name="T12" fmla="*/ 89 w 345"/>
                  <a:gd name="T13" fmla="*/ 90 h 330"/>
                  <a:gd name="T14" fmla="*/ 89 w 345"/>
                  <a:gd name="T15" fmla="*/ 90 h 330"/>
                  <a:gd name="T16" fmla="*/ 87 w 345"/>
                  <a:gd name="T17" fmla="*/ 62 h 330"/>
                  <a:gd name="T18" fmla="*/ 103 w 345"/>
                  <a:gd name="T19" fmla="*/ 50 h 330"/>
                  <a:gd name="T20" fmla="*/ 115 w 345"/>
                  <a:gd name="T21" fmla="*/ 2 h 330"/>
                  <a:gd name="T22" fmla="*/ 170 w 345"/>
                  <a:gd name="T23" fmla="*/ 11 h 330"/>
                  <a:gd name="T24" fmla="*/ 228 w 345"/>
                  <a:gd name="T25" fmla="*/ 19 h 330"/>
                  <a:gd name="T26" fmla="*/ 244 w 345"/>
                  <a:gd name="T27" fmla="*/ 43 h 330"/>
                  <a:gd name="T28" fmla="*/ 262 w 345"/>
                  <a:gd name="T29" fmla="*/ 50 h 330"/>
                  <a:gd name="T30" fmla="*/ 257 w 345"/>
                  <a:gd name="T31" fmla="*/ 90 h 330"/>
                  <a:gd name="T32" fmla="*/ 256 w 345"/>
                  <a:gd name="T33" fmla="*/ 90 h 330"/>
                  <a:gd name="T34" fmla="*/ 257 w 345"/>
                  <a:gd name="T35" fmla="*/ 90 h 330"/>
                  <a:gd name="T36" fmla="*/ 270 w 345"/>
                  <a:gd name="T37" fmla="*/ 103 h 330"/>
                  <a:gd name="T38" fmla="*/ 270 w 345"/>
                  <a:gd name="T39" fmla="*/ 140 h 330"/>
                  <a:gd name="T40" fmla="*/ 257 w 345"/>
                  <a:gd name="T41" fmla="*/ 155 h 330"/>
                  <a:gd name="T42" fmla="*/ 195 w 345"/>
                  <a:gd name="T43" fmla="*/ 330 h 330"/>
                  <a:gd name="T44" fmla="*/ 195 w 345"/>
                  <a:gd name="T45" fmla="*/ 308 h 330"/>
                  <a:gd name="T46" fmla="*/ 173 w 345"/>
                  <a:gd name="T47" fmla="*/ 276 h 330"/>
                  <a:gd name="T48" fmla="*/ 151 w 345"/>
                  <a:gd name="T49" fmla="*/ 308 h 330"/>
                  <a:gd name="T50" fmla="*/ 151 w 345"/>
                  <a:gd name="T51" fmla="*/ 330 h 330"/>
                  <a:gd name="T52" fmla="*/ 0 w 345"/>
                  <a:gd name="T53" fmla="*/ 330 h 330"/>
                  <a:gd name="T54" fmla="*/ 65 w 345"/>
                  <a:gd name="T55" fmla="*/ 243 h 330"/>
                  <a:gd name="T56" fmla="*/ 151 w 345"/>
                  <a:gd name="T57" fmla="*/ 243 h 330"/>
                  <a:gd name="T58" fmla="*/ 162 w 345"/>
                  <a:gd name="T59" fmla="*/ 243 h 330"/>
                  <a:gd name="T60" fmla="*/ 151 w 345"/>
                  <a:gd name="T61" fmla="*/ 254 h 330"/>
                  <a:gd name="T62" fmla="*/ 162 w 345"/>
                  <a:gd name="T63" fmla="*/ 265 h 330"/>
                  <a:gd name="T64" fmla="*/ 184 w 345"/>
                  <a:gd name="T65" fmla="*/ 265 h 330"/>
                  <a:gd name="T66" fmla="*/ 195 w 345"/>
                  <a:gd name="T67" fmla="*/ 254 h 330"/>
                  <a:gd name="T68" fmla="*/ 184 w 345"/>
                  <a:gd name="T69" fmla="*/ 243 h 330"/>
                  <a:gd name="T70" fmla="*/ 195 w 345"/>
                  <a:gd name="T71" fmla="*/ 243 h 330"/>
                  <a:gd name="T72" fmla="*/ 281 w 345"/>
                  <a:gd name="T73" fmla="*/ 243 h 330"/>
                  <a:gd name="T74" fmla="*/ 345 w 345"/>
                  <a:gd name="T75" fmla="*/ 330 h 330"/>
                  <a:gd name="T76" fmla="*/ 195 w 345"/>
                  <a:gd name="T77" fmla="*/ 330 h 330"/>
                  <a:gd name="T78" fmla="*/ 195 w 345"/>
                  <a:gd name="T79" fmla="*/ 330 h 330"/>
                  <a:gd name="T80" fmla="*/ 195 w 345"/>
                  <a:gd name="T81" fmla="*/ 33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45" h="330">
                    <a:moveTo>
                      <a:pt x="257" y="155"/>
                    </a:moveTo>
                    <a:cubicBezTo>
                      <a:pt x="247" y="198"/>
                      <a:pt x="210" y="243"/>
                      <a:pt x="173" y="243"/>
                    </a:cubicBezTo>
                    <a:cubicBezTo>
                      <a:pt x="136" y="243"/>
                      <a:pt x="99" y="198"/>
                      <a:pt x="89" y="155"/>
                    </a:cubicBezTo>
                    <a:cubicBezTo>
                      <a:pt x="81" y="153"/>
                      <a:pt x="76" y="150"/>
                      <a:pt x="76" y="140"/>
                    </a:cubicBezTo>
                    <a:cubicBezTo>
                      <a:pt x="76" y="103"/>
                      <a:pt x="76" y="103"/>
                      <a:pt x="76" y="103"/>
                    </a:cubicBezTo>
                    <a:cubicBezTo>
                      <a:pt x="76" y="94"/>
                      <a:pt x="81" y="91"/>
                      <a:pt x="89" y="90"/>
                    </a:cubicBezTo>
                    <a:cubicBezTo>
                      <a:pt x="89" y="90"/>
                      <a:pt x="89" y="90"/>
                      <a:pt x="89" y="90"/>
                    </a:cubicBezTo>
                    <a:cubicBezTo>
                      <a:pt x="89" y="90"/>
                      <a:pt x="89" y="90"/>
                      <a:pt x="89" y="90"/>
                    </a:cubicBezTo>
                    <a:cubicBezTo>
                      <a:pt x="89" y="90"/>
                      <a:pt x="83" y="67"/>
                      <a:pt x="87" y="62"/>
                    </a:cubicBezTo>
                    <a:cubicBezTo>
                      <a:pt x="91" y="57"/>
                      <a:pt x="101" y="56"/>
                      <a:pt x="103" y="50"/>
                    </a:cubicBezTo>
                    <a:cubicBezTo>
                      <a:pt x="105" y="45"/>
                      <a:pt x="108" y="3"/>
                      <a:pt x="115" y="2"/>
                    </a:cubicBezTo>
                    <a:cubicBezTo>
                      <a:pt x="123" y="0"/>
                      <a:pt x="159" y="10"/>
                      <a:pt x="170" y="11"/>
                    </a:cubicBezTo>
                    <a:cubicBezTo>
                      <a:pt x="181" y="13"/>
                      <a:pt x="222" y="15"/>
                      <a:pt x="228" y="19"/>
                    </a:cubicBezTo>
                    <a:cubicBezTo>
                      <a:pt x="234" y="23"/>
                      <a:pt x="239" y="38"/>
                      <a:pt x="244" y="43"/>
                    </a:cubicBezTo>
                    <a:cubicBezTo>
                      <a:pt x="249" y="49"/>
                      <a:pt x="259" y="44"/>
                      <a:pt x="262" y="50"/>
                    </a:cubicBezTo>
                    <a:cubicBezTo>
                      <a:pt x="265" y="56"/>
                      <a:pt x="257" y="90"/>
                      <a:pt x="257" y="90"/>
                    </a:cubicBezTo>
                    <a:cubicBezTo>
                      <a:pt x="256" y="90"/>
                      <a:pt x="256" y="90"/>
                      <a:pt x="256" y="90"/>
                    </a:cubicBezTo>
                    <a:cubicBezTo>
                      <a:pt x="257" y="90"/>
                      <a:pt x="257" y="90"/>
                      <a:pt x="257" y="90"/>
                    </a:cubicBezTo>
                    <a:cubicBezTo>
                      <a:pt x="264" y="91"/>
                      <a:pt x="270" y="94"/>
                      <a:pt x="270" y="103"/>
                    </a:cubicBezTo>
                    <a:cubicBezTo>
                      <a:pt x="270" y="140"/>
                      <a:pt x="270" y="140"/>
                      <a:pt x="270" y="140"/>
                    </a:cubicBezTo>
                    <a:cubicBezTo>
                      <a:pt x="270" y="149"/>
                      <a:pt x="264" y="153"/>
                      <a:pt x="257" y="155"/>
                    </a:cubicBezTo>
                    <a:close/>
                    <a:moveTo>
                      <a:pt x="195" y="330"/>
                    </a:moveTo>
                    <a:cubicBezTo>
                      <a:pt x="195" y="308"/>
                      <a:pt x="195" y="308"/>
                      <a:pt x="195" y="308"/>
                    </a:cubicBezTo>
                    <a:cubicBezTo>
                      <a:pt x="195" y="296"/>
                      <a:pt x="185" y="276"/>
                      <a:pt x="173" y="276"/>
                    </a:cubicBezTo>
                    <a:cubicBezTo>
                      <a:pt x="161" y="276"/>
                      <a:pt x="151" y="296"/>
                      <a:pt x="151" y="308"/>
                    </a:cubicBezTo>
                    <a:cubicBezTo>
                      <a:pt x="151" y="330"/>
                      <a:pt x="151" y="330"/>
                      <a:pt x="151" y="330"/>
                    </a:cubicBezTo>
                    <a:cubicBezTo>
                      <a:pt x="0" y="330"/>
                      <a:pt x="0" y="330"/>
                      <a:pt x="0" y="330"/>
                    </a:cubicBezTo>
                    <a:cubicBezTo>
                      <a:pt x="0" y="330"/>
                      <a:pt x="53" y="243"/>
                      <a:pt x="65" y="243"/>
                    </a:cubicBezTo>
                    <a:cubicBezTo>
                      <a:pt x="151" y="243"/>
                      <a:pt x="151" y="243"/>
                      <a:pt x="151" y="243"/>
                    </a:cubicBezTo>
                    <a:cubicBezTo>
                      <a:pt x="162" y="243"/>
                      <a:pt x="162" y="243"/>
                      <a:pt x="162" y="243"/>
                    </a:cubicBezTo>
                    <a:cubicBezTo>
                      <a:pt x="156" y="243"/>
                      <a:pt x="151" y="248"/>
                      <a:pt x="151" y="254"/>
                    </a:cubicBezTo>
                    <a:cubicBezTo>
                      <a:pt x="151" y="260"/>
                      <a:pt x="156" y="265"/>
                      <a:pt x="162" y="265"/>
                    </a:cubicBezTo>
                    <a:cubicBezTo>
                      <a:pt x="184" y="265"/>
                      <a:pt x="184" y="265"/>
                      <a:pt x="184" y="265"/>
                    </a:cubicBezTo>
                    <a:cubicBezTo>
                      <a:pt x="190" y="265"/>
                      <a:pt x="195" y="260"/>
                      <a:pt x="195" y="254"/>
                    </a:cubicBezTo>
                    <a:cubicBezTo>
                      <a:pt x="195" y="248"/>
                      <a:pt x="190" y="243"/>
                      <a:pt x="184" y="243"/>
                    </a:cubicBezTo>
                    <a:cubicBezTo>
                      <a:pt x="195" y="243"/>
                      <a:pt x="195" y="243"/>
                      <a:pt x="195" y="243"/>
                    </a:cubicBezTo>
                    <a:cubicBezTo>
                      <a:pt x="281" y="243"/>
                      <a:pt x="281" y="243"/>
                      <a:pt x="281" y="243"/>
                    </a:cubicBezTo>
                    <a:cubicBezTo>
                      <a:pt x="292" y="243"/>
                      <a:pt x="345" y="330"/>
                      <a:pt x="345" y="330"/>
                    </a:cubicBezTo>
                    <a:cubicBezTo>
                      <a:pt x="195" y="330"/>
                      <a:pt x="195" y="330"/>
                      <a:pt x="195" y="330"/>
                    </a:cubicBezTo>
                    <a:close/>
                    <a:moveTo>
                      <a:pt x="195" y="330"/>
                    </a:moveTo>
                    <a:cubicBezTo>
                      <a:pt x="195" y="330"/>
                      <a:pt x="195" y="330"/>
                      <a:pt x="195" y="330"/>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1800">
                  <a:solidFill>
                    <a:schemeClr val="tx2"/>
                  </a:solidFill>
                  <a:latin typeface="微软雅黑" panose="020B0503020204020204" pitchFamily="34" charset="-122"/>
                  <a:ea typeface="微软雅黑" panose="020B0503020204020204" pitchFamily="34" charset="-122"/>
                </a:endParaRPr>
              </a:p>
            </p:txBody>
          </p:sp>
        </p:grpSp>
        <p:grpSp>
          <p:nvGrpSpPr>
            <p:cNvPr id="8" name="淘宝店chenying0907出品 7"/>
            <p:cNvGrpSpPr/>
            <p:nvPr/>
          </p:nvGrpSpPr>
          <p:grpSpPr>
            <a:xfrm>
              <a:off x="5252893" y="2200276"/>
              <a:ext cx="876300" cy="876300"/>
              <a:chOff x="5081443" y="2200276"/>
              <a:chExt cx="876300" cy="876300"/>
            </a:xfrm>
          </p:grpSpPr>
          <p:grpSp>
            <p:nvGrpSpPr>
              <p:cNvPr id="24" name="淘宝店chenying0907出品 23"/>
              <p:cNvGrpSpPr/>
              <p:nvPr/>
            </p:nvGrpSpPr>
            <p:grpSpPr>
              <a:xfrm rot="7200000">
                <a:off x="5081443" y="2200276"/>
                <a:ext cx="876300" cy="876300"/>
                <a:chOff x="2613025" y="1343025"/>
                <a:chExt cx="876300" cy="876300"/>
              </a:xfrm>
            </p:grpSpPr>
            <p:sp>
              <p:nvSpPr>
                <p:cNvPr id="26" name="淘宝店chenying0907出品 25"/>
                <p:cNvSpPr/>
                <p:nvPr/>
              </p:nvSpPr>
              <p:spPr>
                <a:xfrm>
                  <a:off x="2613025" y="1343025"/>
                  <a:ext cx="819150" cy="628650"/>
                </a:xfrm>
                <a:custGeom>
                  <a:avLst/>
                  <a:gdLst>
                    <a:gd name="connsiteX0" fmla="*/ 0 w 819150"/>
                    <a:gd name="connsiteY0" fmla="*/ 628650 h 628650"/>
                    <a:gd name="connsiteX1" fmla="*/ 190500 w 819150"/>
                    <a:gd name="connsiteY1" fmla="*/ 0 h 628650"/>
                    <a:gd name="connsiteX2" fmla="*/ 819150 w 819150"/>
                    <a:gd name="connsiteY2" fmla="*/ 152400 h 628650"/>
                    <a:gd name="connsiteX3" fmla="*/ 0 w 819150"/>
                    <a:gd name="connsiteY3" fmla="*/ 628650 h 628650"/>
                  </a:gdLst>
                  <a:ahLst/>
                  <a:cxnLst>
                    <a:cxn ang="0">
                      <a:pos x="connsiteX0" y="connsiteY0"/>
                    </a:cxn>
                    <a:cxn ang="0">
                      <a:pos x="connsiteX1" y="connsiteY1"/>
                    </a:cxn>
                    <a:cxn ang="0">
                      <a:pos x="connsiteX2" y="connsiteY2"/>
                    </a:cxn>
                    <a:cxn ang="0">
                      <a:pos x="connsiteX3" y="connsiteY3"/>
                    </a:cxn>
                  </a:cxnLst>
                  <a:rect l="l" t="t" r="r" b="b"/>
                  <a:pathLst>
                    <a:path w="819150" h="628650">
                      <a:moveTo>
                        <a:pt x="0" y="628650"/>
                      </a:moveTo>
                      <a:lnTo>
                        <a:pt x="190500" y="0"/>
                      </a:lnTo>
                      <a:lnTo>
                        <a:pt x="819150" y="152400"/>
                      </a:lnTo>
                      <a:lnTo>
                        <a:pt x="0" y="628650"/>
                      </a:lnTo>
                      <a:close/>
                    </a:path>
                  </a:pathLst>
                </a:custGeom>
                <a:solidFill>
                  <a:schemeClr val="accent6">
                    <a:alpha val="77000"/>
                  </a:schemeClr>
                </a:solidFill>
                <a:ln>
                  <a:noFill/>
                </a:ln>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schemeClr val="tx2"/>
                    </a:solidFill>
                    <a:latin typeface="微软雅黑" panose="020B0503020204020204" pitchFamily="34" charset="-122"/>
                    <a:ea typeface="微软雅黑" panose="020B0503020204020204" pitchFamily="34" charset="-122"/>
                  </a:endParaRPr>
                </a:p>
              </p:txBody>
            </p:sp>
            <p:sp>
              <p:nvSpPr>
                <p:cNvPr id="27" name="淘宝店chenying0907出品 26"/>
                <p:cNvSpPr/>
                <p:nvPr/>
              </p:nvSpPr>
              <p:spPr>
                <a:xfrm>
                  <a:off x="2676525" y="1597025"/>
                  <a:ext cx="812800" cy="622300"/>
                </a:xfrm>
                <a:custGeom>
                  <a:avLst/>
                  <a:gdLst>
                    <a:gd name="connsiteX0" fmla="*/ 0 w 812800"/>
                    <a:gd name="connsiteY0" fmla="*/ 463550 h 622300"/>
                    <a:gd name="connsiteX1" fmla="*/ 641350 w 812800"/>
                    <a:gd name="connsiteY1" fmla="*/ 622300 h 622300"/>
                    <a:gd name="connsiteX2" fmla="*/ 812800 w 812800"/>
                    <a:gd name="connsiteY2" fmla="*/ 0 h 622300"/>
                    <a:gd name="connsiteX3" fmla="*/ 660400 w 812800"/>
                    <a:gd name="connsiteY3" fmla="*/ 101600 h 622300"/>
                    <a:gd name="connsiteX4" fmla="*/ 615950 w 812800"/>
                    <a:gd name="connsiteY4" fmla="*/ 25400 h 622300"/>
                    <a:gd name="connsiteX5" fmla="*/ 158750 w 812800"/>
                    <a:gd name="connsiteY5" fmla="*/ 304800 h 622300"/>
                    <a:gd name="connsiteX6" fmla="*/ 177800 w 812800"/>
                    <a:gd name="connsiteY6" fmla="*/ 361950 h 622300"/>
                    <a:gd name="connsiteX7" fmla="*/ 0 w 812800"/>
                    <a:gd name="connsiteY7" fmla="*/ 463550 h 62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800" h="622300">
                      <a:moveTo>
                        <a:pt x="0" y="463550"/>
                      </a:moveTo>
                      <a:lnTo>
                        <a:pt x="641350" y="622300"/>
                      </a:lnTo>
                      <a:lnTo>
                        <a:pt x="812800" y="0"/>
                      </a:lnTo>
                      <a:lnTo>
                        <a:pt x="660400" y="101600"/>
                      </a:lnTo>
                      <a:lnTo>
                        <a:pt x="615950" y="25400"/>
                      </a:lnTo>
                      <a:lnTo>
                        <a:pt x="158750" y="304800"/>
                      </a:lnTo>
                      <a:lnTo>
                        <a:pt x="177800" y="361950"/>
                      </a:lnTo>
                      <a:lnTo>
                        <a:pt x="0" y="46355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1800">
                    <a:solidFill>
                      <a:schemeClr val="tx2"/>
                    </a:solidFill>
                    <a:latin typeface="微软雅黑" panose="020B0503020204020204" pitchFamily="34" charset="-122"/>
                    <a:ea typeface="微软雅黑" panose="020B0503020204020204" pitchFamily="34" charset="-122"/>
                  </a:endParaRPr>
                </a:p>
              </p:txBody>
            </p:sp>
          </p:grpSp>
          <p:sp>
            <p:nvSpPr>
              <p:cNvPr id="25" name="Freeform 13"/>
              <p:cNvSpPr>
                <a:spLocks noEditPoints="1"/>
              </p:cNvSpPr>
              <p:nvPr/>
            </p:nvSpPr>
            <p:spPr bwMode="auto">
              <a:xfrm>
                <a:off x="5672116" y="2555231"/>
                <a:ext cx="195284" cy="195284"/>
              </a:xfrm>
              <a:custGeom>
                <a:avLst/>
                <a:gdLst>
                  <a:gd name="T0" fmla="*/ 349 w 360"/>
                  <a:gd name="T1" fmla="*/ 70 h 360"/>
                  <a:gd name="T2" fmla="*/ 349 w 360"/>
                  <a:gd name="T3" fmla="*/ 290 h 360"/>
                  <a:gd name="T4" fmla="*/ 290 w 360"/>
                  <a:gd name="T5" fmla="*/ 350 h 360"/>
                  <a:gd name="T6" fmla="*/ 70 w 360"/>
                  <a:gd name="T7" fmla="*/ 349 h 360"/>
                  <a:gd name="T8" fmla="*/ 11 w 360"/>
                  <a:gd name="T9" fmla="*/ 290 h 360"/>
                  <a:gd name="T10" fmla="*/ 11 w 360"/>
                  <a:gd name="T11" fmla="*/ 70 h 360"/>
                  <a:gd name="T12" fmla="*/ 70 w 360"/>
                  <a:gd name="T13" fmla="*/ 11 h 360"/>
                  <a:gd name="T14" fmla="*/ 290 w 360"/>
                  <a:gd name="T15" fmla="*/ 11 h 360"/>
                  <a:gd name="T16" fmla="*/ 349 w 360"/>
                  <a:gd name="T17" fmla="*/ 70 h 360"/>
                  <a:gd name="T18" fmla="*/ 349 w 360"/>
                  <a:gd name="T19" fmla="*/ 70 h 360"/>
                  <a:gd name="T20" fmla="*/ 125 w 360"/>
                  <a:gd name="T21" fmla="*/ 49 h 360"/>
                  <a:gd name="T22" fmla="*/ 90 w 360"/>
                  <a:gd name="T23" fmla="*/ 84 h 360"/>
                  <a:gd name="T24" fmla="*/ 125 w 360"/>
                  <a:gd name="T25" fmla="*/ 118 h 360"/>
                  <a:gd name="T26" fmla="*/ 142 w 360"/>
                  <a:gd name="T27" fmla="*/ 114 h 360"/>
                  <a:gd name="T28" fmla="*/ 219 w 360"/>
                  <a:gd name="T29" fmla="*/ 114 h 360"/>
                  <a:gd name="T30" fmla="*/ 236 w 360"/>
                  <a:gd name="T31" fmla="*/ 119 h 360"/>
                  <a:gd name="T32" fmla="*/ 270 w 360"/>
                  <a:gd name="T33" fmla="*/ 84 h 360"/>
                  <a:gd name="T34" fmla="*/ 236 w 360"/>
                  <a:gd name="T35" fmla="*/ 49 h 360"/>
                  <a:gd name="T36" fmla="*/ 219 w 360"/>
                  <a:gd name="T37" fmla="*/ 54 h 360"/>
                  <a:gd name="T38" fmla="*/ 142 w 360"/>
                  <a:gd name="T39" fmla="*/ 54 h 360"/>
                  <a:gd name="T40" fmla="*/ 125 w 360"/>
                  <a:gd name="T41" fmla="*/ 49 h 360"/>
                  <a:gd name="T42" fmla="*/ 125 w 360"/>
                  <a:gd name="T43" fmla="*/ 49 h 360"/>
                  <a:gd name="T44" fmla="*/ 291 w 360"/>
                  <a:gd name="T45" fmla="*/ 215 h 360"/>
                  <a:gd name="T46" fmla="*/ 326 w 360"/>
                  <a:gd name="T47" fmla="*/ 180 h 360"/>
                  <a:gd name="T48" fmla="*/ 291 w 360"/>
                  <a:gd name="T49" fmla="*/ 146 h 360"/>
                  <a:gd name="T50" fmla="*/ 274 w 360"/>
                  <a:gd name="T51" fmla="*/ 150 h 360"/>
                  <a:gd name="T52" fmla="*/ 192 w 360"/>
                  <a:gd name="T53" fmla="*/ 155 h 360"/>
                  <a:gd name="T54" fmla="*/ 188 w 360"/>
                  <a:gd name="T55" fmla="*/ 154 h 360"/>
                  <a:gd name="T56" fmla="*/ 180 w 360"/>
                  <a:gd name="T57" fmla="*/ 152 h 360"/>
                  <a:gd name="T58" fmla="*/ 173 w 360"/>
                  <a:gd name="T59" fmla="*/ 153 h 360"/>
                  <a:gd name="T60" fmla="*/ 168 w 360"/>
                  <a:gd name="T61" fmla="*/ 155 h 360"/>
                  <a:gd name="T62" fmla="*/ 86 w 360"/>
                  <a:gd name="T63" fmla="*/ 150 h 360"/>
                  <a:gd name="T64" fmla="*/ 69 w 360"/>
                  <a:gd name="T65" fmla="*/ 145 h 360"/>
                  <a:gd name="T66" fmla="*/ 35 w 360"/>
                  <a:gd name="T67" fmla="*/ 180 h 360"/>
                  <a:gd name="T68" fmla="*/ 69 w 360"/>
                  <a:gd name="T69" fmla="*/ 215 h 360"/>
                  <a:gd name="T70" fmla="*/ 86 w 360"/>
                  <a:gd name="T71" fmla="*/ 210 h 360"/>
                  <a:gd name="T72" fmla="*/ 147 w 360"/>
                  <a:gd name="T73" fmla="*/ 198 h 360"/>
                  <a:gd name="T74" fmla="*/ 141 w 360"/>
                  <a:gd name="T75" fmla="*/ 209 h 360"/>
                  <a:gd name="T76" fmla="*/ 96 w 360"/>
                  <a:gd name="T77" fmla="*/ 251 h 360"/>
                  <a:gd name="T78" fmla="*/ 86 w 360"/>
                  <a:gd name="T79" fmla="*/ 276 h 360"/>
                  <a:gd name="T80" fmla="*/ 120 w 360"/>
                  <a:gd name="T81" fmla="*/ 311 h 360"/>
                  <a:gd name="T82" fmla="*/ 133 w 360"/>
                  <a:gd name="T83" fmla="*/ 309 h 360"/>
                  <a:gd name="T84" fmla="*/ 211 w 360"/>
                  <a:gd name="T85" fmla="*/ 275 h 360"/>
                  <a:gd name="T86" fmla="*/ 217 w 360"/>
                  <a:gd name="T87" fmla="*/ 288 h 360"/>
                  <a:gd name="T88" fmla="*/ 246 w 360"/>
                  <a:gd name="T89" fmla="*/ 311 h 360"/>
                  <a:gd name="T90" fmla="*/ 276 w 360"/>
                  <a:gd name="T91" fmla="*/ 275 h 360"/>
                  <a:gd name="T92" fmla="*/ 223 w 360"/>
                  <a:gd name="T93" fmla="*/ 246 h 360"/>
                  <a:gd name="T94" fmla="*/ 149 w 360"/>
                  <a:gd name="T95" fmla="*/ 262 h 360"/>
                  <a:gd name="T96" fmla="*/ 146 w 360"/>
                  <a:gd name="T97" fmla="*/ 257 h 360"/>
                  <a:gd name="T98" fmla="*/ 191 w 360"/>
                  <a:gd name="T99" fmla="*/ 201 h 360"/>
                  <a:gd name="T100" fmla="*/ 274 w 360"/>
                  <a:gd name="T101" fmla="*/ 210 h 360"/>
                  <a:gd name="T102" fmla="*/ 291 w 360"/>
                  <a:gd name="T103" fmla="*/ 215 h 360"/>
                  <a:gd name="T104" fmla="*/ 291 w 360"/>
                  <a:gd name="T105" fmla="*/ 215 h 360"/>
                  <a:gd name="T106" fmla="*/ 291 w 360"/>
                  <a:gd name="T107" fmla="*/ 21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0" h="360">
                    <a:moveTo>
                      <a:pt x="349" y="70"/>
                    </a:moveTo>
                    <a:cubicBezTo>
                      <a:pt x="360" y="129"/>
                      <a:pt x="360" y="230"/>
                      <a:pt x="349" y="290"/>
                    </a:cubicBezTo>
                    <a:cubicBezTo>
                      <a:pt x="342" y="332"/>
                      <a:pt x="333" y="342"/>
                      <a:pt x="290" y="350"/>
                    </a:cubicBezTo>
                    <a:cubicBezTo>
                      <a:pt x="231" y="359"/>
                      <a:pt x="131" y="360"/>
                      <a:pt x="70" y="349"/>
                    </a:cubicBezTo>
                    <a:cubicBezTo>
                      <a:pt x="28" y="342"/>
                      <a:pt x="18" y="333"/>
                      <a:pt x="11" y="290"/>
                    </a:cubicBezTo>
                    <a:cubicBezTo>
                      <a:pt x="0" y="231"/>
                      <a:pt x="0" y="130"/>
                      <a:pt x="11" y="70"/>
                    </a:cubicBezTo>
                    <a:cubicBezTo>
                      <a:pt x="18" y="28"/>
                      <a:pt x="27" y="18"/>
                      <a:pt x="70" y="11"/>
                    </a:cubicBezTo>
                    <a:cubicBezTo>
                      <a:pt x="129" y="0"/>
                      <a:pt x="230" y="1"/>
                      <a:pt x="290" y="11"/>
                    </a:cubicBezTo>
                    <a:cubicBezTo>
                      <a:pt x="333" y="19"/>
                      <a:pt x="342" y="27"/>
                      <a:pt x="349" y="70"/>
                    </a:cubicBezTo>
                    <a:cubicBezTo>
                      <a:pt x="349" y="70"/>
                      <a:pt x="349" y="70"/>
                      <a:pt x="349" y="70"/>
                    </a:cubicBezTo>
                    <a:close/>
                    <a:moveTo>
                      <a:pt x="125" y="49"/>
                    </a:moveTo>
                    <a:cubicBezTo>
                      <a:pt x="106" y="49"/>
                      <a:pt x="90" y="65"/>
                      <a:pt x="90" y="84"/>
                    </a:cubicBezTo>
                    <a:cubicBezTo>
                      <a:pt x="90" y="103"/>
                      <a:pt x="106" y="118"/>
                      <a:pt x="125" y="118"/>
                    </a:cubicBezTo>
                    <a:cubicBezTo>
                      <a:pt x="131" y="118"/>
                      <a:pt x="137" y="117"/>
                      <a:pt x="142" y="114"/>
                    </a:cubicBezTo>
                    <a:cubicBezTo>
                      <a:pt x="179" y="93"/>
                      <a:pt x="182" y="92"/>
                      <a:pt x="219" y="114"/>
                    </a:cubicBezTo>
                    <a:cubicBezTo>
                      <a:pt x="224" y="117"/>
                      <a:pt x="230" y="119"/>
                      <a:pt x="236" y="119"/>
                    </a:cubicBezTo>
                    <a:cubicBezTo>
                      <a:pt x="255" y="119"/>
                      <a:pt x="270" y="103"/>
                      <a:pt x="270" y="84"/>
                    </a:cubicBezTo>
                    <a:cubicBezTo>
                      <a:pt x="270" y="65"/>
                      <a:pt x="255" y="49"/>
                      <a:pt x="236" y="49"/>
                    </a:cubicBezTo>
                    <a:cubicBezTo>
                      <a:pt x="230" y="49"/>
                      <a:pt x="224" y="51"/>
                      <a:pt x="219" y="54"/>
                    </a:cubicBezTo>
                    <a:cubicBezTo>
                      <a:pt x="181" y="75"/>
                      <a:pt x="180" y="75"/>
                      <a:pt x="142" y="54"/>
                    </a:cubicBezTo>
                    <a:cubicBezTo>
                      <a:pt x="137" y="51"/>
                      <a:pt x="131" y="49"/>
                      <a:pt x="125" y="49"/>
                    </a:cubicBezTo>
                    <a:cubicBezTo>
                      <a:pt x="125" y="49"/>
                      <a:pt x="125" y="49"/>
                      <a:pt x="125" y="49"/>
                    </a:cubicBezTo>
                    <a:close/>
                    <a:moveTo>
                      <a:pt x="291" y="215"/>
                    </a:moveTo>
                    <a:cubicBezTo>
                      <a:pt x="310" y="215"/>
                      <a:pt x="326" y="199"/>
                      <a:pt x="326" y="180"/>
                    </a:cubicBezTo>
                    <a:cubicBezTo>
                      <a:pt x="326" y="161"/>
                      <a:pt x="310" y="146"/>
                      <a:pt x="291" y="146"/>
                    </a:cubicBezTo>
                    <a:cubicBezTo>
                      <a:pt x="285" y="146"/>
                      <a:pt x="279" y="147"/>
                      <a:pt x="274" y="150"/>
                    </a:cubicBezTo>
                    <a:cubicBezTo>
                      <a:pt x="237" y="171"/>
                      <a:pt x="223" y="168"/>
                      <a:pt x="192" y="155"/>
                    </a:cubicBezTo>
                    <a:cubicBezTo>
                      <a:pt x="188" y="154"/>
                      <a:pt x="188" y="154"/>
                      <a:pt x="188" y="154"/>
                    </a:cubicBezTo>
                    <a:cubicBezTo>
                      <a:pt x="185" y="153"/>
                      <a:pt x="183" y="152"/>
                      <a:pt x="180" y="152"/>
                    </a:cubicBezTo>
                    <a:cubicBezTo>
                      <a:pt x="178" y="152"/>
                      <a:pt x="176" y="153"/>
                      <a:pt x="173" y="153"/>
                    </a:cubicBezTo>
                    <a:cubicBezTo>
                      <a:pt x="168" y="155"/>
                      <a:pt x="168" y="155"/>
                      <a:pt x="168" y="155"/>
                    </a:cubicBezTo>
                    <a:cubicBezTo>
                      <a:pt x="136" y="168"/>
                      <a:pt x="124" y="171"/>
                      <a:pt x="86" y="150"/>
                    </a:cubicBezTo>
                    <a:cubicBezTo>
                      <a:pt x="81" y="147"/>
                      <a:pt x="75" y="145"/>
                      <a:pt x="69" y="145"/>
                    </a:cubicBezTo>
                    <a:cubicBezTo>
                      <a:pt x="50" y="145"/>
                      <a:pt x="35" y="161"/>
                      <a:pt x="35" y="180"/>
                    </a:cubicBezTo>
                    <a:cubicBezTo>
                      <a:pt x="35" y="199"/>
                      <a:pt x="50" y="215"/>
                      <a:pt x="69" y="215"/>
                    </a:cubicBezTo>
                    <a:cubicBezTo>
                      <a:pt x="75" y="215"/>
                      <a:pt x="81" y="213"/>
                      <a:pt x="86" y="210"/>
                    </a:cubicBezTo>
                    <a:cubicBezTo>
                      <a:pt x="121" y="190"/>
                      <a:pt x="140" y="191"/>
                      <a:pt x="147" y="198"/>
                    </a:cubicBezTo>
                    <a:cubicBezTo>
                      <a:pt x="150" y="199"/>
                      <a:pt x="147" y="201"/>
                      <a:pt x="141" y="209"/>
                    </a:cubicBezTo>
                    <a:cubicBezTo>
                      <a:pt x="132" y="220"/>
                      <a:pt x="113" y="235"/>
                      <a:pt x="96" y="251"/>
                    </a:cubicBezTo>
                    <a:cubicBezTo>
                      <a:pt x="89" y="258"/>
                      <a:pt x="86" y="266"/>
                      <a:pt x="86" y="276"/>
                    </a:cubicBezTo>
                    <a:cubicBezTo>
                      <a:pt x="86" y="295"/>
                      <a:pt x="101" y="311"/>
                      <a:pt x="120" y="311"/>
                    </a:cubicBezTo>
                    <a:cubicBezTo>
                      <a:pt x="124" y="311"/>
                      <a:pt x="129" y="310"/>
                      <a:pt x="133" y="309"/>
                    </a:cubicBezTo>
                    <a:cubicBezTo>
                      <a:pt x="166" y="300"/>
                      <a:pt x="193" y="284"/>
                      <a:pt x="211" y="275"/>
                    </a:cubicBezTo>
                    <a:cubicBezTo>
                      <a:pt x="215" y="273"/>
                      <a:pt x="213" y="277"/>
                      <a:pt x="217" y="288"/>
                    </a:cubicBezTo>
                    <a:cubicBezTo>
                      <a:pt x="221" y="297"/>
                      <a:pt x="231" y="310"/>
                      <a:pt x="246" y="311"/>
                    </a:cubicBezTo>
                    <a:cubicBezTo>
                      <a:pt x="269" y="313"/>
                      <a:pt x="281" y="294"/>
                      <a:pt x="276" y="275"/>
                    </a:cubicBezTo>
                    <a:cubicBezTo>
                      <a:pt x="270" y="252"/>
                      <a:pt x="247" y="236"/>
                      <a:pt x="223" y="246"/>
                    </a:cubicBezTo>
                    <a:cubicBezTo>
                      <a:pt x="197" y="256"/>
                      <a:pt x="174" y="262"/>
                      <a:pt x="149" y="262"/>
                    </a:cubicBezTo>
                    <a:cubicBezTo>
                      <a:pt x="144" y="261"/>
                      <a:pt x="145" y="260"/>
                      <a:pt x="146" y="257"/>
                    </a:cubicBezTo>
                    <a:cubicBezTo>
                      <a:pt x="149" y="245"/>
                      <a:pt x="168" y="213"/>
                      <a:pt x="191" y="201"/>
                    </a:cubicBezTo>
                    <a:cubicBezTo>
                      <a:pt x="214" y="191"/>
                      <a:pt x="233" y="187"/>
                      <a:pt x="274" y="210"/>
                    </a:cubicBezTo>
                    <a:cubicBezTo>
                      <a:pt x="279" y="213"/>
                      <a:pt x="285" y="215"/>
                      <a:pt x="291" y="215"/>
                    </a:cubicBezTo>
                    <a:close/>
                    <a:moveTo>
                      <a:pt x="291" y="215"/>
                    </a:moveTo>
                    <a:cubicBezTo>
                      <a:pt x="291" y="215"/>
                      <a:pt x="291" y="215"/>
                      <a:pt x="291" y="215"/>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1800">
                  <a:solidFill>
                    <a:schemeClr val="tx2"/>
                  </a:solidFill>
                  <a:latin typeface="微软雅黑" panose="020B0503020204020204" pitchFamily="34" charset="-122"/>
                  <a:ea typeface="微软雅黑" panose="020B0503020204020204" pitchFamily="34" charset="-122"/>
                </a:endParaRPr>
              </a:p>
            </p:txBody>
          </p:sp>
        </p:grpSp>
        <p:grpSp>
          <p:nvGrpSpPr>
            <p:cNvPr id="9" name="淘宝店chenying0907出品 8"/>
            <p:cNvGrpSpPr/>
            <p:nvPr/>
          </p:nvGrpSpPr>
          <p:grpSpPr>
            <a:xfrm>
              <a:off x="4651375" y="3194050"/>
              <a:ext cx="876300" cy="876300"/>
              <a:chOff x="4479925" y="3194050"/>
              <a:chExt cx="876300" cy="876300"/>
            </a:xfrm>
          </p:grpSpPr>
          <p:grpSp>
            <p:nvGrpSpPr>
              <p:cNvPr id="20" name="淘宝店chenying0907出品 19"/>
              <p:cNvGrpSpPr/>
              <p:nvPr/>
            </p:nvGrpSpPr>
            <p:grpSpPr>
              <a:xfrm rot="10800000">
                <a:off x="4479925" y="3194050"/>
                <a:ext cx="876300" cy="876300"/>
                <a:chOff x="2613025" y="1343025"/>
                <a:chExt cx="876300" cy="876300"/>
              </a:xfrm>
            </p:grpSpPr>
            <p:sp>
              <p:nvSpPr>
                <p:cNvPr id="22" name="淘宝店chenying0907出品 21"/>
                <p:cNvSpPr/>
                <p:nvPr/>
              </p:nvSpPr>
              <p:spPr>
                <a:xfrm>
                  <a:off x="2613025" y="1343025"/>
                  <a:ext cx="819150" cy="628650"/>
                </a:xfrm>
                <a:custGeom>
                  <a:avLst/>
                  <a:gdLst>
                    <a:gd name="connsiteX0" fmla="*/ 0 w 819150"/>
                    <a:gd name="connsiteY0" fmla="*/ 628650 h 628650"/>
                    <a:gd name="connsiteX1" fmla="*/ 190500 w 819150"/>
                    <a:gd name="connsiteY1" fmla="*/ 0 h 628650"/>
                    <a:gd name="connsiteX2" fmla="*/ 819150 w 819150"/>
                    <a:gd name="connsiteY2" fmla="*/ 152400 h 628650"/>
                    <a:gd name="connsiteX3" fmla="*/ 0 w 819150"/>
                    <a:gd name="connsiteY3" fmla="*/ 628650 h 628650"/>
                  </a:gdLst>
                  <a:ahLst/>
                  <a:cxnLst>
                    <a:cxn ang="0">
                      <a:pos x="connsiteX0" y="connsiteY0"/>
                    </a:cxn>
                    <a:cxn ang="0">
                      <a:pos x="connsiteX1" y="connsiteY1"/>
                    </a:cxn>
                    <a:cxn ang="0">
                      <a:pos x="connsiteX2" y="connsiteY2"/>
                    </a:cxn>
                    <a:cxn ang="0">
                      <a:pos x="connsiteX3" y="connsiteY3"/>
                    </a:cxn>
                  </a:cxnLst>
                  <a:rect l="l" t="t" r="r" b="b"/>
                  <a:pathLst>
                    <a:path w="819150" h="628650">
                      <a:moveTo>
                        <a:pt x="0" y="628650"/>
                      </a:moveTo>
                      <a:lnTo>
                        <a:pt x="190500" y="0"/>
                      </a:lnTo>
                      <a:lnTo>
                        <a:pt x="819150" y="152400"/>
                      </a:lnTo>
                      <a:lnTo>
                        <a:pt x="0" y="628650"/>
                      </a:lnTo>
                      <a:close/>
                    </a:path>
                  </a:pathLst>
                </a:custGeom>
                <a:solidFill>
                  <a:schemeClr val="accent2">
                    <a:alpha val="77000"/>
                  </a:schemeClr>
                </a:solidFill>
                <a:ln>
                  <a:noFill/>
                </a:ln>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schemeClr val="tx2"/>
                    </a:solidFill>
                    <a:latin typeface="微软雅黑" panose="020B0503020204020204" pitchFamily="34" charset="-122"/>
                    <a:ea typeface="微软雅黑" panose="020B0503020204020204" pitchFamily="34" charset="-122"/>
                  </a:endParaRPr>
                </a:p>
              </p:txBody>
            </p:sp>
            <p:sp>
              <p:nvSpPr>
                <p:cNvPr id="23" name="淘宝店chenying0907出品 22"/>
                <p:cNvSpPr/>
                <p:nvPr/>
              </p:nvSpPr>
              <p:spPr>
                <a:xfrm>
                  <a:off x="2676525" y="1597025"/>
                  <a:ext cx="812800" cy="622300"/>
                </a:xfrm>
                <a:custGeom>
                  <a:avLst/>
                  <a:gdLst>
                    <a:gd name="connsiteX0" fmla="*/ 0 w 812800"/>
                    <a:gd name="connsiteY0" fmla="*/ 463550 h 622300"/>
                    <a:gd name="connsiteX1" fmla="*/ 641350 w 812800"/>
                    <a:gd name="connsiteY1" fmla="*/ 622300 h 622300"/>
                    <a:gd name="connsiteX2" fmla="*/ 812800 w 812800"/>
                    <a:gd name="connsiteY2" fmla="*/ 0 h 622300"/>
                    <a:gd name="connsiteX3" fmla="*/ 660400 w 812800"/>
                    <a:gd name="connsiteY3" fmla="*/ 101600 h 622300"/>
                    <a:gd name="connsiteX4" fmla="*/ 615950 w 812800"/>
                    <a:gd name="connsiteY4" fmla="*/ 25400 h 622300"/>
                    <a:gd name="connsiteX5" fmla="*/ 158750 w 812800"/>
                    <a:gd name="connsiteY5" fmla="*/ 304800 h 622300"/>
                    <a:gd name="connsiteX6" fmla="*/ 177800 w 812800"/>
                    <a:gd name="connsiteY6" fmla="*/ 361950 h 622300"/>
                    <a:gd name="connsiteX7" fmla="*/ 0 w 812800"/>
                    <a:gd name="connsiteY7" fmla="*/ 463550 h 62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800" h="622300">
                      <a:moveTo>
                        <a:pt x="0" y="463550"/>
                      </a:moveTo>
                      <a:lnTo>
                        <a:pt x="641350" y="622300"/>
                      </a:lnTo>
                      <a:lnTo>
                        <a:pt x="812800" y="0"/>
                      </a:lnTo>
                      <a:lnTo>
                        <a:pt x="660400" y="101600"/>
                      </a:lnTo>
                      <a:lnTo>
                        <a:pt x="615950" y="25400"/>
                      </a:lnTo>
                      <a:lnTo>
                        <a:pt x="158750" y="304800"/>
                      </a:lnTo>
                      <a:lnTo>
                        <a:pt x="177800" y="361950"/>
                      </a:lnTo>
                      <a:lnTo>
                        <a:pt x="0" y="4635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1800">
                    <a:solidFill>
                      <a:schemeClr val="tx2"/>
                    </a:solidFill>
                    <a:latin typeface="微软雅黑" panose="020B0503020204020204" pitchFamily="34" charset="-122"/>
                    <a:ea typeface="微软雅黑" panose="020B0503020204020204" pitchFamily="34" charset="-122"/>
                  </a:endParaRPr>
                </a:p>
              </p:txBody>
            </p:sp>
          </p:grpSp>
          <p:sp>
            <p:nvSpPr>
              <p:cNvPr id="21" name="Freeform 10"/>
              <p:cNvSpPr>
                <a:spLocks noEditPoints="1"/>
              </p:cNvSpPr>
              <p:nvPr/>
            </p:nvSpPr>
            <p:spPr bwMode="auto">
              <a:xfrm>
                <a:off x="4912957" y="3713718"/>
                <a:ext cx="240782" cy="210582"/>
              </a:xfrm>
              <a:custGeom>
                <a:avLst/>
                <a:gdLst>
                  <a:gd name="T0" fmla="*/ 383 w 463"/>
                  <a:gd name="T1" fmla="*/ 146 h 404"/>
                  <a:gd name="T2" fmla="*/ 382 w 463"/>
                  <a:gd name="T3" fmla="*/ 160 h 404"/>
                  <a:gd name="T4" fmla="*/ 235 w 463"/>
                  <a:gd name="T5" fmla="*/ 294 h 404"/>
                  <a:gd name="T6" fmla="*/ 211 w 463"/>
                  <a:gd name="T7" fmla="*/ 294 h 404"/>
                  <a:gd name="T8" fmla="*/ 206 w 463"/>
                  <a:gd name="T9" fmla="*/ 299 h 404"/>
                  <a:gd name="T10" fmla="*/ 288 w 463"/>
                  <a:gd name="T11" fmla="*/ 349 h 404"/>
                  <a:gd name="T12" fmla="*/ 312 w 463"/>
                  <a:gd name="T13" fmla="*/ 349 h 404"/>
                  <a:gd name="T14" fmla="*/ 360 w 463"/>
                  <a:gd name="T15" fmla="*/ 399 h 404"/>
                  <a:gd name="T16" fmla="*/ 371 w 463"/>
                  <a:gd name="T17" fmla="*/ 404 h 404"/>
                  <a:gd name="T18" fmla="*/ 377 w 463"/>
                  <a:gd name="T19" fmla="*/ 402 h 404"/>
                  <a:gd name="T20" fmla="*/ 387 w 463"/>
                  <a:gd name="T21" fmla="*/ 388 h 404"/>
                  <a:gd name="T22" fmla="*/ 387 w 463"/>
                  <a:gd name="T23" fmla="*/ 347 h 404"/>
                  <a:gd name="T24" fmla="*/ 463 w 463"/>
                  <a:gd name="T25" fmla="*/ 247 h 404"/>
                  <a:gd name="T26" fmla="*/ 383 w 463"/>
                  <a:gd name="T27" fmla="*/ 146 h 404"/>
                  <a:gd name="T28" fmla="*/ 235 w 463"/>
                  <a:gd name="T29" fmla="*/ 0 h 404"/>
                  <a:gd name="T30" fmla="*/ 126 w 463"/>
                  <a:gd name="T31" fmla="*/ 0 h 404"/>
                  <a:gd name="T32" fmla="*/ 0 w 463"/>
                  <a:gd name="T33" fmla="*/ 136 h 404"/>
                  <a:gd name="T34" fmla="*/ 104 w 463"/>
                  <a:gd name="T35" fmla="*/ 269 h 404"/>
                  <a:gd name="T36" fmla="*/ 104 w 463"/>
                  <a:gd name="T37" fmla="*/ 326 h 404"/>
                  <a:gd name="T38" fmla="*/ 116 w 463"/>
                  <a:gd name="T39" fmla="*/ 344 h 404"/>
                  <a:gd name="T40" fmla="*/ 123 w 463"/>
                  <a:gd name="T41" fmla="*/ 345 h 404"/>
                  <a:gd name="T42" fmla="*/ 136 w 463"/>
                  <a:gd name="T43" fmla="*/ 339 h 404"/>
                  <a:gd name="T44" fmla="*/ 201 w 463"/>
                  <a:gd name="T45" fmla="*/ 271 h 404"/>
                  <a:gd name="T46" fmla="*/ 235 w 463"/>
                  <a:gd name="T47" fmla="*/ 271 h 404"/>
                  <a:gd name="T48" fmla="*/ 359 w 463"/>
                  <a:gd name="T49" fmla="*/ 156 h 404"/>
                  <a:gd name="T50" fmla="*/ 361 w 463"/>
                  <a:gd name="T51" fmla="*/ 136 h 404"/>
                  <a:gd name="T52" fmla="*/ 235 w 463"/>
                  <a:gd name="T53" fmla="*/ 0 h 404"/>
                  <a:gd name="T54" fmla="*/ 92 w 463"/>
                  <a:gd name="T55" fmla="*/ 151 h 404"/>
                  <a:gd name="T56" fmla="*/ 74 w 463"/>
                  <a:gd name="T57" fmla="*/ 132 h 404"/>
                  <a:gd name="T58" fmla="*/ 92 w 463"/>
                  <a:gd name="T59" fmla="*/ 114 h 404"/>
                  <a:gd name="T60" fmla="*/ 111 w 463"/>
                  <a:gd name="T61" fmla="*/ 132 h 404"/>
                  <a:gd name="T62" fmla="*/ 92 w 463"/>
                  <a:gd name="T63" fmla="*/ 151 h 404"/>
                  <a:gd name="T64" fmla="*/ 188 w 463"/>
                  <a:gd name="T65" fmla="*/ 151 h 404"/>
                  <a:gd name="T66" fmla="*/ 169 w 463"/>
                  <a:gd name="T67" fmla="*/ 132 h 404"/>
                  <a:gd name="T68" fmla="*/ 188 w 463"/>
                  <a:gd name="T69" fmla="*/ 114 h 404"/>
                  <a:gd name="T70" fmla="*/ 206 w 463"/>
                  <a:gd name="T71" fmla="*/ 132 h 404"/>
                  <a:gd name="T72" fmla="*/ 188 w 463"/>
                  <a:gd name="T73" fmla="*/ 151 h 404"/>
                  <a:gd name="T74" fmla="*/ 283 w 463"/>
                  <a:gd name="T75" fmla="*/ 151 h 404"/>
                  <a:gd name="T76" fmla="*/ 265 w 463"/>
                  <a:gd name="T77" fmla="*/ 132 h 404"/>
                  <a:gd name="T78" fmla="*/ 283 w 463"/>
                  <a:gd name="T79" fmla="*/ 114 h 404"/>
                  <a:gd name="T80" fmla="*/ 302 w 463"/>
                  <a:gd name="T81" fmla="*/ 132 h 404"/>
                  <a:gd name="T82" fmla="*/ 283 w 463"/>
                  <a:gd name="T83" fmla="*/ 151 h 404"/>
                  <a:gd name="T84" fmla="*/ 283 w 463"/>
                  <a:gd name="T85" fmla="*/ 151 h 404"/>
                  <a:gd name="T86" fmla="*/ 283 w 463"/>
                  <a:gd name="T87" fmla="*/ 15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3" h="404">
                    <a:moveTo>
                      <a:pt x="383" y="146"/>
                    </a:moveTo>
                    <a:cubicBezTo>
                      <a:pt x="383" y="151"/>
                      <a:pt x="382" y="155"/>
                      <a:pt x="382" y="160"/>
                    </a:cubicBezTo>
                    <a:cubicBezTo>
                      <a:pt x="370" y="238"/>
                      <a:pt x="309" y="294"/>
                      <a:pt x="235" y="294"/>
                    </a:cubicBezTo>
                    <a:cubicBezTo>
                      <a:pt x="211" y="294"/>
                      <a:pt x="211" y="294"/>
                      <a:pt x="211" y="294"/>
                    </a:cubicBezTo>
                    <a:cubicBezTo>
                      <a:pt x="206" y="299"/>
                      <a:pt x="206" y="299"/>
                      <a:pt x="206" y="299"/>
                    </a:cubicBezTo>
                    <a:cubicBezTo>
                      <a:pt x="223" y="329"/>
                      <a:pt x="254" y="349"/>
                      <a:pt x="288" y="349"/>
                    </a:cubicBezTo>
                    <a:cubicBezTo>
                      <a:pt x="312" y="349"/>
                      <a:pt x="312" y="349"/>
                      <a:pt x="312" y="349"/>
                    </a:cubicBezTo>
                    <a:cubicBezTo>
                      <a:pt x="360" y="399"/>
                      <a:pt x="360" y="399"/>
                      <a:pt x="360" y="399"/>
                    </a:cubicBezTo>
                    <a:cubicBezTo>
                      <a:pt x="363" y="402"/>
                      <a:pt x="367" y="404"/>
                      <a:pt x="371" y="404"/>
                    </a:cubicBezTo>
                    <a:cubicBezTo>
                      <a:pt x="373" y="404"/>
                      <a:pt x="375" y="403"/>
                      <a:pt x="377" y="402"/>
                    </a:cubicBezTo>
                    <a:cubicBezTo>
                      <a:pt x="383" y="400"/>
                      <a:pt x="387" y="394"/>
                      <a:pt x="387" y="388"/>
                    </a:cubicBezTo>
                    <a:cubicBezTo>
                      <a:pt x="387" y="347"/>
                      <a:pt x="387" y="347"/>
                      <a:pt x="387" y="347"/>
                    </a:cubicBezTo>
                    <a:cubicBezTo>
                      <a:pt x="431" y="338"/>
                      <a:pt x="463" y="297"/>
                      <a:pt x="463" y="247"/>
                    </a:cubicBezTo>
                    <a:cubicBezTo>
                      <a:pt x="463" y="196"/>
                      <a:pt x="428" y="154"/>
                      <a:pt x="383" y="146"/>
                    </a:cubicBezTo>
                    <a:close/>
                    <a:moveTo>
                      <a:pt x="235" y="0"/>
                    </a:moveTo>
                    <a:cubicBezTo>
                      <a:pt x="126" y="0"/>
                      <a:pt x="126" y="0"/>
                      <a:pt x="126" y="0"/>
                    </a:cubicBezTo>
                    <a:cubicBezTo>
                      <a:pt x="57" y="0"/>
                      <a:pt x="0" y="61"/>
                      <a:pt x="0" y="136"/>
                    </a:cubicBezTo>
                    <a:cubicBezTo>
                      <a:pt x="0" y="203"/>
                      <a:pt x="45" y="258"/>
                      <a:pt x="104" y="269"/>
                    </a:cubicBezTo>
                    <a:cubicBezTo>
                      <a:pt x="104" y="326"/>
                      <a:pt x="104" y="326"/>
                      <a:pt x="104" y="326"/>
                    </a:cubicBezTo>
                    <a:cubicBezTo>
                      <a:pt x="104" y="334"/>
                      <a:pt x="109" y="341"/>
                      <a:pt x="116" y="344"/>
                    </a:cubicBezTo>
                    <a:cubicBezTo>
                      <a:pt x="118" y="344"/>
                      <a:pt x="120" y="345"/>
                      <a:pt x="123" y="345"/>
                    </a:cubicBezTo>
                    <a:cubicBezTo>
                      <a:pt x="128" y="345"/>
                      <a:pt x="133" y="343"/>
                      <a:pt x="136" y="339"/>
                    </a:cubicBezTo>
                    <a:cubicBezTo>
                      <a:pt x="201" y="271"/>
                      <a:pt x="201" y="271"/>
                      <a:pt x="201" y="271"/>
                    </a:cubicBezTo>
                    <a:cubicBezTo>
                      <a:pt x="235" y="271"/>
                      <a:pt x="235" y="271"/>
                      <a:pt x="235" y="271"/>
                    </a:cubicBezTo>
                    <a:cubicBezTo>
                      <a:pt x="297" y="271"/>
                      <a:pt x="349" y="223"/>
                      <a:pt x="359" y="156"/>
                    </a:cubicBezTo>
                    <a:cubicBezTo>
                      <a:pt x="360" y="149"/>
                      <a:pt x="361" y="142"/>
                      <a:pt x="361" y="136"/>
                    </a:cubicBezTo>
                    <a:cubicBezTo>
                      <a:pt x="361" y="61"/>
                      <a:pt x="304" y="0"/>
                      <a:pt x="235" y="0"/>
                    </a:cubicBezTo>
                    <a:close/>
                    <a:moveTo>
                      <a:pt x="92" y="151"/>
                    </a:moveTo>
                    <a:cubicBezTo>
                      <a:pt x="82" y="151"/>
                      <a:pt x="74" y="142"/>
                      <a:pt x="74" y="132"/>
                    </a:cubicBezTo>
                    <a:cubicBezTo>
                      <a:pt x="74" y="122"/>
                      <a:pt x="82" y="114"/>
                      <a:pt x="92" y="114"/>
                    </a:cubicBezTo>
                    <a:cubicBezTo>
                      <a:pt x="102" y="114"/>
                      <a:pt x="111" y="122"/>
                      <a:pt x="111" y="132"/>
                    </a:cubicBezTo>
                    <a:cubicBezTo>
                      <a:pt x="111" y="142"/>
                      <a:pt x="102" y="151"/>
                      <a:pt x="92" y="151"/>
                    </a:cubicBezTo>
                    <a:close/>
                    <a:moveTo>
                      <a:pt x="188" y="151"/>
                    </a:moveTo>
                    <a:cubicBezTo>
                      <a:pt x="177" y="151"/>
                      <a:pt x="169" y="142"/>
                      <a:pt x="169" y="132"/>
                    </a:cubicBezTo>
                    <a:cubicBezTo>
                      <a:pt x="169" y="122"/>
                      <a:pt x="177" y="114"/>
                      <a:pt x="188" y="114"/>
                    </a:cubicBezTo>
                    <a:cubicBezTo>
                      <a:pt x="198" y="114"/>
                      <a:pt x="206" y="122"/>
                      <a:pt x="206" y="132"/>
                    </a:cubicBezTo>
                    <a:cubicBezTo>
                      <a:pt x="206" y="142"/>
                      <a:pt x="198" y="151"/>
                      <a:pt x="188" y="151"/>
                    </a:cubicBezTo>
                    <a:close/>
                    <a:moveTo>
                      <a:pt x="283" y="151"/>
                    </a:moveTo>
                    <a:cubicBezTo>
                      <a:pt x="273" y="151"/>
                      <a:pt x="265" y="142"/>
                      <a:pt x="265" y="132"/>
                    </a:cubicBezTo>
                    <a:cubicBezTo>
                      <a:pt x="265" y="122"/>
                      <a:pt x="273" y="114"/>
                      <a:pt x="283" y="114"/>
                    </a:cubicBezTo>
                    <a:cubicBezTo>
                      <a:pt x="293" y="114"/>
                      <a:pt x="302" y="122"/>
                      <a:pt x="302" y="132"/>
                    </a:cubicBezTo>
                    <a:cubicBezTo>
                      <a:pt x="302" y="142"/>
                      <a:pt x="293" y="151"/>
                      <a:pt x="283" y="151"/>
                    </a:cubicBezTo>
                    <a:close/>
                    <a:moveTo>
                      <a:pt x="283" y="151"/>
                    </a:moveTo>
                    <a:cubicBezTo>
                      <a:pt x="283" y="151"/>
                      <a:pt x="283" y="151"/>
                      <a:pt x="283" y="151"/>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schemeClr val="tx2"/>
                  </a:solidFill>
                  <a:latin typeface="微软雅黑" panose="020B0503020204020204" pitchFamily="34" charset="-122"/>
                  <a:ea typeface="微软雅黑" panose="020B0503020204020204" pitchFamily="34" charset="-122"/>
                </a:endParaRPr>
              </a:p>
            </p:txBody>
          </p:sp>
        </p:grpSp>
        <p:grpSp>
          <p:nvGrpSpPr>
            <p:cNvPr id="10" name="淘宝店chenying0907出品 9"/>
            <p:cNvGrpSpPr/>
            <p:nvPr/>
          </p:nvGrpSpPr>
          <p:grpSpPr>
            <a:xfrm>
              <a:off x="3498850" y="3194050"/>
              <a:ext cx="876300" cy="876300"/>
              <a:chOff x="3327400" y="3194050"/>
              <a:chExt cx="876300" cy="876300"/>
            </a:xfrm>
          </p:grpSpPr>
          <p:grpSp>
            <p:nvGrpSpPr>
              <p:cNvPr id="16" name="淘宝店chenying0907出品 15"/>
              <p:cNvGrpSpPr/>
              <p:nvPr/>
            </p:nvGrpSpPr>
            <p:grpSpPr>
              <a:xfrm rot="14400000">
                <a:off x="3327400" y="3194050"/>
                <a:ext cx="876300" cy="876300"/>
                <a:chOff x="2613025" y="1343025"/>
                <a:chExt cx="876300" cy="876300"/>
              </a:xfrm>
            </p:grpSpPr>
            <p:sp>
              <p:nvSpPr>
                <p:cNvPr id="18" name="淘宝店chenying0907出品 17"/>
                <p:cNvSpPr/>
                <p:nvPr/>
              </p:nvSpPr>
              <p:spPr>
                <a:xfrm>
                  <a:off x="2613025" y="1343025"/>
                  <a:ext cx="819150" cy="628650"/>
                </a:xfrm>
                <a:custGeom>
                  <a:avLst/>
                  <a:gdLst>
                    <a:gd name="connsiteX0" fmla="*/ 0 w 819150"/>
                    <a:gd name="connsiteY0" fmla="*/ 628650 h 628650"/>
                    <a:gd name="connsiteX1" fmla="*/ 190500 w 819150"/>
                    <a:gd name="connsiteY1" fmla="*/ 0 h 628650"/>
                    <a:gd name="connsiteX2" fmla="*/ 819150 w 819150"/>
                    <a:gd name="connsiteY2" fmla="*/ 152400 h 628650"/>
                    <a:gd name="connsiteX3" fmla="*/ 0 w 819150"/>
                    <a:gd name="connsiteY3" fmla="*/ 628650 h 628650"/>
                  </a:gdLst>
                  <a:ahLst/>
                  <a:cxnLst>
                    <a:cxn ang="0">
                      <a:pos x="connsiteX0" y="connsiteY0"/>
                    </a:cxn>
                    <a:cxn ang="0">
                      <a:pos x="connsiteX1" y="connsiteY1"/>
                    </a:cxn>
                    <a:cxn ang="0">
                      <a:pos x="connsiteX2" y="connsiteY2"/>
                    </a:cxn>
                    <a:cxn ang="0">
                      <a:pos x="connsiteX3" y="connsiteY3"/>
                    </a:cxn>
                  </a:cxnLst>
                  <a:rect l="l" t="t" r="r" b="b"/>
                  <a:pathLst>
                    <a:path w="819150" h="628650">
                      <a:moveTo>
                        <a:pt x="0" y="628650"/>
                      </a:moveTo>
                      <a:lnTo>
                        <a:pt x="190500" y="0"/>
                      </a:lnTo>
                      <a:lnTo>
                        <a:pt x="819150" y="152400"/>
                      </a:lnTo>
                      <a:lnTo>
                        <a:pt x="0" y="628650"/>
                      </a:lnTo>
                      <a:close/>
                    </a:path>
                  </a:pathLst>
                </a:custGeom>
                <a:solidFill>
                  <a:schemeClr val="accent4">
                    <a:alpha val="77000"/>
                  </a:schemeClr>
                </a:solidFill>
                <a:ln>
                  <a:noFill/>
                </a:ln>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schemeClr val="tx2"/>
                    </a:solidFill>
                    <a:latin typeface="微软雅黑" panose="020B0503020204020204" pitchFamily="34" charset="-122"/>
                    <a:ea typeface="微软雅黑" panose="020B0503020204020204" pitchFamily="34" charset="-122"/>
                  </a:endParaRPr>
                </a:p>
              </p:txBody>
            </p:sp>
            <p:sp>
              <p:nvSpPr>
                <p:cNvPr id="19" name="淘宝店chenying0907出品 18"/>
                <p:cNvSpPr/>
                <p:nvPr/>
              </p:nvSpPr>
              <p:spPr>
                <a:xfrm>
                  <a:off x="2676525" y="1597025"/>
                  <a:ext cx="812800" cy="622300"/>
                </a:xfrm>
                <a:custGeom>
                  <a:avLst/>
                  <a:gdLst>
                    <a:gd name="connsiteX0" fmla="*/ 0 w 812800"/>
                    <a:gd name="connsiteY0" fmla="*/ 463550 h 622300"/>
                    <a:gd name="connsiteX1" fmla="*/ 641350 w 812800"/>
                    <a:gd name="connsiteY1" fmla="*/ 622300 h 622300"/>
                    <a:gd name="connsiteX2" fmla="*/ 812800 w 812800"/>
                    <a:gd name="connsiteY2" fmla="*/ 0 h 622300"/>
                    <a:gd name="connsiteX3" fmla="*/ 660400 w 812800"/>
                    <a:gd name="connsiteY3" fmla="*/ 101600 h 622300"/>
                    <a:gd name="connsiteX4" fmla="*/ 615950 w 812800"/>
                    <a:gd name="connsiteY4" fmla="*/ 25400 h 622300"/>
                    <a:gd name="connsiteX5" fmla="*/ 158750 w 812800"/>
                    <a:gd name="connsiteY5" fmla="*/ 304800 h 622300"/>
                    <a:gd name="connsiteX6" fmla="*/ 177800 w 812800"/>
                    <a:gd name="connsiteY6" fmla="*/ 361950 h 622300"/>
                    <a:gd name="connsiteX7" fmla="*/ 0 w 812800"/>
                    <a:gd name="connsiteY7" fmla="*/ 463550 h 62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800" h="622300">
                      <a:moveTo>
                        <a:pt x="0" y="463550"/>
                      </a:moveTo>
                      <a:lnTo>
                        <a:pt x="641350" y="622300"/>
                      </a:lnTo>
                      <a:lnTo>
                        <a:pt x="812800" y="0"/>
                      </a:lnTo>
                      <a:lnTo>
                        <a:pt x="660400" y="101600"/>
                      </a:lnTo>
                      <a:lnTo>
                        <a:pt x="615950" y="25400"/>
                      </a:lnTo>
                      <a:lnTo>
                        <a:pt x="158750" y="304800"/>
                      </a:lnTo>
                      <a:lnTo>
                        <a:pt x="177800" y="361950"/>
                      </a:lnTo>
                      <a:lnTo>
                        <a:pt x="0" y="46355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1800">
                    <a:solidFill>
                      <a:schemeClr val="tx2"/>
                    </a:solidFill>
                    <a:latin typeface="微软雅黑" panose="020B0503020204020204" pitchFamily="34" charset="-122"/>
                    <a:ea typeface="微软雅黑" panose="020B0503020204020204" pitchFamily="34" charset="-122"/>
                  </a:endParaRPr>
                </a:p>
              </p:txBody>
            </p:sp>
          </p:grpSp>
          <p:sp>
            <p:nvSpPr>
              <p:cNvPr id="17" name="Freeform 9"/>
              <p:cNvSpPr>
                <a:spLocks noEditPoints="1"/>
              </p:cNvSpPr>
              <p:nvPr/>
            </p:nvSpPr>
            <p:spPr bwMode="auto">
              <a:xfrm>
                <a:off x="3547035" y="3713718"/>
                <a:ext cx="150836" cy="226602"/>
              </a:xfrm>
              <a:custGeom>
                <a:avLst/>
                <a:gdLst>
                  <a:gd name="T0" fmla="*/ 258 w 341"/>
                  <a:gd name="T1" fmla="*/ 344 h 509"/>
                  <a:gd name="T2" fmla="*/ 222 w 341"/>
                  <a:gd name="T3" fmla="*/ 352 h 509"/>
                  <a:gd name="T4" fmla="*/ 158 w 341"/>
                  <a:gd name="T5" fmla="*/ 288 h 509"/>
                  <a:gd name="T6" fmla="*/ 165 w 341"/>
                  <a:gd name="T7" fmla="*/ 254 h 509"/>
                  <a:gd name="T8" fmla="*/ 158 w 341"/>
                  <a:gd name="T9" fmla="*/ 220 h 509"/>
                  <a:gd name="T10" fmla="*/ 221 w 341"/>
                  <a:gd name="T11" fmla="*/ 157 h 509"/>
                  <a:gd name="T12" fmla="*/ 258 w 341"/>
                  <a:gd name="T13" fmla="*/ 166 h 509"/>
                  <a:gd name="T14" fmla="*/ 341 w 341"/>
                  <a:gd name="T15" fmla="*/ 83 h 509"/>
                  <a:gd name="T16" fmla="*/ 258 w 341"/>
                  <a:gd name="T17" fmla="*/ 0 h 509"/>
                  <a:gd name="T18" fmla="*/ 175 w 341"/>
                  <a:gd name="T19" fmla="*/ 83 h 509"/>
                  <a:gd name="T20" fmla="*/ 181 w 341"/>
                  <a:gd name="T21" fmla="*/ 114 h 509"/>
                  <a:gd name="T22" fmla="*/ 117 w 341"/>
                  <a:gd name="T23" fmla="*/ 179 h 509"/>
                  <a:gd name="T24" fmla="*/ 83 w 341"/>
                  <a:gd name="T25" fmla="*/ 172 h 509"/>
                  <a:gd name="T26" fmla="*/ 0 w 341"/>
                  <a:gd name="T27" fmla="*/ 254 h 509"/>
                  <a:gd name="T28" fmla="*/ 83 w 341"/>
                  <a:gd name="T29" fmla="*/ 337 h 509"/>
                  <a:gd name="T30" fmla="*/ 117 w 341"/>
                  <a:gd name="T31" fmla="*/ 330 h 509"/>
                  <a:gd name="T32" fmla="*/ 181 w 341"/>
                  <a:gd name="T33" fmla="*/ 395 h 509"/>
                  <a:gd name="T34" fmla="*/ 175 w 341"/>
                  <a:gd name="T35" fmla="*/ 426 h 509"/>
                  <a:gd name="T36" fmla="*/ 258 w 341"/>
                  <a:gd name="T37" fmla="*/ 509 h 509"/>
                  <a:gd name="T38" fmla="*/ 341 w 341"/>
                  <a:gd name="T39" fmla="*/ 426 h 509"/>
                  <a:gd name="T40" fmla="*/ 258 w 341"/>
                  <a:gd name="T41" fmla="*/ 344 h 509"/>
                  <a:gd name="T42" fmla="*/ 258 w 341"/>
                  <a:gd name="T43" fmla="*/ 344 h 509"/>
                  <a:gd name="T44" fmla="*/ 258 w 341"/>
                  <a:gd name="T45" fmla="*/ 344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1" h="509">
                    <a:moveTo>
                      <a:pt x="258" y="344"/>
                    </a:moveTo>
                    <a:cubicBezTo>
                      <a:pt x="245" y="344"/>
                      <a:pt x="233" y="347"/>
                      <a:pt x="222" y="352"/>
                    </a:cubicBezTo>
                    <a:cubicBezTo>
                      <a:pt x="158" y="288"/>
                      <a:pt x="158" y="288"/>
                      <a:pt x="158" y="288"/>
                    </a:cubicBezTo>
                    <a:cubicBezTo>
                      <a:pt x="163" y="278"/>
                      <a:pt x="165" y="267"/>
                      <a:pt x="165" y="254"/>
                    </a:cubicBezTo>
                    <a:cubicBezTo>
                      <a:pt x="165" y="242"/>
                      <a:pt x="163" y="231"/>
                      <a:pt x="158" y="220"/>
                    </a:cubicBezTo>
                    <a:cubicBezTo>
                      <a:pt x="221" y="157"/>
                      <a:pt x="221" y="157"/>
                      <a:pt x="221" y="157"/>
                    </a:cubicBezTo>
                    <a:cubicBezTo>
                      <a:pt x="232" y="163"/>
                      <a:pt x="245" y="166"/>
                      <a:pt x="258" y="166"/>
                    </a:cubicBezTo>
                    <a:cubicBezTo>
                      <a:pt x="304" y="166"/>
                      <a:pt x="341" y="129"/>
                      <a:pt x="341" y="83"/>
                    </a:cubicBezTo>
                    <a:cubicBezTo>
                      <a:pt x="341" y="37"/>
                      <a:pt x="304" y="0"/>
                      <a:pt x="258" y="0"/>
                    </a:cubicBezTo>
                    <a:cubicBezTo>
                      <a:pt x="212" y="0"/>
                      <a:pt x="175" y="37"/>
                      <a:pt x="175" y="83"/>
                    </a:cubicBezTo>
                    <a:cubicBezTo>
                      <a:pt x="175" y="94"/>
                      <a:pt x="177" y="105"/>
                      <a:pt x="181" y="114"/>
                    </a:cubicBezTo>
                    <a:cubicBezTo>
                      <a:pt x="117" y="179"/>
                      <a:pt x="117" y="179"/>
                      <a:pt x="117" y="179"/>
                    </a:cubicBezTo>
                    <a:cubicBezTo>
                      <a:pt x="106" y="174"/>
                      <a:pt x="95" y="172"/>
                      <a:pt x="83" y="172"/>
                    </a:cubicBezTo>
                    <a:cubicBezTo>
                      <a:pt x="37" y="172"/>
                      <a:pt x="0" y="209"/>
                      <a:pt x="0" y="254"/>
                    </a:cubicBezTo>
                    <a:cubicBezTo>
                      <a:pt x="0" y="300"/>
                      <a:pt x="37" y="337"/>
                      <a:pt x="83" y="337"/>
                    </a:cubicBezTo>
                    <a:cubicBezTo>
                      <a:pt x="95" y="337"/>
                      <a:pt x="106" y="335"/>
                      <a:pt x="117" y="330"/>
                    </a:cubicBezTo>
                    <a:cubicBezTo>
                      <a:pt x="181" y="395"/>
                      <a:pt x="181" y="395"/>
                      <a:pt x="181" y="395"/>
                    </a:cubicBezTo>
                    <a:cubicBezTo>
                      <a:pt x="177" y="404"/>
                      <a:pt x="175" y="415"/>
                      <a:pt x="175" y="426"/>
                    </a:cubicBezTo>
                    <a:cubicBezTo>
                      <a:pt x="175" y="472"/>
                      <a:pt x="212" y="509"/>
                      <a:pt x="258" y="509"/>
                    </a:cubicBezTo>
                    <a:cubicBezTo>
                      <a:pt x="304" y="509"/>
                      <a:pt x="341" y="472"/>
                      <a:pt x="341" y="426"/>
                    </a:cubicBezTo>
                    <a:cubicBezTo>
                      <a:pt x="341" y="381"/>
                      <a:pt x="304" y="344"/>
                      <a:pt x="258" y="344"/>
                    </a:cubicBezTo>
                    <a:close/>
                    <a:moveTo>
                      <a:pt x="258" y="344"/>
                    </a:moveTo>
                    <a:cubicBezTo>
                      <a:pt x="258" y="344"/>
                      <a:pt x="258" y="344"/>
                      <a:pt x="258" y="34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schemeClr val="tx2"/>
                  </a:solidFill>
                  <a:latin typeface="微软雅黑" panose="020B0503020204020204" pitchFamily="34" charset="-122"/>
                  <a:ea typeface="微软雅黑" panose="020B0503020204020204" pitchFamily="34" charset="-122"/>
                </a:endParaRPr>
              </a:p>
            </p:txBody>
          </p:sp>
        </p:grpSp>
        <p:grpSp>
          <p:nvGrpSpPr>
            <p:cNvPr id="11" name="淘宝店chenying0907出品 10"/>
            <p:cNvGrpSpPr/>
            <p:nvPr/>
          </p:nvGrpSpPr>
          <p:grpSpPr>
            <a:xfrm>
              <a:off x="2926910" y="2222377"/>
              <a:ext cx="876300" cy="876300"/>
              <a:chOff x="2755460" y="2222377"/>
              <a:chExt cx="876300" cy="876300"/>
            </a:xfrm>
          </p:grpSpPr>
          <p:grpSp>
            <p:nvGrpSpPr>
              <p:cNvPr id="12" name="淘宝店chenying0907出品 11"/>
              <p:cNvGrpSpPr/>
              <p:nvPr/>
            </p:nvGrpSpPr>
            <p:grpSpPr>
              <a:xfrm rot="18000000">
                <a:off x="2755460" y="2222377"/>
                <a:ext cx="876300" cy="876300"/>
                <a:chOff x="2613025" y="1343025"/>
                <a:chExt cx="876300" cy="876300"/>
              </a:xfrm>
            </p:grpSpPr>
            <p:sp>
              <p:nvSpPr>
                <p:cNvPr id="14" name="淘宝店chenying0907出品 13"/>
                <p:cNvSpPr/>
                <p:nvPr/>
              </p:nvSpPr>
              <p:spPr>
                <a:xfrm>
                  <a:off x="2613025" y="1343025"/>
                  <a:ext cx="819150" cy="628650"/>
                </a:xfrm>
                <a:custGeom>
                  <a:avLst/>
                  <a:gdLst>
                    <a:gd name="connsiteX0" fmla="*/ 0 w 819150"/>
                    <a:gd name="connsiteY0" fmla="*/ 628650 h 628650"/>
                    <a:gd name="connsiteX1" fmla="*/ 190500 w 819150"/>
                    <a:gd name="connsiteY1" fmla="*/ 0 h 628650"/>
                    <a:gd name="connsiteX2" fmla="*/ 819150 w 819150"/>
                    <a:gd name="connsiteY2" fmla="*/ 152400 h 628650"/>
                    <a:gd name="connsiteX3" fmla="*/ 0 w 819150"/>
                    <a:gd name="connsiteY3" fmla="*/ 628650 h 628650"/>
                  </a:gdLst>
                  <a:ahLst/>
                  <a:cxnLst>
                    <a:cxn ang="0">
                      <a:pos x="connsiteX0" y="connsiteY0"/>
                    </a:cxn>
                    <a:cxn ang="0">
                      <a:pos x="connsiteX1" y="connsiteY1"/>
                    </a:cxn>
                    <a:cxn ang="0">
                      <a:pos x="connsiteX2" y="connsiteY2"/>
                    </a:cxn>
                    <a:cxn ang="0">
                      <a:pos x="connsiteX3" y="connsiteY3"/>
                    </a:cxn>
                  </a:cxnLst>
                  <a:rect l="l" t="t" r="r" b="b"/>
                  <a:pathLst>
                    <a:path w="819150" h="628650">
                      <a:moveTo>
                        <a:pt x="0" y="628650"/>
                      </a:moveTo>
                      <a:lnTo>
                        <a:pt x="190500" y="0"/>
                      </a:lnTo>
                      <a:lnTo>
                        <a:pt x="819150" y="152400"/>
                      </a:lnTo>
                      <a:lnTo>
                        <a:pt x="0" y="628650"/>
                      </a:lnTo>
                      <a:close/>
                    </a:path>
                  </a:pathLst>
                </a:custGeom>
                <a:solidFill>
                  <a:schemeClr val="accent6">
                    <a:alpha val="77000"/>
                  </a:schemeClr>
                </a:solidFill>
                <a:ln>
                  <a:noFill/>
                </a:ln>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schemeClr val="tx2"/>
                    </a:solidFill>
                    <a:latin typeface="微软雅黑" panose="020B0503020204020204" pitchFamily="34" charset="-122"/>
                    <a:ea typeface="微软雅黑" panose="020B0503020204020204" pitchFamily="34" charset="-122"/>
                  </a:endParaRPr>
                </a:p>
              </p:txBody>
            </p:sp>
            <p:sp>
              <p:nvSpPr>
                <p:cNvPr id="15" name="淘宝店chenying0907出品 14"/>
                <p:cNvSpPr/>
                <p:nvPr/>
              </p:nvSpPr>
              <p:spPr>
                <a:xfrm>
                  <a:off x="2676525" y="1597025"/>
                  <a:ext cx="812800" cy="622300"/>
                </a:xfrm>
                <a:custGeom>
                  <a:avLst/>
                  <a:gdLst>
                    <a:gd name="connsiteX0" fmla="*/ 0 w 812800"/>
                    <a:gd name="connsiteY0" fmla="*/ 463550 h 622300"/>
                    <a:gd name="connsiteX1" fmla="*/ 641350 w 812800"/>
                    <a:gd name="connsiteY1" fmla="*/ 622300 h 622300"/>
                    <a:gd name="connsiteX2" fmla="*/ 812800 w 812800"/>
                    <a:gd name="connsiteY2" fmla="*/ 0 h 622300"/>
                    <a:gd name="connsiteX3" fmla="*/ 660400 w 812800"/>
                    <a:gd name="connsiteY3" fmla="*/ 101600 h 622300"/>
                    <a:gd name="connsiteX4" fmla="*/ 615950 w 812800"/>
                    <a:gd name="connsiteY4" fmla="*/ 25400 h 622300"/>
                    <a:gd name="connsiteX5" fmla="*/ 158750 w 812800"/>
                    <a:gd name="connsiteY5" fmla="*/ 304800 h 622300"/>
                    <a:gd name="connsiteX6" fmla="*/ 177800 w 812800"/>
                    <a:gd name="connsiteY6" fmla="*/ 361950 h 622300"/>
                    <a:gd name="connsiteX7" fmla="*/ 0 w 812800"/>
                    <a:gd name="connsiteY7" fmla="*/ 463550 h 62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800" h="622300">
                      <a:moveTo>
                        <a:pt x="0" y="463550"/>
                      </a:moveTo>
                      <a:lnTo>
                        <a:pt x="641350" y="622300"/>
                      </a:lnTo>
                      <a:lnTo>
                        <a:pt x="812800" y="0"/>
                      </a:lnTo>
                      <a:lnTo>
                        <a:pt x="660400" y="101600"/>
                      </a:lnTo>
                      <a:lnTo>
                        <a:pt x="615950" y="25400"/>
                      </a:lnTo>
                      <a:lnTo>
                        <a:pt x="158750" y="304800"/>
                      </a:lnTo>
                      <a:lnTo>
                        <a:pt x="177800" y="361950"/>
                      </a:lnTo>
                      <a:lnTo>
                        <a:pt x="0" y="46355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1800">
                    <a:solidFill>
                      <a:schemeClr val="tx2"/>
                    </a:solidFill>
                    <a:latin typeface="微软雅黑" panose="020B0503020204020204" pitchFamily="34" charset="-122"/>
                    <a:ea typeface="微软雅黑" panose="020B0503020204020204" pitchFamily="34" charset="-122"/>
                  </a:endParaRPr>
                </a:p>
              </p:txBody>
            </p:sp>
          </p:grpSp>
          <p:sp>
            <p:nvSpPr>
              <p:cNvPr id="13" name="Freeform 11"/>
              <p:cNvSpPr>
                <a:spLocks noEditPoints="1"/>
              </p:cNvSpPr>
              <p:nvPr/>
            </p:nvSpPr>
            <p:spPr bwMode="auto">
              <a:xfrm>
                <a:off x="2857744" y="2557462"/>
                <a:ext cx="214211" cy="166901"/>
              </a:xfrm>
              <a:custGeom>
                <a:avLst/>
                <a:gdLst>
                  <a:gd name="T0" fmla="*/ 179 w 514"/>
                  <a:gd name="T1" fmla="*/ 211 h 397"/>
                  <a:gd name="T2" fmla="*/ 108 w 514"/>
                  <a:gd name="T3" fmla="*/ 296 h 397"/>
                  <a:gd name="T4" fmla="*/ 130 w 514"/>
                  <a:gd name="T5" fmla="*/ 332 h 397"/>
                  <a:gd name="T6" fmla="*/ 249 w 514"/>
                  <a:gd name="T7" fmla="*/ 310 h 397"/>
                  <a:gd name="T8" fmla="*/ 179 w 514"/>
                  <a:gd name="T9" fmla="*/ 211 h 397"/>
                  <a:gd name="T10" fmla="*/ 159 w 514"/>
                  <a:gd name="T11" fmla="*/ 317 h 397"/>
                  <a:gd name="T12" fmla="*/ 132 w 514"/>
                  <a:gd name="T13" fmla="*/ 297 h 397"/>
                  <a:gd name="T14" fmla="*/ 158 w 514"/>
                  <a:gd name="T15" fmla="*/ 270 h 397"/>
                  <a:gd name="T16" fmla="*/ 186 w 514"/>
                  <a:gd name="T17" fmla="*/ 291 h 397"/>
                  <a:gd name="T18" fmla="*/ 159 w 514"/>
                  <a:gd name="T19" fmla="*/ 317 h 397"/>
                  <a:gd name="T20" fmla="*/ 206 w 514"/>
                  <a:gd name="T21" fmla="*/ 276 h 397"/>
                  <a:gd name="T22" fmla="*/ 192 w 514"/>
                  <a:gd name="T23" fmla="*/ 275 h 397"/>
                  <a:gd name="T24" fmla="*/ 196 w 514"/>
                  <a:gd name="T25" fmla="*/ 260 h 397"/>
                  <a:gd name="T26" fmla="*/ 210 w 514"/>
                  <a:gd name="T27" fmla="*/ 261 h 397"/>
                  <a:gd name="T28" fmla="*/ 206 w 514"/>
                  <a:gd name="T29" fmla="*/ 276 h 397"/>
                  <a:gd name="T30" fmla="*/ 394 w 514"/>
                  <a:gd name="T31" fmla="*/ 7 h 397"/>
                  <a:gd name="T32" fmla="*/ 328 w 514"/>
                  <a:gd name="T33" fmla="*/ 8 h 397"/>
                  <a:gd name="T34" fmla="*/ 326 w 514"/>
                  <a:gd name="T35" fmla="*/ 8 h 397"/>
                  <a:gd name="T36" fmla="*/ 326 w 514"/>
                  <a:gd name="T37" fmla="*/ 9 h 397"/>
                  <a:gd name="T38" fmla="*/ 312 w 514"/>
                  <a:gd name="T39" fmla="*/ 27 h 397"/>
                  <a:gd name="T40" fmla="*/ 331 w 514"/>
                  <a:gd name="T41" fmla="*/ 46 h 397"/>
                  <a:gd name="T42" fmla="*/ 348 w 514"/>
                  <a:gd name="T43" fmla="*/ 42 h 397"/>
                  <a:gd name="T44" fmla="*/ 443 w 514"/>
                  <a:gd name="T45" fmla="*/ 89 h 397"/>
                  <a:gd name="T46" fmla="*/ 449 w 514"/>
                  <a:gd name="T47" fmla="*/ 152 h 397"/>
                  <a:gd name="T48" fmla="*/ 445 w 514"/>
                  <a:gd name="T49" fmla="*/ 171 h 397"/>
                  <a:gd name="T50" fmla="*/ 464 w 514"/>
                  <a:gd name="T51" fmla="*/ 188 h 397"/>
                  <a:gd name="T52" fmla="*/ 482 w 514"/>
                  <a:gd name="T53" fmla="*/ 172 h 397"/>
                  <a:gd name="T54" fmla="*/ 482 w 514"/>
                  <a:gd name="T55" fmla="*/ 172 h 397"/>
                  <a:gd name="T56" fmla="*/ 394 w 514"/>
                  <a:gd name="T57" fmla="*/ 7 h 397"/>
                  <a:gd name="T58" fmla="*/ 403 w 514"/>
                  <a:gd name="T59" fmla="*/ 160 h 397"/>
                  <a:gd name="T60" fmla="*/ 416 w 514"/>
                  <a:gd name="T61" fmla="*/ 149 h 397"/>
                  <a:gd name="T62" fmla="*/ 416 w 514"/>
                  <a:gd name="T63" fmla="*/ 148 h 397"/>
                  <a:gd name="T64" fmla="*/ 344 w 514"/>
                  <a:gd name="T65" fmla="*/ 75 h 397"/>
                  <a:gd name="T66" fmla="*/ 331 w 514"/>
                  <a:gd name="T67" fmla="*/ 88 h 397"/>
                  <a:gd name="T68" fmla="*/ 344 w 514"/>
                  <a:gd name="T69" fmla="*/ 101 h 397"/>
                  <a:gd name="T70" fmla="*/ 390 w 514"/>
                  <a:gd name="T71" fmla="*/ 147 h 397"/>
                  <a:gd name="T72" fmla="*/ 403 w 514"/>
                  <a:gd name="T73" fmla="*/ 160 h 397"/>
                  <a:gd name="T74" fmla="*/ 364 w 514"/>
                  <a:gd name="T75" fmla="*/ 193 h 397"/>
                  <a:gd name="T76" fmla="*/ 355 w 514"/>
                  <a:gd name="T77" fmla="*/ 179 h 397"/>
                  <a:gd name="T78" fmla="*/ 351 w 514"/>
                  <a:gd name="T79" fmla="*/ 126 h 397"/>
                  <a:gd name="T80" fmla="*/ 257 w 514"/>
                  <a:gd name="T81" fmla="*/ 130 h 397"/>
                  <a:gd name="T82" fmla="*/ 242 w 514"/>
                  <a:gd name="T83" fmla="*/ 107 h 397"/>
                  <a:gd name="T84" fmla="*/ 166 w 514"/>
                  <a:gd name="T85" fmla="*/ 68 h 397"/>
                  <a:gd name="T86" fmla="*/ 40 w 514"/>
                  <a:gd name="T87" fmla="*/ 172 h 397"/>
                  <a:gd name="T88" fmla="*/ 5 w 514"/>
                  <a:gd name="T89" fmla="*/ 268 h 397"/>
                  <a:gd name="T90" fmla="*/ 189 w 514"/>
                  <a:gd name="T91" fmla="*/ 391 h 397"/>
                  <a:gd name="T92" fmla="*/ 410 w 514"/>
                  <a:gd name="T93" fmla="*/ 294 h 397"/>
                  <a:gd name="T94" fmla="*/ 364 w 514"/>
                  <a:gd name="T95" fmla="*/ 193 h 397"/>
                  <a:gd name="T96" fmla="*/ 195 w 514"/>
                  <a:gd name="T97" fmla="*/ 365 h 397"/>
                  <a:gd name="T98" fmla="*/ 51 w 514"/>
                  <a:gd name="T99" fmla="*/ 276 h 397"/>
                  <a:gd name="T100" fmla="*/ 195 w 514"/>
                  <a:gd name="T101" fmla="*/ 177 h 397"/>
                  <a:gd name="T102" fmla="*/ 339 w 514"/>
                  <a:gd name="T103" fmla="*/ 259 h 397"/>
                  <a:gd name="T104" fmla="*/ 195 w 514"/>
                  <a:gd name="T105" fmla="*/ 365 h 397"/>
                  <a:gd name="T106" fmla="*/ 195 w 514"/>
                  <a:gd name="T107" fmla="*/ 365 h 397"/>
                  <a:gd name="T108" fmla="*/ 195 w 514"/>
                  <a:gd name="T109" fmla="*/ 365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4" h="397">
                    <a:moveTo>
                      <a:pt x="179" y="211"/>
                    </a:moveTo>
                    <a:cubicBezTo>
                      <a:pt x="99" y="221"/>
                      <a:pt x="108" y="296"/>
                      <a:pt x="108" y="296"/>
                    </a:cubicBezTo>
                    <a:cubicBezTo>
                      <a:pt x="108" y="296"/>
                      <a:pt x="108" y="319"/>
                      <a:pt x="130" y="332"/>
                    </a:cubicBezTo>
                    <a:cubicBezTo>
                      <a:pt x="177" y="357"/>
                      <a:pt x="225" y="342"/>
                      <a:pt x="249" y="310"/>
                    </a:cubicBezTo>
                    <a:cubicBezTo>
                      <a:pt x="274" y="279"/>
                      <a:pt x="259" y="202"/>
                      <a:pt x="179" y="211"/>
                    </a:cubicBezTo>
                    <a:close/>
                    <a:moveTo>
                      <a:pt x="159" y="317"/>
                    </a:moveTo>
                    <a:cubicBezTo>
                      <a:pt x="144" y="318"/>
                      <a:pt x="132" y="310"/>
                      <a:pt x="132" y="297"/>
                    </a:cubicBezTo>
                    <a:cubicBezTo>
                      <a:pt x="132" y="285"/>
                      <a:pt x="143" y="272"/>
                      <a:pt x="158" y="270"/>
                    </a:cubicBezTo>
                    <a:cubicBezTo>
                      <a:pt x="175" y="269"/>
                      <a:pt x="186" y="278"/>
                      <a:pt x="186" y="291"/>
                    </a:cubicBezTo>
                    <a:cubicBezTo>
                      <a:pt x="186" y="303"/>
                      <a:pt x="174" y="315"/>
                      <a:pt x="159" y="317"/>
                    </a:cubicBezTo>
                    <a:close/>
                    <a:moveTo>
                      <a:pt x="206" y="276"/>
                    </a:moveTo>
                    <a:cubicBezTo>
                      <a:pt x="201" y="280"/>
                      <a:pt x="195" y="280"/>
                      <a:pt x="192" y="275"/>
                    </a:cubicBezTo>
                    <a:cubicBezTo>
                      <a:pt x="189" y="271"/>
                      <a:pt x="190" y="264"/>
                      <a:pt x="196" y="260"/>
                    </a:cubicBezTo>
                    <a:cubicBezTo>
                      <a:pt x="201" y="256"/>
                      <a:pt x="208" y="257"/>
                      <a:pt x="210" y="261"/>
                    </a:cubicBezTo>
                    <a:cubicBezTo>
                      <a:pt x="213" y="266"/>
                      <a:pt x="211" y="273"/>
                      <a:pt x="206" y="276"/>
                    </a:cubicBezTo>
                    <a:close/>
                    <a:moveTo>
                      <a:pt x="394" y="7"/>
                    </a:moveTo>
                    <a:cubicBezTo>
                      <a:pt x="365" y="0"/>
                      <a:pt x="336" y="6"/>
                      <a:pt x="328" y="8"/>
                    </a:cubicBezTo>
                    <a:cubicBezTo>
                      <a:pt x="328" y="8"/>
                      <a:pt x="327" y="8"/>
                      <a:pt x="326" y="8"/>
                    </a:cubicBezTo>
                    <a:cubicBezTo>
                      <a:pt x="326" y="9"/>
                      <a:pt x="326" y="9"/>
                      <a:pt x="326" y="9"/>
                    </a:cubicBezTo>
                    <a:cubicBezTo>
                      <a:pt x="318" y="11"/>
                      <a:pt x="312" y="19"/>
                      <a:pt x="312" y="27"/>
                    </a:cubicBezTo>
                    <a:cubicBezTo>
                      <a:pt x="312" y="38"/>
                      <a:pt x="321" y="46"/>
                      <a:pt x="331" y="46"/>
                    </a:cubicBezTo>
                    <a:cubicBezTo>
                      <a:pt x="331" y="46"/>
                      <a:pt x="341" y="45"/>
                      <a:pt x="348" y="42"/>
                    </a:cubicBezTo>
                    <a:cubicBezTo>
                      <a:pt x="355" y="39"/>
                      <a:pt x="414" y="40"/>
                      <a:pt x="443" y="89"/>
                    </a:cubicBezTo>
                    <a:cubicBezTo>
                      <a:pt x="459" y="125"/>
                      <a:pt x="450" y="148"/>
                      <a:pt x="449" y="152"/>
                    </a:cubicBezTo>
                    <a:cubicBezTo>
                      <a:pt x="449" y="152"/>
                      <a:pt x="445" y="162"/>
                      <a:pt x="445" y="171"/>
                    </a:cubicBezTo>
                    <a:cubicBezTo>
                      <a:pt x="445" y="181"/>
                      <a:pt x="453" y="188"/>
                      <a:pt x="464" y="188"/>
                    </a:cubicBezTo>
                    <a:cubicBezTo>
                      <a:pt x="473" y="188"/>
                      <a:pt x="480" y="187"/>
                      <a:pt x="482" y="172"/>
                    </a:cubicBezTo>
                    <a:cubicBezTo>
                      <a:pt x="482" y="172"/>
                      <a:pt x="482" y="172"/>
                      <a:pt x="482" y="172"/>
                    </a:cubicBezTo>
                    <a:cubicBezTo>
                      <a:pt x="514" y="68"/>
                      <a:pt x="444" y="19"/>
                      <a:pt x="394" y="7"/>
                    </a:cubicBezTo>
                    <a:close/>
                    <a:moveTo>
                      <a:pt x="403" y="160"/>
                    </a:moveTo>
                    <a:cubicBezTo>
                      <a:pt x="410" y="160"/>
                      <a:pt x="415" y="156"/>
                      <a:pt x="416" y="149"/>
                    </a:cubicBezTo>
                    <a:cubicBezTo>
                      <a:pt x="416" y="149"/>
                      <a:pt x="416" y="148"/>
                      <a:pt x="416" y="148"/>
                    </a:cubicBezTo>
                    <a:cubicBezTo>
                      <a:pt x="426" y="60"/>
                      <a:pt x="344" y="75"/>
                      <a:pt x="344" y="75"/>
                    </a:cubicBezTo>
                    <a:cubicBezTo>
                      <a:pt x="337" y="75"/>
                      <a:pt x="331" y="81"/>
                      <a:pt x="331" y="88"/>
                    </a:cubicBezTo>
                    <a:cubicBezTo>
                      <a:pt x="331" y="96"/>
                      <a:pt x="337" y="101"/>
                      <a:pt x="344" y="101"/>
                    </a:cubicBezTo>
                    <a:cubicBezTo>
                      <a:pt x="403" y="89"/>
                      <a:pt x="390" y="147"/>
                      <a:pt x="390" y="147"/>
                    </a:cubicBezTo>
                    <a:cubicBezTo>
                      <a:pt x="390" y="154"/>
                      <a:pt x="396" y="160"/>
                      <a:pt x="403" y="160"/>
                    </a:cubicBezTo>
                    <a:close/>
                    <a:moveTo>
                      <a:pt x="364" y="193"/>
                    </a:moveTo>
                    <a:cubicBezTo>
                      <a:pt x="345" y="189"/>
                      <a:pt x="355" y="179"/>
                      <a:pt x="355" y="179"/>
                    </a:cubicBezTo>
                    <a:cubicBezTo>
                      <a:pt x="355" y="179"/>
                      <a:pt x="373" y="148"/>
                      <a:pt x="351" y="126"/>
                    </a:cubicBezTo>
                    <a:cubicBezTo>
                      <a:pt x="323" y="99"/>
                      <a:pt x="257" y="130"/>
                      <a:pt x="257" y="130"/>
                    </a:cubicBezTo>
                    <a:cubicBezTo>
                      <a:pt x="231" y="138"/>
                      <a:pt x="238" y="126"/>
                      <a:pt x="242" y="107"/>
                    </a:cubicBezTo>
                    <a:cubicBezTo>
                      <a:pt x="242" y="84"/>
                      <a:pt x="234" y="45"/>
                      <a:pt x="166" y="68"/>
                    </a:cubicBezTo>
                    <a:cubicBezTo>
                      <a:pt x="98" y="91"/>
                      <a:pt x="40" y="172"/>
                      <a:pt x="40" y="172"/>
                    </a:cubicBezTo>
                    <a:cubicBezTo>
                      <a:pt x="0" y="226"/>
                      <a:pt x="5" y="268"/>
                      <a:pt x="5" y="268"/>
                    </a:cubicBezTo>
                    <a:cubicBezTo>
                      <a:pt x="15" y="360"/>
                      <a:pt x="113" y="385"/>
                      <a:pt x="189" y="391"/>
                    </a:cubicBezTo>
                    <a:cubicBezTo>
                      <a:pt x="269" y="397"/>
                      <a:pt x="377" y="363"/>
                      <a:pt x="410" y="294"/>
                    </a:cubicBezTo>
                    <a:cubicBezTo>
                      <a:pt x="443" y="224"/>
                      <a:pt x="383" y="197"/>
                      <a:pt x="364" y="193"/>
                    </a:cubicBezTo>
                    <a:close/>
                    <a:moveTo>
                      <a:pt x="195" y="365"/>
                    </a:moveTo>
                    <a:cubicBezTo>
                      <a:pt x="115" y="369"/>
                      <a:pt x="51" y="329"/>
                      <a:pt x="51" y="276"/>
                    </a:cubicBezTo>
                    <a:cubicBezTo>
                      <a:pt x="51" y="223"/>
                      <a:pt x="115" y="180"/>
                      <a:pt x="195" y="177"/>
                    </a:cubicBezTo>
                    <a:cubicBezTo>
                      <a:pt x="275" y="173"/>
                      <a:pt x="339" y="206"/>
                      <a:pt x="339" y="259"/>
                    </a:cubicBezTo>
                    <a:cubicBezTo>
                      <a:pt x="339" y="312"/>
                      <a:pt x="275" y="361"/>
                      <a:pt x="195" y="365"/>
                    </a:cubicBezTo>
                    <a:close/>
                    <a:moveTo>
                      <a:pt x="195" y="365"/>
                    </a:moveTo>
                    <a:cubicBezTo>
                      <a:pt x="195" y="365"/>
                      <a:pt x="195" y="365"/>
                      <a:pt x="195" y="36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schemeClr val="tx2"/>
                  </a:solidFill>
                  <a:latin typeface="微软雅黑" panose="020B0503020204020204" pitchFamily="34" charset="-122"/>
                  <a:ea typeface="微软雅黑" panose="020B0503020204020204" pitchFamily="34" charset="-122"/>
                </a:endParaRPr>
              </a:p>
            </p:txBody>
          </p:sp>
        </p:grpSp>
      </p:grpSp>
      <p:sp>
        <p:nvSpPr>
          <p:cNvPr id="36" name="1"/>
          <p:cNvSpPr txBox="1">
            <a:spLocks noChangeArrowheads="1"/>
          </p:cNvSpPr>
          <p:nvPr/>
        </p:nvSpPr>
        <p:spPr bwMode="auto">
          <a:xfrm>
            <a:off x="5745024" y="1723439"/>
            <a:ext cx="235268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7" name="1"/>
          <p:cNvSpPr txBox="1">
            <a:spLocks noChangeArrowheads="1"/>
          </p:cNvSpPr>
          <p:nvPr/>
        </p:nvSpPr>
        <p:spPr bwMode="auto">
          <a:xfrm>
            <a:off x="5749986" y="1533043"/>
            <a:ext cx="1651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dirty="0">
                <a:solidFill>
                  <a:schemeClr val="accent4"/>
                </a:solidFill>
                <a:latin typeface="微软雅黑" panose="020B0503020204020204" pitchFamily="34" charset="-122"/>
                <a:ea typeface="微软雅黑" panose="020B0503020204020204" pitchFamily="34" charset="-122"/>
              </a:rPr>
              <a:t>Click Edit Title</a:t>
            </a:r>
          </a:p>
        </p:txBody>
      </p:sp>
      <p:sp>
        <p:nvSpPr>
          <p:cNvPr id="38" name="1"/>
          <p:cNvSpPr txBox="1">
            <a:spLocks noChangeArrowheads="1"/>
          </p:cNvSpPr>
          <p:nvPr/>
        </p:nvSpPr>
        <p:spPr bwMode="auto">
          <a:xfrm>
            <a:off x="6364149" y="2780714"/>
            <a:ext cx="235268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9" name="1"/>
          <p:cNvSpPr txBox="1">
            <a:spLocks noChangeArrowheads="1"/>
          </p:cNvSpPr>
          <p:nvPr/>
        </p:nvSpPr>
        <p:spPr bwMode="auto">
          <a:xfrm>
            <a:off x="6369111" y="2590318"/>
            <a:ext cx="1651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dirty="0">
                <a:solidFill>
                  <a:schemeClr val="accent5"/>
                </a:solidFill>
                <a:latin typeface="微软雅黑" panose="020B0503020204020204" pitchFamily="34" charset="-122"/>
                <a:ea typeface="微软雅黑" panose="020B0503020204020204" pitchFamily="34" charset="-122"/>
              </a:rPr>
              <a:t>Click Edit Title</a:t>
            </a:r>
          </a:p>
        </p:txBody>
      </p:sp>
      <p:sp>
        <p:nvSpPr>
          <p:cNvPr id="40" name="1"/>
          <p:cNvSpPr txBox="1">
            <a:spLocks noChangeArrowheads="1"/>
          </p:cNvSpPr>
          <p:nvPr/>
        </p:nvSpPr>
        <p:spPr bwMode="auto">
          <a:xfrm>
            <a:off x="5649774" y="4038014"/>
            <a:ext cx="235268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1" name="1"/>
          <p:cNvSpPr txBox="1">
            <a:spLocks noChangeArrowheads="1"/>
          </p:cNvSpPr>
          <p:nvPr/>
        </p:nvSpPr>
        <p:spPr bwMode="auto">
          <a:xfrm>
            <a:off x="5654736" y="3847618"/>
            <a:ext cx="1651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dirty="0">
                <a:solidFill>
                  <a:schemeClr val="accent2"/>
                </a:solidFill>
                <a:latin typeface="微软雅黑" panose="020B0503020204020204" pitchFamily="34" charset="-122"/>
                <a:ea typeface="微软雅黑" panose="020B0503020204020204" pitchFamily="34" charset="-122"/>
              </a:rPr>
              <a:t>Click Edit Title</a:t>
            </a:r>
          </a:p>
        </p:txBody>
      </p:sp>
      <p:sp>
        <p:nvSpPr>
          <p:cNvPr id="42" name="1"/>
          <p:cNvSpPr txBox="1">
            <a:spLocks noChangeArrowheads="1"/>
          </p:cNvSpPr>
          <p:nvPr/>
        </p:nvSpPr>
        <p:spPr bwMode="auto">
          <a:xfrm>
            <a:off x="992049" y="1723439"/>
            <a:ext cx="235268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3" name="1"/>
          <p:cNvSpPr txBox="1">
            <a:spLocks noChangeArrowheads="1"/>
          </p:cNvSpPr>
          <p:nvPr/>
        </p:nvSpPr>
        <p:spPr bwMode="auto">
          <a:xfrm>
            <a:off x="1835211" y="1533043"/>
            <a:ext cx="1651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dirty="0">
                <a:solidFill>
                  <a:schemeClr val="accent1"/>
                </a:solidFill>
                <a:latin typeface="微软雅黑" panose="020B0503020204020204" pitchFamily="34" charset="-122"/>
                <a:ea typeface="微软雅黑" panose="020B0503020204020204" pitchFamily="34" charset="-122"/>
              </a:rPr>
              <a:t>Click Edit Title</a:t>
            </a:r>
          </a:p>
        </p:txBody>
      </p:sp>
      <p:sp>
        <p:nvSpPr>
          <p:cNvPr id="44" name="1"/>
          <p:cNvSpPr txBox="1">
            <a:spLocks noChangeArrowheads="1"/>
          </p:cNvSpPr>
          <p:nvPr/>
        </p:nvSpPr>
        <p:spPr bwMode="auto">
          <a:xfrm>
            <a:off x="449124" y="2799764"/>
            <a:ext cx="235268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5" name="1"/>
          <p:cNvSpPr txBox="1">
            <a:spLocks noChangeArrowheads="1"/>
          </p:cNvSpPr>
          <p:nvPr/>
        </p:nvSpPr>
        <p:spPr bwMode="auto">
          <a:xfrm>
            <a:off x="1259732" y="2609368"/>
            <a:ext cx="15801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dirty="0">
                <a:solidFill>
                  <a:schemeClr val="accent6"/>
                </a:solidFill>
                <a:latin typeface="微软雅黑" panose="020B0503020204020204" pitchFamily="34" charset="-122"/>
                <a:ea typeface="微软雅黑" panose="020B0503020204020204" pitchFamily="34" charset="-122"/>
              </a:rPr>
              <a:t>Click Edit Title</a:t>
            </a:r>
          </a:p>
        </p:txBody>
      </p:sp>
      <p:sp>
        <p:nvSpPr>
          <p:cNvPr id="46" name="1"/>
          <p:cNvSpPr txBox="1">
            <a:spLocks noChangeArrowheads="1"/>
          </p:cNvSpPr>
          <p:nvPr/>
        </p:nvSpPr>
        <p:spPr bwMode="auto">
          <a:xfrm>
            <a:off x="1049199" y="3971339"/>
            <a:ext cx="235268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7" name="1"/>
          <p:cNvSpPr txBox="1">
            <a:spLocks noChangeArrowheads="1"/>
          </p:cNvSpPr>
          <p:nvPr/>
        </p:nvSpPr>
        <p:spPr bwMode="auto">
          <a:xfrm>
            <a:off x="1859807" y="3780943"/>
            <a:ext cx="15801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dirty="0">
                <a:solidFill>
                  <a:schemeClr val="accent3"/>
                </a:solidFill>
                <a:latin typeface="微软雅黑" panose="020B0503020204020204" pitchFamily="34" charset="-122"/>
                <a:ea typeface="微软雅黑" panose="020B0503020204020204" pitchFamily="34" charset="-122"/>
              </a:rPr>
              <a:t>Click Edit Title</a:t>
            </a:r>
          </a:p>
        </p:txBody>
      </p:sp>
    </p:spTree>
    <p:extLst>
      <p:ext uri="{BB962C8B-B14F-4D97-AF65-F5344CB8AC3E}">
        <p14:creationId xmlns:p14="http://schemas.microsoft.com/office/powerpoint/2010/main" val="2892996233"/>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a14="http://schemas.microsoft.com/office/drawing/2010/main"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23" presetClass="entr" presetSubtype="32" fill="hold" nodeType="withEffect">
                                  <p:stCondLst>
                                    <p:cond delay="50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strVal val="4*#ppt_w"/>
                                          </p:val>
                                        </p:tav>
                                        <p:tav tm="100000">
                                          <p:val>
                                            <p:strVal val="#ppt_w"/>
                                          </p:val>
                                        </p:tav>
                                      </p:tavLst>
                                    </p:anim>
                                    <p:anim calcmode="lin" valueType="num">
                                      <p:cBhvr>
                                        <p:cTn id="13" dur="1000" fill="hold"/>
                                        <p:tgtEl>
                                          <p:spTgt spid="5"/>
                                        </p:tgtEl>
                                        <p:attrNameLst>
                                          <p:attrName>ppt_h</p:attrName>
                                        </p:attrNameLst>
                                      </p:cBhvr>
                                      <p:tavLst>
                                        <p:tav tm="0">
                                          <p:val>
                                            <p:strVal val="4*#ppt_h"/>
                                          </p:val>
                                        </p:tav>
                                        <p:tav tm="100000">
                                          <p:val>
                                            <p:strVal val="#ppt_h"/>
                                          </p:val>
                                        </p:tav>
                                      </p:tavLst>
                                    </p:anim>
                                  </p:childTnLst>
                                </p:cTn>
                              </p:par>
                              <p:par>
                                <p:cTn id="14" presetID="8" presetClass="emph" presetSubtype="0" fill="hold" nodeType="withEffect">
                                  <p:stCondLst>
                                    <p:cond delay="500"/>
                                  </p:stCondLst>
                                  <p:childTnLst>
                                    <p:animRot by="21600000">
                                      <p:cBhvr>
                                        <p:cTn id="15" dur="2000" fill="hold"/>
                                        <p:tgtEl>
                                          <p:spTgt spid="5"/>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42"/>
                                        </p:tgtEl>
                                        <p:attrNameLst>
                                          <p:attrName>style.visibility</p:attrName>
                                        </p:attrNameLst>
                                      </p:cBhvr>
                                      <p:to>
                                        <p:strVal val="visible"/>
                                      </p:to>
                                    </p:set>
                                    <p:anim calcmode="lin" valueType="num">
                                      <p:cBhvr additive="base">
                                        <p:cTn id="20" dur="500" fill="hold"/>
                                        <p:tgtEl>
                                          <p:spTgt spid="42"/>
                                        </p:tgtEl>
                                        <p:attrNameLst>
                                          <p:attrName>ppt_x</p:attrName>
                                        </p:attrNameLst>
                                      </p:cBhvr>
                                      <p:tavLst>
                                        <p:tav tm="0">
                                          <p:val>
                                            <p:strVal val="0-#ppt_w/2"/>
                                          </p:val>
                                        </p:tav>
                                        <p:tav tm="100000">
                                          <p:val>
                                            <p:strVal val="#ppt_x"/>
                                          </p:val>
                                        </p:tav>
                                      </p:tavLst>
                                    </p:anim>
                                    <p:anim calcmode="lin" valueType="num">
                                      <p:cBhvr additive="base">
                                        <p:cTn id="21" dur="500" fill="hold"/>
                                        <p:tgtEl>
                                          <p:spTgt spid="42"/>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43"/>
                                        </p:tgtEl>
                                        <p:attrNameLst>
                                          <p:attrName>style.visibility</p:attrName>
                                        </p:attrNameLst>
                                      </p:cBhvr>
                                      <p:to>
                                        <p:strVal val="visible"/>
                                      </p:to>
                                    </p:set>
                                    <p:anim calcmode="lin" valueType="num">
                                      <p:cBhvr additive="base">
                                        <p:cTn id="24" dur="500" fill="hold"/>
                                        <p:tgtEl>
                                          <p:spTgt spid="43"/>
                                        </p:tgtEl>
                                        <p:attrNameLst>
                                          <p:attrName>ppt_x</p:attrName>
                                        </p:attrNameLst>
                                      </p:cBhvr>
                                      <p:tavLst>
                                        <p:tav tm="0">
                                          <p:val>
                                            <p:strVal val="0-#ppt_w/2"/>
                                          </p:val>
                                        </p:tav>
                                        <p:tav tm="100000">
                                          <p:val>
                                            <p:strVal val="#ppt_x"/>
                                          </p:val>
                                        </p:tav>
                                      </p:tavLst>
                                    </p:anim>
                                    <p:anim calcmode="lin" valueType="num">
                                      <p:cBhvr additive="base">
                                        <p:cTn id="25" dur="500" fill="hold"/>
                                        <p:tgtEl>
                                          <p:spTgt spid="43"/>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44"/>
                                        </p:tgtEl>
                                        <p:attrNameLst>
                                          <p:attrName>style.visibility</p:attrName>
                                        </p:attrNameLst>
                                      </p:cBhvr>
                                      <p:to>
                                        <p:strVal val="visible"/>
                                      </p:to>
                                    </p:set>
                                    <p:anim calcmode="lin" valueType="num">
                                      <p:cBhvr additive="base">
                                        <p:cTn id="28" dur="500" fill="hold"/>
                                        <p:tgtEl>
                                          <p:spTgt spid="44"/>
                                        </p:tgtEl>
                                        <p:attrNameLst>
                                          <p:attrName>ppt_x</p:attrName>
                                        </p:attrNameLst>
                                      </p:cBhvr>
                                      <p:tavLst>
                                        <p:tav tm="0">
                                          <p:val>
                                            <p:strVal val="0-#ppt_w/2"/>
                                          </p:val>
                                        </p:tav>
                                        <p:tav tm="100000">
                                          <p:val>
                                            <p:strVal val="#ppt_x"/>
                                          </p:val>
                                        </p:tav>
                                      </p:tavLst>
                                    </p:anim>
                                    <p:anim calcmode="lin" valueType="num">
                                      <p:cBhvr additive="base">
                                        <p:cTn id="29" dur="500" fill="hold"/>
                                        <p:tgtEl>
                                          <p:spTgt spid="44"/>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45"/>
                                        </p:tgtEl>
                                        <p:attrNameLst>
                                          <p:attrName>style.visibility</p:attrName>
                                        </p:attrNameLst>
                                      </p:cBhvr>
                                      <p:to>
                                        <p:strVal val="visible"/>
                                      </p:to>
                                    </p:set>
                                    <p:anim calcmode="lin" valueType="num">
                                      <p:cBhvr additive="base">
                                        <p:cTn id="32" dur="500" fill="hold"/>
                                        <p:tgtEl>
                                          <p:spTgt spid="45"/>
                                        </p:tgtEl>
                                        <p:attrNameLst>
                                          <p:attrName>ppt_x</p:attrName>
                                        </p:attrNameLst>
                                      </p:cBhvr>
                                      <p:tavLst>
                                        <p:tav tm="0">
                                          <p:val>
                                            <p:strVal val="0-#ppt_w/2"/>
                                          </p:val>
                                        </p:tav>
                                        <p:tav tm="100000">
                                          <p:val>
                                            <p:strVal val="#ppt_x"/>
                                          </p:val>
                                        </p:tav>
                                      </p:tavLst>
                                    </p:anim>
                                    <p:anim calcmode="lin" valueType="num">
                                      <p:cBhvr additive="base">
                                        <p:cTn id="33" dur="500" fill="hold"/>
                                        <p:tgtEl>
                                          <p:spTgt spid="45"/>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46"/>
                                        </p:tgtEl>
                                        <p:attrNameLst>
                                          <p:attrName>style.visibility</p:attrName>
                                        </p:attrNameLst>
                                      </p:cBhvr>
                                      <p:to>
                                        <p:strVal val="visible"/>
                                      </p:to>
                                    </p:set>
                                    <p:anim calcmode="lin" valueType="num">
                                      <p:cBhvr additive="base">
                                        <p:cTn id="36" dur="500" fill="hold"/>
                                        <p:tgtEl>
                                          <p:spTgt spid="46"/>
                                        </p:tgtEl>
                                        <p:attrNameLst>
                                          <p:attrName>ppt_x</p:attrName>
                                        </p:attrNameLst>
                                      </p:cBhvr>
                                      <p:tavLst>
                                        <p:tav tm="0">
                                          <p:val>
                                            <p:strVal val="0-#ppt_w/2"/>
                                          </p:val>
                                        </p:tav>
                                        <p:tav tm="100000">
                                          <p:val>
                                            <p:strVal val="#ppt_x"/>
                                          </p:val>
                                        </p:tav>
                                      </p:tavLst>
                                    </p:anim>
                                    <p:anim calcmode="lin" valueType="num">
                                      <p:cBhvr additive="base">
                                        <p:cTn id="37" dur="500" fill="hold"/>
                                        <p:tgtEl>
                                          <p:spTgt spid="46"/>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47"/>
                                        </p:tgtEl>
                                        <p:attrNameLst>
                                          <p:attrName>style.visibility</p:attrName>
                                        </p:attrNameLst>
                                      </p:cBhvr>
                                      <p:to>
                                        <p:strVal val="visible"/>
                                      </p:to>
                                    </p:set>
                                    <p:anim calcmode="lin" valueType="num">
                                      <p:cBhvr additive="base">
                                        <p:cTn id="40" dur="500" fill="hold"/>
                                        <p:tgtEl>
                                          <p:spTgt spid="47"/>
                                        </p:tgtEl>
                                        <p:attrNameLst>
                                          <p:attrName>ppt_x</p:attrName>
                                        </p:attrNameLst>
                                      </p:cBhvr>
                                      <p:tavLst>
                                        <p:tav tm="0">
                                          <p:val>
                                            <p:strVal val="0-#ppt_w/2"/>
                                          </p:val>
                                        </p:tav>
                                        <p:tav tm="100000">
                                          <p:val>
                                            <p:strVal val="#ppt_x"/>
                                          </p:val>
                                        </p:tav>
                                      </p:tavLst>
                                    </p:anim>
                                    <p:anim calcmode="lin" valueType="num">
                                      <p:cBhvr additive="base">
                                        <p:cTn id="41" dur="5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2" fill="hold" grpId="0" nodeType="clickEffect">
                                  <p:stCondLst>
                                    <p:cond delay="0"/>
                                  </p:stCondLst>
                                  <p:childTnLst>
                                    <p:set>
                                      <p:cBhvr>
                                        <p:cTn id="45" dur="1" fill="hold">
                                          <p:stCondLst>
                                            <p:cond delay="0"/>
                                          </p:stCondLst>
                                        </p:cTn>
                                        <p:tgtEl>
                                          <p:spTgt spid="36"/>
                                        </p:tgtEl>
                                        <p:attrNameLst>
                                          <p:attrName>style.visibility</p:attrName>
                                        </p:attrNameLst>
                                      </p:cBhvr>
                                      <p:to>
                                        <p:strVal val="visible"/>
                                      </p:to>
                                    </p:set>
                                    <p:anim calcmode="lin" valueType="num">
                                      <p:cBhvr additive="base">
                                        <p:cTn id="46" dur="500" fill="hold"/>
                                        <p:tgtEl>
                                          <p:spTgt spid="36"/>
                                        </p:tgtEl>
                                        <p:attrNameLst>
                                          <p:attrName>ppt_x</p:attrName>
                                        </p:attrNameLst>
                                      </p:cBhvr>
                                      <p:tavLst>
                                        <p:tav tm="0">
                                          <p:val>
                                            <p:strVal val="1+#ppt_w/2"/>
                                          </p:val>
                                        </p:tav>
                                        <p:tav tm="100000">
                                          <p:val>
                                            <p:strVal val="#ppt_x"/>
                                          </p:val>
                                        </p:tav>
                                      </p:tavLst>
                                    </p:anim>
                                    <p:anim calcmode="lin" valueType="num">
                                      <p:cBhvr additive="base">
                                        <p:cTn id="47" dur="500" fill="hold"/>
                                        <p:tgtEl>
                                          <p:spTgt spid="36"/>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37"/>
                                        </p:tgtEl>
                                        <p:attrNameLst>
                                          <p:attrName>style.visibility</p:attrName>
                                        </p:attrNameLst>
                                      </p:cBhvr>
                                      <p:to>
                                        <p:strVal val="visible"/>
                                      </p:to>
                                    </p:set>
                                    <p:anim calcmode="lin" valueType="num">
                                      <p:cBhvr additive="base">
                                        <p:cTn id="50" dur="500" fill="hold"/>
                                        <p:tgtEl>
                                          <p:spTgt spid="37"/>
                                        </p:tgtEl>
                                        <p:attrNameLst>
                                          <p:attrName>ppt_x</p:attrName>
                                        </p:attrNameLst>
                                      </p:cBhvr>
                                      <p:tavLst>
                                        <p:tav tm="0">
                                          <p:val>
                                            <p:strVal val="1+#ppt_w/2"/>
                                          </p:val>
                                        </p:tav>
                                        <p:tav tm="100000">
                                          <p:val>
                                            <p:strVal val="#ppt_x"/>
                                          </p:val>
                                        </p:tav>
                                      </p:tavLst>
                                    </p:anim>
                                    <p:anim calcmode="lin" valueType="num">
                                      <p:cBhvr additive="base">
                                        <p:cTn id="51" dur="500" fill="hold"/>
                                        <p:tgtEl>
                                          <p:spTgt spid="37"/>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38"/>
                                        </p:tgtEl>
                                        <p:attrNameLst>
                                          <p:attrName>style.visibility</p:attrName>
                                        </p:attrNameLst>
                                      </p:cBhvr>
                                      <p:to>
                                        <p:strVal val="visible"/>
                                      </p:to>
                                    </p:set>
                                    <p:anim calcmode="lin" valueType="num">
                                      <p:cBhvr additive="base">
                                        <p:cTn id="54" dur="500" fill="hold"/>
                                        <p:tgtEl>
                                          <p:spTgt spid="38"/>
                                        </p:tgtEl>
                                        <p:attrNameLst>
                                          <p:attrName>ppt_x</p:attrName>
                                        </p:attrNameLst>
                                      </p:cBhvr>
                                      <p:tavLst>
                                        <p:tav tm="0">
                                          <p:val>
                                            <p:strVal val="1+#ppt_w/2"/>
                                          </p:val>
                                        </p:tav>
                                        <p:tav tm="100000">
                                          <p:val>
                                            <p:strVal val="#ppt_x"/>
                                          </p:val>
                                        </p:tav>
                                      </p:tavLst>
                                    </p:anim>
                                    <p:anim calcmode="lin" valueType="num">
                                      <p:cBhvr additive="base">
                                        <p:cTn id="55" dur="500" fill="hold"/>
                                        <p:tgtEl>
                                          <p:spTgt spid="38"/>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0"/>
                                  </p:stCondLst>
                                  <p:childTnLst>
                                    <p:set>
                                      <p:cBhvr>
                                        <p:cTn id="57" dur="1" fill="hold">
                                          <p:stCondLst>
                                            <p:cond delay="0"/>
                                          </p:stCondLst>
                                        </p:cTn>
                                        <p:tgtEl>
                                          <p:spTgt spid="39"/>
                                        </p:tgtEl>
                                        <p:attrNameLst>
                                          <p:attrName>style.visibility</p:attrName>
                                        </p:attrNameLst>
                                      </p:cBhvr>
                                      <p:to>
                                        <p:strVal val="visible"/>
                                      </p:to>
                                    </p:set>
                                    <p:anim calcmode="lin" valueType="num">
                                      <p:cBhvr additive="base">
                                        <p:cTn id="58" dur="500" fill="hold"/>
                                        <p:tgtEl>
                                          <p:spTgt spid="39"/>
                                        </p:tgtEl>
                                        <p:attrNameLst>
                                          <p:attrName>ppt_x</p:attrName>
                                        </p:attrNameLst>
                                      </p:cBhvr>
                                      <p:tavLst>
                                        <p:tav tm="0">
                                          <p:val>
                                            <p:strVal val="1+#ppt_w/2"/>
                                          </p:val>
                                        </p:tav>
                                        <p:tav tm="100000">
                                          <p:val>
                                            <p:strVal val="#ppt_x"/>
                                          </p:val>
                                        </p:tav>
                                      </p:tavLst>
                                    </p:anim>
                                    <p:anim calcmode="lin" valueType="num">
                                      <p:cBhvr additive="base">
                                        <p:cTn id="59" dur="500" fill="hold"/>
                                        <p:tgtEl>
                                          <p:spTgt spid="39"/>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0"/>
                                  </p:stCondLst>
                                  <p:childTnLst>
                                    <p:set>
                                      <p:cBhvr>
                                        <p:cTn id="61" dur="1" fill="hold">
                                          <p:stCondLst>
                                            <p:cond delay="0"/>
                                          </p:stCondLst>
                                        </p:cTn>
                                        <p:tgtEl>
                                          <p:spTgt spid="40"/>
                                        </p:tgtEl>
                                        <p:attrNameLst>
                                          <p:attrName>style.visibility</p:attrName>
                                        </p:attrNameLst>
                                      </p:cBhvr>
                                      <p:to>
                                        <p:strVal val="visible"/>
                                      </p:to>
                                    </p:set>
                                    <p:anim calcmode="lin" valueType="num">
                                      <p:cBhvr additive="base">
                                        <p:cTn id="62" dur="500" fill="hold"/>
                                        <p:tgtEl>
                                          <p:spTgt spid="40"/>
                                        </p:tgtEl>
                                        <p:attrNameLst>
                                          <p:attrName>ppt_x</p:attrName>
                                        </p:attrNameLst>
                                      </p:cBhvr>
                                      <p:tavLst>
                                        <p:tav tm="0">
                                          <p:val>
                                            <p:strVal val="1+#ppt_w/2"/>
                                          </p:val>
                                        </p:tav>
                                        <p:tav tm="100000">
                                          <p:val>
                                            <p:strVal val="#ppt_x"/>
                                          </p:val>
                                        </p:tav>
                                      </p:tavLst>
                                    </p:anim>
                                    <p:anim calcmode="lin" valueType="num">
                                      <p:cBhvr additive="base">
                                        <p:cTn id="63" dur="500" fill="hold"/>
                                        <p:tgtEl>
                                          <p:spTgt spid="40"/>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41"/>
                                        </p:tgtEl>
                                        <p:attrNameLst>
                                          <p:attrName>style.visibility</p:attrName>
                                        </p:attrNameLst>
                                      </p:cBhvr>
                                      <p:to>
                                        <p:strVal val="visible"/>
                                      </p:to>
                                    </p:set>
                                    <p:anim calcmode="lin" valueType="num">
                                      <p:cBhvr additive="base">
                                        <p:cTn id="66" dur="500" fill="hold"/>
                                        <p:tgtEl>
                                          <p:spTgt spid="41"/>
                                        </p:tgtEl>
                                        <p:attrNameLst>
                                          <p:attrName>ppt_x</p:attrName>
                                        </p:attrNameLst>
                                      </p:cBhvr>
                                      <p:tavLst>
                                        <p:tav tm="0">
                                          <p:val>
                                            <p:strVal val="1+#ppt_w/2"/>
                                          </p:val>
                                        </p:tav>
                                        <p:tav tm="100000">
                                          <p:val>
                                            <p:strVal val="#ppt_x"/>
                                          </p:val>
                                        </p:tav>
                                      </p:tavLst>
                                    </p:anim>
                                    <p:anim calcmode="lin" valueType="num">
                                      <p:cBhvr additive="base">
                                        <p:cTn id="67"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6" grpId="0"/>
      <p:bldP spid="37" grpId="0"/>
      <p:bldP spid="38" grpId="0"/>
      <p:bldP spid="39" grpId="0"/>
      <p:bldP spid="40" grpId="0"/>
      <p:bldP spid="41" grpId="0"/>
      <p:bldP spid="42" grpId="0"/>
      <p:bldP spid="43" grpId="0"/>
      <p:bldP spid="44" grpId="0"/>
      <p:bldP spid="45" grpId="0"/>
      <p:bldP spid="46" grpId="0"/>
      <p:bldP spid="4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淘宝店chenying0907出品 5"/>
          <p:cNvSpPr txBox="1"/>
          <p:nvPr/>
        </p:nvSpPr>
        <p:spPr>
          <a:xfrm>
            <a:off x="3818973" y="158344"/>
            <a:ext cx="1470384" cy="338554"/>
          </a:xfrm>
          <a:prstGeom prst="rect">
            <a:avLst/>
          </a:prstGeom>
          <a:noFill/>
        </p:spPr>
        <p:txBody>
          <a:bodyPr wrap="square" rtlCol="0">
            <a:spAutoFit/>
          </a:bodyPr>
          <a:lstStyle/>
          <a:p>
            <a:r>
              <a:rPr lang="zh-CN" altLang="en-US" sz="1600" dirty="0">
                <a:solidFill>
                  <a:schemeClr val="tx2"/>
                </a:solidFill>
                <a:latin typeface="微软雅黑" pitchFamily="34" charset="-122"/>
                <a:ea typeface="微软雅黑" pitchFamily="34" charset="-122"/>
              </a:rPr>
              <a:t>Title bar</a:t>
            </a:r>
          </a:p>
        </p:txBody>
      </p:sp>
      <p:sp>
        <p:nvSpPr>
          <p:cNvPr id="3" name="AutoShape 2"/>
          <p:cNvSpPr>
            <a:spLocks/>
          </p:cNvSpPr>
          <p:nvPr/>
        </p:nvSpPr>
        <p:spPr bwMode="auto">
          <a:xfrm>
            <a:off x="943717" y="1480010"/>
            <a:ext cx="1595112" cy="1034546"/>
          </a:xfrm>
          <a:prstGeom prst="roundRect">
            <a:avLst>
              <a:gd name="adj" fmla="val 3912"/>
            </a:avLst>
          </a:prstGeom>
          <a:blipFill>
            <a:blip r:embed="rId2" cstate="print"/>
            <a:stretch>
              <a:fillRect/>
            </a:stretch>
          </a:blipFill>
          <a:ln w="25400">
            <a:solidFill>
              <a:schemeClr val="tx1">
                <a:alpha val="0"/>
              </a:schemeClr>
            </a:solidFill>
            <a:miter lim="800000"/>
            <a:headEnd/>
            <a:tailEnd/>
          </a:ln>
        </p:spPr>
        <p:txBody>
          <a:bodyPr lIns="0" tIns="0" rIns="0" bIns="0"/>
          <a:lstStyle/>
          <a:p>
            <a:pPr>
              <a:defRPr/>
            </a:pPr>
            <a:endParaRPr lang="en-US" sz="1037">
              <a:solidFill>
                <a:schemeClr val="tx2"/>
              </a:solidFill>
              <a:latin typeface="微软雅黑" panose="020B0503020204020204" pitchFamily="34" charset="-122"/>
              <a:ea typeface="微软雅黑" panose="020B0503020204020204" pitchFamily="34" charset="-122"/>
            </a:endParaRPr>
          </a:p>
        </p:txBody>
      </p:sp>
      <p:sp>
        <p:nvSpPr>
          <p:cNvPr id="5" name="AutoShape 60"/>
          <p:cNvSpPr>
            <a:spLocks/>
          </p:cNvSpPr>
          <p:nvPr/>
        </p:nvSpPr>
        <p:spPr bwMode="auto">
          <a:xfrm>
            <a:off x="875122" y="1408042"/>
            <a:ext cx="1727242" cy="2707811"/>
          </a:xfrm>
          <a:prstGeom prst="roundRect">
            <a:avLst>
              <a:gd name="adj" fmla="val 2343"/>
            </a:avLst>
          </a:prstGeom>
          <a:noFill/>
          <a:ln w="38100">
            <a:solidFill>
              <a:schemeClr val="accent1"/>
            </a:solidFill>
            <a:miter lim="800000"/>
            <a:headEnd/>
            <a:tailEnd/>
          </a:ln>
          <a:extLst>
            <a:ext uri="{909E8E84-426E-40dd-AFC4-6F175D3DCCD1}">
              <a14:hiddenFill xmlns:a14="http://schemas.microsoft.com/office/drawing/2010/main" xmlns:mc="http://schemas.openxmlformats.org/markup-compatibility/2006" xmlns:p14="http://schemas.microsoft.com/office/powerpoint/2010/main" xmlns="">
                <a:solidFill>
                  <a:srgbClr val="FFFFFF"/>
                </a:solidFill>
              </a14:hiddenFill>
            </a:ext>
          </a:extLst>
        </p:spPr>
        <p:txBody>
          <a:bodyPr lIns="0" tIns="0" rIns="0" bIns="0"/>
          <a:lstStyle/>
          <a:p>
            <a:endParaRPr lang="en-US" sz="1037">
              <a:solidFill>
                <a:schemeClr val="tx2"/>
              </a:solidFill>
              <a:latin typeface="微软雅黑" panose="020B0503020204020204" pitchFamily="34" charset="-122"/>
              <a:ea typeface="微软雅黑" panose="020B0503020204020204" pitchFamily="34" charset="-122"/>
            </a:endParaRPr>
          </a:p>
        </p:txBody>
      </p:sp>
      <p:sp>
        <p:nvSpPr>
          <p:cNvPr id="6" name="1"/>
          <p:cNvSpPr/>
          <p:nvPr/>
        </p:nvSpPr>
        <p:spPr>
          <a:xfrm>
            <a:off x="1111512" y="2844581"/>
            <a:ext cx="1107996" cy="276999"/>
          </a:xfrm>
          <a:prstGeom prst="rect">
            <a:avLst/>
          </a:prstGeom>
        </p:spPr>
        <p:txBody>
          <a:bodyPr wrap="none">
            <a:spAutoFit/>
          </a:bodyPr>
          <a:lstStyle/>
          <a:p>
            <a:r>
              <a:rPr lang="zh-CN" altLang="en-US" sz="1200" dirty="0">
                <a:solidFill>
                  <a:schemeClr val="accent1"/>
                </a:solidFill>
                <a:latin typeface="微软雅黑" panose="020B0503020204020204" pitchFamily="34" charset="-122"/>
                <a:ea typeface="微软雅黑" panose="020B0503020204020204" pitchFamily="34" charset="-122"/>
              </a:rPr>
              <a:t>Click Edit Title</a:t>
            </a:r>
          </a:p>
        </p:txBody>
      </p:sp>
      <p:sp>
        <p:nvSpPr>
          <p:cNvPr id="7" name="1"/>
          <p:cNvSpPr/>
          <p:nvPr/>
        </p:nvSpPr>
        <p:spPr>
          <a:xfrm>
            <a:off x="1014797" y="3098901"/>
            <a:ext cx="1372610" cy="507831"/>
          </a:xfrm>
          <a:prstGeom prst="rect">
            <a:avLst/>
          </a:prstGeom>
        </p:spPr>
        <p:txBody>
          <a:bodyPr wrap="square">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 name="AutoShape 3"/>
          <p:cNvSpPr>
            <a:spLocks/>
          </p:cNvSpPr>
          <p:nvPr/>
        </p:nvSpPr>
        <p:spPr bwMode="auto">
          <a:xfrm>
            <a:off x="2843569" y="1480010"/>
            <a:ext cx="1595674" cy="1034546"/>
          </a:xfrm>
          <a:prstGeom prst="roundRect">
            <a:avLst>
              <a:gd name="adj" fmla="val 3042"/>
            </a:avLst>
          </a:prstGeom>
          <a:blipFill>
            <a:blip r:embed="rId3" cstate="print"/>
            <a:stretch>
              <a:fillRect/>
            </a:stretch>
          </a:blipFill>
          <a:ln w="25400">
            <a:solidFill>
              <a:schemeClr val="tx1">
                <a:alpha val="0"/>
              </a:schemeClr>
            </a:solidFill>
            <a:miter lim="800000"/>
            <a:headEnd/>
            <a:tailEnd/>
          </a:ln>
        </p:spPr>
        <p:txBody>
          <a:bodyPr lIns="0" tIns="0" rIns="0" bIns="0"/>
          <a:lstStyle/>
          <a:p>
            <a:pPr>
              <a:defRPr/>
            </a:pPr>
            <a:endParaRPr lang="en-US" sz="1037">
              <a:solidFill>
                <a:schemeClr val="tx2"/>
              </a:solidFill>
              <a:latin typeface="微软雅黑" panose="020B0503020204020204" pitchFamily="34" charset="-122"/>
              <a:ea typeface="微软雅黑" panose="020B0503020204020204" pitchFamily="34" charset="-122"/>
            </a:endParaRPr>
          </a:p>
        </p:txBody>
      </p:sp>
      <p:sp>
        <p:nvSpPr>
          <p:cNvPr id="9" name="AutoShape 61"/>
          <p:cNvSpPr>
            <a:spLocks/>
          </p:cNvSpPr>
          <p:nvPr/>
        </p:nvSpPr>
        <p:spPr bwMode="auto">
          <a:xfrm>
            <a:off x="2778910" y="1408042"/>
            <a:ext cx="1727242" cy="2707811"/>
          </a:xfrm>
          <a:prstGeom prst="roundRect">
            <a:avLst>
              <a:gd name="adj" fmla="val 2343"/>
            </a:avLst>
          </a:prstGeom>
          <a:noFill/>
          <a:ln w="38100">
            <a:solidFill>
              <a:schemeClr val="accent2"/>
            </a:solidFill>
            <a:miter lim="800000"/>
            <a:headEnd/>
            <a:tailEnd/>
          </a:ln>
          <a:extLst>
            <a:ext uri="{909E8E84-426E-40dd-AFC4-6F175D3DCCD1}">
              <a14:hiddenFill xmlns:a14="http://schemas.microsoft.com/office/drawing/2010/main" xmlns:mc="http://schemas.openxmlformats.org/markup-compatibility/2006" xmlns:p14="http://schemas.microsoft.com/office/powerpoint/2010/main" xmlns="">
                <a:solidFill>
                  <a:srgbClr val="FFFFFF"/>
                </a:solidFill>
              </a14:hiddenFill>
            </a:ext>
          </a:extLst>
        </p:spPr>
        <p:txBody>
          <a:bodyPr lIns="0" tIns="0" rIns="0" bIns="0"/>
          <a:lstStyle/>
          <a:p>
            <a:endParaRPr lang="en-US" sz="1037">
              <a:solidFill>
                <a:schemeClr val="tx2"/>
              </a:solidFill>
              <a:latin typeface="微软雅黑" panose="020B0503020204020204" pitchFamily="34" charset="-122"/>
              <a:ea typeface="微软雅黑" panose="020B0503020204020204" pitchFamily="34" charset="-122"/>
            </a:endParaRPr>
          </a:p>
        </p:txBody>
      </p:sp>
      <p:sp>
        <p:nvSpPr>
          <p:cNvPr id="10" name="1"/>
          <p:cNvSpPr/>
          <p:nvPr/>
        </p:nvSpPr>
        <p:spPr>
          <a:xfrm>
            <a:off x="3014175" y="2844581"/>
            <a:ext cx="1107996" cy="276999"/>
          </a:xfrm>
          <a:prstGeom prst="rect">
            <a:avLst/>
          </a:prstGeom>
        </p:spPr>
        <p:txBody>
          <a:bodyPr wrap="none">
            <a:spAutoFit/>
          </a:bodyPr>
          <a:lstStyle/>
          <a:p>
            <a:r>
              <a:rPr lang="zh-CN" altLang="en-US" sz="1200" dirty="0">
                <a:solidFill>
                  <a:schemeClr val="accent2"/>
                </a:solidFill>
                <a:latin typeface="微软雅黑" panose="020B0503020204020204" pitchFamily="34" charset="-122"/>
                <a:ea typeface="微软雅黑" panose="020B0503020204020204" pitchFamily="34" charset="-122"/>
              </a:rPr>
              <a:t>Click Edit Title</a:t>
            </a:r>
          </a:p>
        </p:txBody>
      </p:sp>
      <p:sp>
        <p:nvSpPr>
          <p:cNvPr id="11" name="1"/>
          <p:cNvSpPr/>
          <p:nvPr/>
        </p:nvSpPr>
        <p:spPr>
          <a:xfrm>
            <a:off x="2917460" y="3098901"/>
            <a:ext cx="1372610" cy="507831"/>
          </a:xfrm>
          <a:prstGeom prst="rect">
            <a:avLst/>
          </a:prstGeom>
        </p:spPr>
        <p:txBody>
          <a:bodyPr wrap="square">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2" name="AutoShape 4"/>
          <p:cNvSpPr>
            <a:spLocks/>
          </p:cNvSpPr>
          <p:nvPr/>
        </p:nvSpPr>
        <p:spPr bwMode="auto">
          <a:xfrm>
            <a:off x="4743420" y="1480010"/>
            <a:ext cx="1595674" cy="1034546"/>
          </a:xfrm>
          <a:prstGeom prst="roundRect">
            <a:avLst>
              <a:gd name="adj" fmla="val 3042"/>
            </a:avLst>
          </a:prstGeom>
          <a:blipFill>
            <a:blip r:embed="rId4" cstate="print"/>
            <a:stretch>
              <a:fillRect/>
            </a:stretch>
          </a:blipFill>
          <a:ln w="25400">
            <a:solidFill>
              <a:schemeClr val="tx1">
                <a:alpha val="0"/>
              </a:schemeClr>
            </a:solidFill>
            <a:miter lim="800000"/>
            <a:headEnd/>
            <a:tailEnd/>
          </a:ln>
        </p:spPr>
        <p:txBody>
          <a:bodyPr lIns="0" tIns="0" rIns="0" bIns="0"/>
          <a:lstStyle/>
          <a:p>
            <a:endParaRPr lang="en-US" sz="1037">
              <a:solidFill>
                <a:schemeClr val="tx2"/>
              </a:solidFill>
              <a:latin typeface="微软雅黑" panose="020B0503020204020204" pitchFamily="34" charset="-122"/>
              <a:ea typeface="微软雅黑" panose="020B0503020204020204" pitchFamily="34" charset="-122"/>
            </a:endParaRPr>
          </a:p>
        </p:txBody>
      </p:sp>
      <p:sp>
        <p:nvSpPr>
          <p:cNvPr id="13" name="AutoShape 62"/>
          <p:cNvSpPr>
            <a:spLocks/>
          </p:cNvSpPr>
          <p:nvPr/>
        </p:nvSpPr>
        <p:spPr bwMode="auto">
          <a:xfrm>
            <a:off x="4677075" y="1408042"/>
            <a:ext cx="1727242" cy="2707811"/>
          </a:xfrm>
          <a:prstGeom prst="roundRect">
            <a:avLst>
              <a:gd name="adj" fmla="val 2343"/>
            </a:avLst>
          </a:prstGeom>
          <a:noFill/>
          <a:ln w="38100">
            <a:solidFill>
              <a:schemeClr val="accent3"/>
            </a:solidFill>
            <a:miter lim="800000"/>
            <a:headEnd/>
            <a:tailEnd/>
          </a:ln>
          <a:extLst>
            <a:ext uri="{909E8E84-426E-40dd-AFC4-6F175D3DCCD1}">
              <a14:hiddenFill xmlns:a14="http://schemas.microsoft.com/office/drawing/2010/main" xmlns:mc="http://schemas.openxmlformats.org/markup-compatibility/2006" xmlns:p14="http://schemas.microsoft.com/office/powerpoint/2010/main" xmlns="">
                <a:solidFill>
                  <a:srgbClr val="FFFFFF"/>
                </a:solidFill>
              </a14:hiddenFill>
            </a:ext>
          </a:extLst>
        </p:spPr>
        <p:txBody>
          <a:bodyPr lIns="0" tIns="0" rIns="0" bIns="0"/>
          <a:lstStyle/>
          <a:p>
            <a:endParaRPr lang="en-US" sz="1037">
              <a:solidFill>
                <a:schemeClr val="tx2"/>
              </a:solidFill>
              <a:latin typeface="微软雅黑" panose="020B0503020204020204" pitchFamily="34" charset="-122"/>
              <a:ea typeface="微软雅黑" panose="020B0503020204020204" pitchFamily="34" charset="-122"/>
            </a:endParaRPr>
          </a:p>
        </p:txBody>
      </p:sp>
      <p:sp>
        <p:nvSpPr>
          <p:cNvPr id="14" name="1"/>
          <p:cNvSpPr/>
          <p:nvPr/>
        </p:nvSpPr>
        <p:spPr>
          <a:xfrm>
            <a:off x="4913465" y="2844581"/>
            <a:ext cx="1107996" cy="276999"/>
          </a:xfrm>
          <a:prstGeom prst="rect">
            <a:avLst/>
          </a:prstGeom>
        </p:spPr>
        <p:txBody>
          <a:bodyPr wrap="none">
            <a:spAutoFit/>
          </a:bodyPr>
          <a:lstStyle/>
          <a:p>
            <a:r>
              <a:rPr lang="zh-CN" altLang="en-US" sz="1200" dirty="0">
                <a:solidFill>
                  <a:schemeClr val="accent3"/>
                </a:solidFill>
                <a:latin typeface="微软雅黑" panose="020B0503020204020204" pitchFamily="34" charset="-122"/>
                <a:ea typeface="微软雅黑" panose="020B0503020204020204" pitchFamily="34" charset="-122"/>
              </a:rPr>
              <a:t>Click Edit Title</a:t>
            </a:r>
          </a:p>
        </p:txBody>
      </p:sp>
      <p:sp>
        <p:nvSpPr>
          <p:cNvPr id="15" name="1"/>
          <p:cNvSpPr/>
          <p:nvPr/>
        </p:nvSpPr>
        <p:spPr>
          <a:xfrm>
            <a:off x="4816750" y="3098901"/>
            <a:ext cx="1372610" cy="507831"/>
          </a:xfrm>
          <a:prstGeom prst="rect">
            <a:avLst/>
          </a:prstGeom>
        </p:spPr>
        <p:txBody>
          <a:bodyPr wrap="square">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6" name="AutoShape 5"/>
          <p:cNvSpPr>
            <a:spLocks/>
          </p:cNvSpPr>
          <p:nvPr/>
        </p:nvSpPr>
        <p:spPr bwMode="auto">
          <a:xfrm>
            <a:off x="6643835" y="1480010"/>
            <a:ext cx="1595674" cy="1034546"/>
          </a:xfrm>
          <a:prstGeom prst="roundRect">
            <a:avLst>
              <a:gd name="adj" fmla="val 3912"/>
            </a:avLst>
          </a:prstGeom>
          <a:blipFill>
            <a:blip r:embed="rId5" cstate="print"/>
            <a:stretch>
              <a:fillRect/>
            </a:stretch>
          </a:blipFill>
          <a:ln w="25400">
            <a:solidFill>
              <a:schemeClr val="tx1">
                <a:alpha val="0"/>
              </a:schemeClr>
            </a:solidFill>
            <a:miter lim="800000"/>
            <a:headEnd/>
            <a:tailEnd/>
          </a:ln>
        </p:spPr>
        <p:txBody>
          <a:bodyPr lIns="0" tIns="0" rIns="0" bIns="0"/>
          <a:lstStyle/>
          <a:p>
            <a:endParaRPr lang="en-US" sz="1037">
              <a:solidFill>
                <a:schemeClr val="tx2"/>
              </a:solidFill>
              <a:latin typeface="微软雅黑" panose="020B0503020204020204" pitchFamily="34" charset="-122"/>
              <a:ea typeface="微软雅黑" panose="020B0503020204020204" pitchFamily="34" charset="-122"/>
            </a:endParaRPr>
          </a:p>
        </p:txBody>
      </p:sp>
      <p:sp>
        <p:nvSpPr>
          <p:cNvPr id="17" name="AutoShape 63"/>
          <p:cNvSpPr>
            <a:spLocks/>
          </p:cNvSpPr>
          <p:nvPr/>
        </p:nvSpPr>
        <p:spPr bwMode="auto">
          <a:xfrm>
            <a:off x="6579738" y="1408042"/>
            <a:ext cx="1727242" cy="2707811"/>
          </a:xfrm>
          <a:prstGeom prst="roundRect">
            <a:avLst>
              <a:gd name="adj" fmla="val 2343"/>
            </a:avLst>
          </a:prstGeom>
          <a:noFill/>
          <a:ln w="38100">
            <a:solidFill>
              <a:schemeClr val="accent4"/>
            </a:solidFill>
            <a:miter lim="800000"/>
            <a:headEnd/>
            <a:tailEnd/>
          </a:ln>
          <a:extLst>
            <a:ext uri="{909E8E84-426E-40dd-AFC4-6F175D3DCCD1}">
              <a14:hiddenFill xmlns:a14="http://schemas.microsoft.com/office/drawing/2010/main" xmlns:mc="http://schemas.openxmlformats.org/markup-compatibility/2006" xmlns:p14="http://schemas.microsoft.com/office/powerpoint/2010/main" xmlns="">
                <a:solidFill>
                  <a:srgbClr val="FFFFFF"/>
                </a:solidFill>
              </a14:hiddenFill>
            </a:ext>
          </a:extLst>
        </p:spPr>
        <p:txBody>
          <a:bodyPr lIns="0" tIns="0" rIns="0" bIns="0"/>
          <a:lstStyle/>
          <a:p>
            <a:endParaRPr lang="en-US" sz="1037">
              <a:solidFill>
                <a:schemeClr val="tx2"/>
              </a:solidFill>
              <a:latin typeface="微软雅黑" panose="020B0503020204020204" pitchFamily="34" charset="-122"/>
              <a:ea typeface="微软雅黑" panose="020B0503020204020204" pitchFamily="34" charset="-122"/>
            </a:endParaRPr>
          </a:p>
        </p:txBody>
      </p:sp>
      <p:sp>
        <p:nvSpPr>
          <p:cNvPr id="18" name="1"/>
          <p:cNvSpPr/>
          <p:nvPr/>
        </p:nvSpPr>
        <p:spPr>
          <a:xfrm>
            <a:off x="6814441" y="2844581"/>
            <a:ext cx="1107996" cy="276999"/>
          </a:xfrm>
          <a:prstGeom prst="rect">
            <a:avLst/>
          </a:prstGeom>
        </p:spPr>
        <p:txBody>
          <a:bodyPr wrap="none">
            <a:spAutoFit/>
          </a:bodyPr>
          <a:lstStyle/>
          <a:p>
            <a:r>
              <a:rPr lang="zh-CN" altLang="en-US" sz="1200" dirty="0">
                <a:solidFill>
                  <a:schemeClr val="accent4"/>
                </a:solidFill>
                <a:latin typeface="微软雅黑" panose="020B0503020204020204" pitchFamily="34" charset="-122"/>
                <a:ea typeface="微软雅黑" panose="020B0503020204020204" pitchFamily="34" charset="-122"/>
              </a:rPr>
              <a:t>Click Edit Title</a:t>
            </a:r>
          </a:p>
        </p:txBody>
      </p:sp>
      <p:sp>
        <p:nvSpPr>
          <p:cNvPr id="19" name="1"/>
          <p:cNvSpPr/>
          <p:nvPr/>
        </p:nvSpPr>
        <p:spPr>
          <a:xfrm>
            <a:off x="6717726" y="3098901"/>
            <a:ext cx="1372610" cy="507831"/>
          </a:xfrm>
          <a:prstGeom prst="rect">
            <a:avLst/>
          </a:prstGeom>
        </p:spPr>
        <p:txBody>
          <a:bodyPr wrap="square">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741511189"/>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a14="http://schemas.microsoft.com/office/drawing/2010/main"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fill="hold"/>
                                        <p:tgtEl>
                                          <p:spTgt spid="13"/>
                                        </p:tgtEl>
                                        <p:attrNameLst>
                                          <p:attrName>ppt_x</p:attrName>
                                        </p:attrNameLst>
                                      </p:cBhvr>
                                      <p:tavLst>
                                        <p:tav tm="0">
                                          <p:val>
                                            <p:strVal val="#ppt_x"/>
                                          </p:val>
                                        </p:tav>
                                        <p:tav tm="100000">
                                          <p:val>
                                            <p:strVal val="#ppt_x"/>
                                          </p:val>
                                        </p:tav>
                                      </p:tavLst>
                                    </p:anim>
                                    <p:anim calcmode="lin" valueType="num">
                                      <p:cBhvr additive="base">
                                        <p:cTn id="48" dur="500" fill="hold"/>
                                        <p:tgtEl>
                                          <p:spTgt spid="1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ppt_x"/>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ppt_x"/>
                                          </p:val>
                                        </p:tav>
                                        <p:tav tm="100000">
                                          <p:val>
                                            <p:strVal val="#ppt_x"/>
                                          </p:val>
                                        </p:tav>
                                      </p:tavLst>
                                    </p:anim>
                                    <p:anim calcmode="lin" valueType="num">
                                      <p:cBhvr additive="base">
                                        <p:cTn id="5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500" fill="hold"/>
                                        <p:tgtEl>
                                          <p:spTgt spid="16"/>
                                        </p:tgtEl>
                                        <p:attrNameLst>
                                          <p:attrName>ppt_x</p:attrName>
                                        </p:attrNameLst>
                                      </p:cBhvr>
                                      <p:tavLst>
                                        <p:tav tm="0">
                                          <p:val>
                                            <p:strVal val="#ppt_x"/>
                                          </p:val>
                                        </p:tav>
                                        <p:tav tm="100000">
                                          <p:val>
                                            <p:strVal val="#ppt_x"/>
                                          </p:val>
                                        </p:tav>
                                      </p:tavLst>
                                    </p:anim>
                                    <p:anim calcmode="lin" valueType="num">
                                      <p:cBhvr additive="base">
                                        <p:cTn id="62" dur="5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500" fill="hold"/>
                                        <p:tgtEl>
                                          <p:spTgt spid="17"/>
                                        </p:tgtEl>
                                        <p:attrNameLst>
                                          <p:attrName>ppt_x</p:attrName>
                                        </p:attrNameLst>
                                      </p:cBhvr>
                                      <p:tavLst>
                                        <p:tav tm="0">
                                          <p:val>
                                            <p:strVal val="#ppt_x"/>
                                          </p:val>
                                        </p:tav>
                                        <p:tav tm="100000">
                                          <p:val>
                                            <p:strVal val="#ppt_x"/>
                                          </p:val>
                                        </p:tav>
                                      </p:tavLst>
                                    </p:anim>
                                    <p:anim calcmode="lin" valueType="num">
                                      <p:cBhvr additive="base">
                                        <p:cTn id="66" dur="500" fill="hold"/>
                                        <p:tgtEl>
                                          <p:spTgt spid="17"/>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additive="base">
                                        <p:cTn id="69" dur="500" fill="hold"/>
                                        <p:tgtEl>
                                          <p:spTgt spid="18"/>
                                        </p:tgtEl>
                                        <p:attrNameLst>
                                          <p:attrName>ppt_x</p:attrName>
                                        </p:attrNameLst>
                                      </p:cBhvr>
                                      <p:tavLst>
                                        <p:tav tm="0">
                                          <p:val>
                                            <p:strVal val="#ppt_x"/>
                                          </p:val>
                                        </p:tav>
                                        <p:tav tm="100000">
                                          <p:val>
                                            <p:strVal val="#ppt_x"/>
                                          </p:val>
                                        </p:tav>
                                      </p:tavLst>
                                    </p:anim>
                                    <p:anim calcmode="lin" valueType="num">
                                      <p:cBhvr additive="base">
                                        <p:cTn id="70" dur="500" fill="hold"/>
                                        <p:tgtEl>
                                          <p:spTgt spid="18"/>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fill="hold"/>
                                        <p:tgtEl>
                                          <p:spTgt spid="19"/>
                                        </p:tgtEl>
                                        <p:attrNameLst>
                                          <p:attrName>ppt_x</p:attrName>
                                        </p:attrNameLst>
                                      </p:cBhvr>
                                      <p:tavLst>
                                        <p:tav tm="0">
                                          <p:val>
                                            <p:strVal val="#ppt_x"/>
                                          </p:val>
                                        </p:tav>
                                        <p:tav tm="100000">
                                          <p:val>
                                            <p:strVal val="#ppt_x"/>
                                          </p:val>
                                        </p:tav>
                                      </p:tavLst>
                                    </p:anim>
                                    <p:anim calcmode="lin" valueType="num">
                                      <p:cBhvr additive="base">
                                        <p:cTn id="7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p:bldP spid="7" grpId="0"/>
      <p:bldP spid="8" grpId="0" animBg="1"/>
      <p:bldP spid="9" grpId="0" animBg="1"/>
      <p:bldP spid="10" grpId="0"/>
      <p:bldP spid="11" grpId="0"/>
      <p:bldP spid="12" grpId="0" animBg="1"/>
      <p:bldP spid="13" grpId="0" animBg="1"/>
      <p:bldP spid="14" grpId="0"/>
      <p:bldP spid="15" grpId="0"/>
      <p:bldP spid="16" grpId="0" animBg="1"/>
      <p:bldP spid="17" grpId="0" animBg="1"/>
      <p:bldP spid="18"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淘宝店chenying0907出品 5"/>
          <p:cNvSpPr txBox="1"/>
          <p:nvPr/>
        </p:nvSpPr>
        <p:spPr>
          <a:xfrm>
            <a:off x="3818973" y="158344"/>
            <a:ext cx="1470384" cy="338554"/>
          </a:xfrm>
          <a:prstGeom prst="rect">
            <a:avLst/>
          </a:prstGeom>
          <a:noFill/>
        </p:spPr>
        <p:txBody>
          <a:bodyPr wrap="square" rtlCol="0">
            <a:spAutoFit/>
          </a:bodyPr>
          <a:lstStyle/>
          <a:p>
            <a:r>
              <a:rPr lang="zh-CN" altLang="en-US" sz="1600" dirty="0">
                <a:solidFill>
                  <a:schemeClr val="tx2"/>
                </a:solidFill>
                <a:latin typeface="微软雅黑" pitchFamily="34" charset="-122"/>
                <a:ea typeface="微软雅黑" pitchFamily="34" charset="-122"/>
              </a:rPr>
              <a:t>Title bar</a:t>
            </a:r>
          </a:p>
        </p:txBody>
      </p:sp>
      <p:sp>
        <p:nvSpPr>
          <p:cNvPr id="16" name="椭圆 15"/>
          <p:cNvSpPr/>
          <p:nvPr/>
        </p:nvSpPr>
        <p:spPr>
          <a:xfrm>
            <a:off x="1915787" y="1297749"/>
            <a:ext cx="1080000" cy="1080000"/>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17" name="椭圆 16"/>
          <p:cNvSpPr/>
          <p:nvPr/>
        </p:nvSpPr>
        <p:spPr>
          <a:xfrm>
            <a:off x="4010919" y="1297749"/>
            <a:ext cx="1080000" cy="1080000"/>
          </a:xfrm>
          <a:prstGeom prst="ellipse">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18" name="椭圆 17"/>
          <p:cNvSpPr/>
          <p:nvPr/>
        </p:nvSpPr>
        <p:spPr>
          <a:xfrm>
            <a:off x="6163201" y="1297749"/>
            <a:ext cx="1080000" cy="1080000"/>
          </a:xfrm>
          <a:prstGeom prst="ellipse">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19" name="1"/>
          <p:cNvSpPr txBox="1"/>
          <p:nvPr/>
        </p:nvSpPr>
        <p:spPr>
          <a:xfrm>
            <a:off x="2024822" y="2592134"/>
            <a:ext cx="888293" cy="276999"/>
          </a:xfrm>
          <a:prstGeom prst="rect">
            <a:avLst/>
          </a:prstGeom>
          <a:noFill/>
        </p:spPr>
        <p:txBody>
          <a:bodyPr wrap="square" rtlCol="0">
            <a:spAutoFit/>
          </a:bodyPr>
          <a:lstStyle/>
          <a:p>
            <a:r>
              <a:rPr lang="zh-CN" altLang="en-US" sz="1200" dirty="0">
                <a:solidFill>
                  <a:schemeClr val="accent1"/>
                </a:solidFill>
                <a:latin typeface="微软雅黑" panose="020B0503020204020204" pitchFamily="34" charset="-122"/>
                <a:ea typeface="微软雅黑" panose="020B0503020204020204" pitchFamily="34" charset="-122"/>
              </a:rPr>
              <a:t>Edit Title</a:t>
            </a:r>
          </a:p>
        </p:txBody>
      </p:sp>
      <p:sp>
        <p:nvSpPr>
          <p:cNvPr id="20" name="1"/>
          <p:cNvSpPr txBox="1"/>
          <p:nvPr/>
        </p:nvSpPr>
        <p:spPr>
          <a:xfrm>
            <a:off x="1783164" y="3060028"/>
            <a:ext cx="1318907" cy="507831"/>
          </a:xfrm>
          <a:prstGeom prst="rect">
            <a:avLst/>
          </a:prstGeom>
          <a:noFill/>
        </p:spPr>
        <p:txBody>
          <a:bodyPr wrap="square" rtlCol="0">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1" name="1"/>
          <p:cNvSpPr txBox="1"/>
          <p:nvPr/>
        </p:nvSpPr>
        <p:spPr>
          <a:xfrm>
            <a:off x="3887400" y="3060027"/>
            <a:ext cx="1318907" cy="507831"/>
          </a:xfrm>
          <a:prstGeom prst="rect">
            <a:avLst/>
          </a:prstGeom>
          <a:noFill/>
        </p:spPr>
        <p:txBody>
          <a:bodyPr wrap="square" rtlCol="0">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2" name="1"/>
          <p:cNvSpPr txBox="1"/>
          <p:nvPr/>
        </p:nvSpPr>
        <p:spPr>
          <a:xfrm>
            <a:off x="6139351" y="3060028"/>
            <a:ext cx="1318907" cy="507831"/>
          </a:xfrm>
          <a:prstGeom prst="rect">
            <a:avLst/>
          </a:prstGeom>
          <a:noFill/>
        </p:spPr>
        <p:txBody>
          <a:bodyPr wrap="square" rtlCol="0">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3" name="1"/>
          <p:cNvSpPr txBox="1"/>
          <p:nvPr/>
        </p:nvSpPr>
        <p:spPr>
          <a:xfrm>
            <a:off x="4131536" y="2592134"/>
            <a:ext cx="888293" cy="276999"/>
          </a:xfrm>
          <a:prstGeom prst="rect">
            <a:avLst/>
          </a:prstGeom>
          <a:noFill/>
        </p:spPr>
        <p:txBody>
          <a:bodyPr wrap="square" rtlCol="0">
            <a:spAutoFit/>
          </a:bodyPr>
          <a:lstStyle/>
          <a:p>
            <a:r>
              <a:rPr lang="zh-CN" altLang="en-US" sz="1200" dirty="0">
                <a:solidFill>
                  <a:schemeClr val="accent2"/>
                </a:solidFill>
                <a:latin typeface="微软雅黑" panose="020B0503020204020204" pitchFamily="34" charset="-122"/>
                <a:ea typeface="微软雅黑" panose="020B0503020204020204" pitchFamily="34" charset="-122"/>
              </a:rPr>
              <a:t>Edit Title</a:t>
            </a:r>
          </a:p>
        </p:txBody>
      </p:sp>
      <p:sp>
        <p:nvSpPr>
          <p:cNvPr id="24" name="1"/>
          <p:cNvSpPr txBox="1"/>
          <p:nvPr/>
        </p:nvSpPr>
        <p:spPr>
          <a:xfrm>
            <a:off x="6308476" y="2582883"/>
            <a:ext cx="888293" cy="276999"/>
          </a:xfrm>
          <a:prstGeom prst="rect">
            <a:avLst/>
          </a:prstGeom>
          <a:noFill/>
        </p:spPr>
        <p:txBody>
          <a:bodyPr wrap="square" rtlCol="0">
            <a:spAutoFit/>
          </a:bodyPr>
          <a:lstStyle/>
          <a:p>
            <a:r>
              <a:rPr lang="zh-CN" altLang="en-US" sz="1200" dirty="0">
                <a:solidFill>
                  <a:schemeClr val="accent3"/>
                </a:solidFill>
                <a:latin typeface="微软雅黑" panose="020B0503020204020204" pitchFamily="34" charset="-122"/>
                <a:ea typeface="微软雅黑" panose="020B0503020204020204" pitchFamily="34" charset="-122"/>
              </a:rPr>
              <a:t>Edit Title</a:t>
            </a:r>
          </a:p>
        </p:txBody>
      </p:sp>
      <p:grpSp>
        <p:nvGrpSpPr>
          <p:cNvPr id="25" name="1"/>
          <p:cNvGrpSpPr>
            <a:grpSpLocks noChangeAspect="1"/>
          </p:cNvGrpSpPr>
          <p:nvPr/>
        </p:nvGrpSpPr>
        <p:grpSpPr>
          <a:xfrm>
            <a:off x="2230570" y="1621974"/>
            <a:ext cx="410858" cy="406619"/>
            <a:chOff x="6967126" y="4092464"/>
            <a:chExt cx="453105" cy="448433"/>
          </a:xfrm>
          <a:solidFill>
            <a:schemeClr val="accent1"/>
          </a:solidFill>
          <a:effectLst/>
        </p:grpSpPr>
        <p:sp>
          <p:nvSpPr>
            <p:cNvPr id="26" name="Freeform 136"/>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27"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grpSp>
      <p:grpSp>
        <p:nvGrpSpPr>
          <p:cNvPr id="28" name="1"/>
          <p:cNvGrpSpPr/>
          <p:nvPr/>
        </p:nvGrpSpPr>
        <p:grpSpPr>
          <a:xfrm>
            <a:off x="4322364" y="1518696"/>
            <a:ext cx="423808" cy="509897"/>
            <a:chOff x="6447145" y="3737787"/>
            <a:chExt cx="348964" cy="419850"/>
          </a:xfrm>
          <a:solidFill>
            <a:schemeClr val="accent2"/>
          </a:solidFill>
        </p:grpSpPr>
        <p:sp>
          <p:nvSpPr>
            <p:cNvPr id="29" name="Freeform 32"/>
            <p:cNvSpPr>
              <a:spLocks/>
            </p:cNvSpPr>
            <p:nvPr/>
          </p:nvSpPr>
          <p:spPr bwMode="auto">
            <a:xfrm>
              <a:off x="6576901" y="3737787"/>
              <a:ext cx="88470" cy="419850"/>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30" name="Freeform 33"/>
            <p:cNvSpPr>
              <a:spLocks/>
            </p:cNvSpPr>
            <p:nvPr/>
          </p:nvSpPr>
          <p:spPr bwMode="auto">
            <a:xfrm>
              <a:off x="6447145" y="3993951"/>
              <a:ext cx="87487" cy="163686"/>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31" name="Freeform 34"/>
            <p:cNvSpPr>
              <a:spLocks/>
            </p:cNvSpPr>
            <p:nvPr/>
          </p:nvSpPr>
          <p:spPr bwMode="auto">
            <a:xfrm>
              <a:off x="6707639" y="3872805"/>
              <a:ext cx="88470" cy="284832"/>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grpSp>
      <p:sp>
        <p:nvSpPr>
          <p:cNvPr id="32" name="Freeform 98"/>
          <p:cNvSpPr>
            <a:spLocks noEditPoints="1"/>
          </p:cNvSpPr>
          <p:nvPr/>
        </p:nvSpPr>
        <p:spPr bwMode="auto">
          <a:xfrm>
            <a:off x="6494705" y="1623413"/>
            <a:ext cx="411758" cy="420961"/>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3"/>
          </a:solidFill>
          <a:ln>
            <a:solidFill>
              <a:schemeClr val="bg1"/>
            </a:solidFill>
          </a:ln>
        </p:spPr>
        <p:txBody>
          <a:bodyPr vert="horz" wrap="square" lIns="68580" tIns="34290" rIns="68580" bIns="34290" numCol="1" anchor="t" anchorCtr="0" compatLnSpc="1">
            <a:prstTxWarp prst="textNoShape">
              <a:avLst/>
            </a:prstTxWarp>
          </a:bodyPr>
          <a:lstStyle/>
          <a:p>
            <a:endParaRPr lang="en-US" sz="1013" dirty="0">
              <a:solidFill>
                <a:schemeClr val="tx2"/>
              </a:solidFill>
              <a:latin typeface="微软雅黑" panose="020B0503020204020204" pitchFamily="34" charset="-122"/>
              <a:ea typeface="微软雅黑" panose="020B0503020204020204" pitchFamily="34" charset="-122"/>
            </a:endParaRPr>
          </a:p>
        </p:txBody>
      </p:sp>
      <p:grpSp>
        <p:nvGrpSpPr>
          <p:cNvPr id="33" name="1"/>
          <p:cNvGrpSpPr/>
          <p:nvPr/>
        </p:nvGrpSpPr>
        <p:grpSpPr>
          <a:xfrm>
            <a:off x="5974584" y="2756924"/>
            <a:ext cx="1566017" cy="357553"/>
            <a:chOff x="5129990" y="4125154"/>
            <a:chExt cx="2088023" cy="476737"/>
          </a:xfrm>
          <a:solidFill>
            <a:schemeClr val="accent3"/>
          </a:solidFill>
        </p:grpSpPr>
        <p:cxnSp>
          <p:nvCxnSpPr>
            <p:cNvPr id="34" name="淘宝店chenying0907出品 33"/>
            <p:cNvCxnSpPr/>
            <p:nvPr/>
          </p:nvCxnSpPr>
          <p:spPr>
            <a:xfrm>
              <a:off x="5503109" y="4371285"/>
              <a:ext cx="1327164" cy="2581"/>
            </a:xfrm>
            <a:prstGeom prst="line">
              <a:avLst/>
            </a:prstGeom>
            <a:grpFill/>
            <a:ln w="22225">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35" name="Group 21"/>
            <p:cNvGrpSpPr>
              <a:grpSpLocks noChangeAspect="1"/>
            </p:cNvGrpSpPr>
            <p:nvPr/>
          </p:nvGrpSpPr>
          <p:grpSpPr bwMode="auto">
            <a:xfrm>
              <a:off x="5129990" y="4125154"/>
              <a:ext cx="336993" cy="468705"/>
              <a:chOff x="2708" y="2559"/>
              <a:chExt cx="284" cy="395"/>
            </a:xfrm>
            <a:grpFill/>
          </p:grpSpPr>
          <p:sp>
            <p:nvSpPr>
              <p:cNvPr id="42" name="Freeform 22"/>
              <p:cNvSpPr>
                <a:spLocks/>
              </p:cNvSpPr>
              <p:nvPr/>
            </p:nvSpPr>
            <p:spPr bwMode="auto">
              <a:xfrm>
                <a:off x="2829" y="2559"/>
                <a:ext cx="163" cy="195"/>
              </a:xfrm>
              <a:custGeom>
                <a:avLst/>
                <a:gdLst>
                  <a:gd name="T0" fmla="*/ 28 w 67"/>
                  <a:gd name="T1" fmla="*/ 19 h 81"/>
                  <a:gd name="T2" fmla="*/ 28 w 67"/>
                  <a:gd name="T3" fmla="*/ 39 h 81"/>
                  <a:gd name="T4" fmla="*/ 41 w 67"/>
                  <a:gd name="T5" fmla="*/ 24 h 81"/>
                  <a:gd name="T6" fmla="*/ 48 w 67"/>
                  <a:gd name="T7" fmla="*/ 55 h 81"/>
                  <a:gd name="T8" fmla="*/ 67 w 67"/>
                  <a:gd name="T9" fmla="*/ 78 h 81"/>
                  <a:gd name="T10" fmla="*/ 23 w 67"/>
                  <a:gd name="T11" fmla="*/ 61 h 81"/>
                  <a:gd name="T12" fmla="*/ 13 w 67"/>
                  <a:gd name="T13" fmla="*/ 2 h 81"/>
                  <a:gd name="T14" fmla="*/ 28 w 67"/>
                  <a:gd name="T15" fmla="*/ 1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8" y="19"/>
                    </a:moveTo>
                    <a:cubicBezTo>
                      <a:pt x="25" y="28"/>
                      <a:pt x="28" y="39"/>
                      <a:pt x="28" y="39"/>
                    </a:cubicBezTo>
                    <a:cubicBezTo>
                      <a:pt x="27" y="32"/>
                      <a:pt x="30" y="19"/>
                      <a:pt x="41" y="24"/>
                    </a:cubicBezTo>
                    <a:cubicBezTo>
                      <a:pt x="51" y="28"/>
                      <a:pt x="47" y="36"/>
                      <a:pt x="48" y="55"/>
                    </a:cubicBezTo>
                    <a:cubicBezTo>
                      <a:pt x="50" y="74"/>
                      <a:pt x="67" y="78"/>
                      <a:pt x="67" y="78"/>
                    </a:cubicBezTo>
                    <a:cubicBezTo>
                      <a:pt x="67" y="78"/>
                      <a:pt x="48" y="81"/>
                      <a:pt x="23" y="61"/>
                    </a:cubicBezTo>
                    <a:cubicBezTo>
                      <a:pt x="0" y="41"/>
                      <a:pt x="0" y="3"/>
                      <a:pt x="13" y="2"/>
                    </a:cubicBezTo>
                    <a:cubicBezTo>
                      <a:pt x="26" y="0"/>
                      <a:pt x="31" y="10"/>
                      <a:pt x="2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43" name="Freeform 23"/>
              <p:cNvSpPr>
                <a:spLocks/>
              </p:cNvSpPr>
              <p:nvPr/>
            </p:nvSpPr>
            <p:spPr bwMode="auto">
              <a:xfrm>
                <a:off x="2756" y="2660"/>
                <a:ext cx="161" cy="109"/>
              </a:xfrm>
              <a:custGeom>
                <a:avLst/>
                <a:gdLst>
                  <a:gd name="T0" fmla="*/ 42 w 66"/>
                  <a:gd name="T1" fmla="*/ 18 h 45"/>
                  <a:gd name="T2" fmla="*/ 66 w 66"/>
                  <a:gd name="T3" fmla="*/ 34 h 45"/>
                  <a:gd name="T4" fmla="*/ 14 w 66"/>
                  <a:gd name="T5" fmla="*/ 14 h 45"/>
                  <a:gd name="T6" fmla="*/ 0 w 66"/>
                  <a:gd name="T7" fmla="*/ 8 h 45"/>
                  <a:gd name="T8" fmla="*/ 42 w 66"/>
                  <a:gd name="T9" fmla="*/ 18 h 45"/>
                </a:gdLst>
                <a:ahLst/>
                <a:cxnLst>
                  <a:cxn ang="0">
                    <a:pos x="T0" y="T1"/>
                  </a:cxn>
                  <a:cxn ang="0">
                    <a:pos x="T2" y="T3"/>
                  </a:cxn>
                  <a:cxn ang="0">
                    <a:pos x="T4" y="T5"/>
                  </a:cxn>
                  <a:cxn ang="0">
                    <a:pos x="T6" y="T7"/>
                  </a:cxn>
                  <a:cxn ang="0">
                    <a:pos x="T8" y="T9"/>
                  </a:cxn>
                </a:cxnLst>
                <a:rect l="0" t="0" r="r" b="b"/>
                <a:pathLst>
                  <a:path w="66" h="45">
                    <a:moveTo>
                      <a:pt x="42" y="18"/>
                    </a:moveTo>
                    <a:cubicBezTo>
                      <a:pt x="50" y="32"/>
                      <a:pt x="66" y="34"/>
                      <a:pt x="66" y="34"/>
                    </a:cubicBezTo>
                    <a:cubicBezTo>
                      <a:pt x="24" y="45"/>
                      <a:pt x="17" y="21"/>
                      <a:pt x="14" y="14"/>
                    </a:cubicBezTo>
                    <a:cubicBezTo>
                      <a:pt x="11" y="7"/>
                      <a:pt x="0" y="8"/>
                      <a:pt x="0" y="8"/>
                    </a:cubicBezTo>
                    <a:cubicBezTo>
                      <a:pt x="7" y="0"/>
                      <a:pt x="34" y="4"/>
                      <a:pt x="4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44" name="Freeform 24"/>
              <p:cNvSpPr>
                <a:spLocks/>
              </p:cNvSpPr>
              <p:nvPr/>
            </p:nvSpPr>
            <p:spPr bwMode="auto">
              <a:xfrm>
                <a:off x="2708" y="2718"/>
                <a:ext cx="131" cy="77"/>
              </a:xfrm>
              <a:custGeom>
                <a:avLst/>
                <a:gdLst>
                  <a:gd name="T0" fmla="*/ 42 w 54"/>
                  <a:gd name="T1" fmla="*/ 12 h 32"/>
                  <a:gd name="T2" fmla="*/ 52 w 54"/>
                  <a:gd name="T3" fmla="*/ 15 h 32"/>
                  <a:gd name="T4" fmla="*/ 54 w 54"/>
                  <a:gd name="T5" fmla="*/ 16 h 32"/>
                  <a:gd name="T6" fmla="*/ 53 w 54"/>
                  <a:gd name="T7" fmla="*/ 16 h 32"/>
                  <a:gd name="T8" fmla="*/ 54 w 54"/>
                  <a:gd name="T9" fmla="*/ 17 h 32"/>
                  <a:gd name="T10" fmla="*/ 52 w 54"/>
                  <a:gd name="T11" fmla="*/ 17 h 32"/>
                  <a:gd name="T12" fmla="*/ 42 w 54"/>
                  <a:gd name="T13" fmla="*/ 20 h 32"/>
                  <a:gd name="T14" fmla="*/ 39 w 54"/>
                  <a:gd name="T15" fmla="*/ 23 h 32"/>
                  <a:gd name="T16" fmla="*/ 14 w 54"/>
                  <a:gd name="T17" fmla="*/ 24 h 32"/>
                  <a:gd name="T18" fmla="*/ 7 w 54"/>
                  <a:gd name="T19" fmla="*/ 18 h 32"/>
                  <a:gd name="T20" fmla="*/ 0 w 54"/>
                  <a:gd name="T21" fmla="*/ 16 h 32"/>
                  <a:gd name="T22" fmla="*/ 2 w 54"/>
                  <a:gd name="T23" fmla="*/ 16 h 32"/>
                  <a:gd name="T24" fmla="*/ 0 w 54"/>
                  <a:gd name="T25" fmla="*/ 16 h 32"/>
                  <a:gd name="T26" fmla="*/ 7 w 54"/>
                  <a:gd name="T27" fmla="*/ 14 h 32"/>
                  <a:gd name="T28" fmla="*/ 14 w 54"/>
                  <a:gd name="T29" fmla="*/ 8 h 32"/>
                  <a:gd name="T30" fmla="*/ 39 w 54"/>
                  <a:gd name="T31" fmla="*/ 10 h 32"/>
                  <a:gd name="T32" fmla="*/ 42 w 54"/>
                  <a:gd name="T33"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32">
                    <a:moveTo>
                      <a:pt x="42" y="12"/>
                    </a:moveTo>
                    <a:cubicBezTo>
                      <a:pt x="46" y="13"/>
                      <a:pt x="49" y="14"/>
                      <a:pt x="52" y="15"/>
                    </a:cubicBezTo>
                    <a:cubicBezTo>
                      <a:pt x="53" y="16"/>
                      <a:pt x="54" y="16"/>
                      <a:pt x="54" y="16"/>
                    </a:cubicBezTo>
                    <a:cubicBezTo>
                      <a:pt x="54" y="16"/>
                      <a:pt x="54" y="16"/>
                      <a:pt x="53" y="16"/>
                    </a:cubicBezTo>
                    <a:cubicBezTo>
                      <a:pt x="54" y="16"/>
                      <a:pt x="54" y="17"/>
                      <a:pt x="54" y="17"/>
                    </a:cubicBezTo>
                    <a:cubicBezTo>
                      <a:pt x="54" y="17"/>
                      <a:pt x="53" y="17"/>
                      <a:pt x="52" y="17"/>
                    </a:cubicBezTo>
                    <a:cubicBezTo>
                      <a:pt x="49" y="19"/>
                      <a:pt x="46" y="20"/>
                      <a:pt x="42" y="20"/>
                    </a:cubicBezTo>
                    <a:cubicBezTo>
                      <a:pt x="41" y="21"/>
                      <a:pt x="40" y="22"/>
                      <a:pt x="39" y="23"/>
                    </a:cubicBezTo>
                    <a:cubicBezTo>
                      <a:pt x="32" y="28"/>
                      <a:pt x="22" y="32"/>
                      <a:pt x="14" y="24"/>
                    </a:cubicBezTo>
                    <a:cubicBezTo>
                      <a:pt x="11" y="21"/>
                      <a:pt x="9" y="19"/>
                      <a:pt x="7" y="18"/>
                    </a:cubicBezTo>
                    <a:cubicBezTo>
                      <a:pt x="3" y="17"/>
                      <a:pt x="0" y="16"/>
                      <a:pt x="0" y="16"/>
                    </a:cubicBezTo>
                    <a:cubicBezTo>
                      <a:pt x="0" y="16"/>
                      <a:pt x="1" y="17"/>
                      <a:pt x="2" y="16"/>
                    </a:cubicBezTo>
                    <a:cubicBezTo>
                      <a:pt x="1" y="16"/>
                      <a:pt x="0" y="16"/>
                      <a:pt x="0" y="16"/>
                    </a:cubicBezTo>
                    <a:cubicBezTo>
                      <a:pt x="0" y="16"/>
                      <a:pt x="3" y="15"/>
                      <a:pt x="7" y="14"/>
                    </a:cubicBezTo>
                    <a:cubicBezTo>
                      <a:pt x="9" y="13"/>
                      <a:pt x="11" y="11"/>
                      <a:pt x="14" y="8"/>
                    </a:cubicBezTo>
                    <a:cubicBezTo>
                      <a:pt x="22" y="0"/>
                      <a:pt x="32" y="5"/>
                      <a:pt x="39" y="10"/>
                    </a:cubicBezTo>
                    <a:cubicBezTo>
                      <a:pt x="40" y="11"/>
                      <a:pt x="41" y="11"/>
                      <a:pt x="4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45" name="Freeform 25"/>
              <p:cNvSpPr>
                <a:spLocks/>
              </p:cNvSpPr>
              <p:nvPr/>
            </p:nvSpPr>
            <p:spPr bwMode="auto">
              <a:xfrm>
                <a:off x="2829" y="2759"/>
                <a:ext cx="163" cy="195"/>
              </a:xfrm>
              <a:custGeom>
                <a:avLst/>
                <a:gdLst>
                  <a:gd name="T0" fmla="*/ 23 w 67"/>
                  <a:gd name="T1" fmla="*/ 21 h 81"/>
                  <a:gd name="T2" fmla="*/ 67 w 67"/>
                  <a:gd name="T3" fmla="*/ 3 h 81"/>
                  <a:gd name="T4" fmla="*/ 48 w 67"/>
                  <a:gd name="T5" fmla="*/ 26 h 81"/>
                  <a:gd name="T6" fmla="*/ 41 w 67"/>
                  <a:gd name="T7" fmla="*/ 58 h 81"/>
                  <a:gd name="T8" fmla="*/ 28 w 67"/>
                  <a:gd name="T9" fmla="*/ 42 h 81"/>
                  <a:gd name="T10" fmla="*/ 28 w 67"/>
                  <a:gd name="T11" fmla="*/ 62 h 81"/>
                  <a:gd name="T12" fmla="*/ 13 w 67"/>
                  <a:gd name="T13" fmla="*/ 80 h 81"/>
                  <a:gd name="T14" fmla="*/ 23 w 67"/>
                  <a:gd name="T15" fmla="*/ 2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3" y="21"/>
                    </a:moveTo>
                    <a:cubicBezTo>
                      <a:pt x="48" y="0"/>
                      <a:pt x="67" y="3"/>
                      <a:pt x="67" y="3"/>
                    </a:cubicBezTo>
                    <a:cubicBezTo>
                      <a:pt x="67" y="3"/>
                      <a:pt x="50" y="7"/>
                      <a:pt x="48" y="26"/>
                    </a:cubicBezTo>
                    <a:cubicBezTo>
                      <a:pt x="47" y="46"/>
                      <a:pt x="51" y="53"/>
                      <a:pt x="41" y="58"/>
                    </a:cubicBezTo>
                    <a:cubicBezTo>
                      <a:pt x="30" y="62"/>
                      <a:pt x="27" y="49"/>
                      <a:pt x="28" y="42"/>
                    </a:cubicBezTo>
                    <a:cubicBezTo>
                      <a:pt x="28" y="42"/>
                      <a:pt x="25" y="53"/>
                      <a:pt x="28" y="62"/>
                    </a:cubicBezTo>
                    <a:cubicBezTo>
                      <a:pt x="31" y="71"/>
                      <a:pt x="26" y="81"/>
                      <a:pt x="13" y="80"/>
                    </a:cubicBezTo>
                    <a:cubicBezTo>
                      <a:pt x="0" y="78"/>
                      <a:pt x="0" y="40"/>
                      <a:pt x="2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46" name="Freeform 26"/>
              <p:cNvSpPr>
                <a:spLocks/>
              </p:cNvSpPr>
              <p:nvPr/>
            </p:nvSpPr>
            <p:spPr bwMode="auto">
              <a:xfrm>
                <a:off x="2756" y="2745"/>
                <a:ext cx="161" cy="110"/>
              </a:xfrm>
              <a:custGeom>
                <a:avLst/>
                <a:gdLst>
                  <a:gd name="T0" fmla="*/ 66 w 66"/>
                  <a:gd name="T1" fmla="*/ 12 h 46"/>
                  <a:gd name="T2" fmla="*/ 42 w 66"/>
                  <a:gd name="T3" fmla="*/ 27 h 46"/>
                  <a:gd name="T4" fmla="*/ 0 w 66"/>
                  <a:gd name="T5" fmla="*/ 37 h 46"/>
                  <a:gd name="T6" fmla="*/ 14 w 66"/>
                  <a:gd name="T7" fmla="*/ 32 h 46"/>
                  <a:gd name="T8" fmla="*/ 66 w 66"/>
                  <a:gd name="T9" fmla="*/ 12 h 46"/>
                </a:gdLst>
                <a:ahLst/>
                <a:cxnLst>
                  <a:cxn ang="0">
                    <a:pos x="T0" y="T1"/>
                  </a:cxn>
                  <a:cxn ang="0">
                    <a:pos x="T2" y="T3"/>
                  </a:cxn>
                  <a:cxn ang="0">
                    <a:pos x="T4" y="T5"/>
                  </a:cxn>
                  <a:cxn ang="0">
                    <a:pos x="T6" y="T7"/>
                  </a:cxn>
                  <a:cxn ang="0">
                    <a:pos x="T8" y="T9"/>
                  </a:cxn>
                </a:cxnLst>
                <a:rect l="0" t="0" r="r" b="b"/>
                <a:pathLst>
                  <a:path w="66" h="46">
                    <a:moveTo>
                      <a:pt x="66" y="12"/>
                    </a:moveTo>
                    <a:cubicBezTo>
                      <a:pt x="66" y="12"/>
                      <a:pt x="50" y="13"/>
                      <a:pt x="42" y="27"/>
                    </a:cubicBezTo>
                    <a:cubicBezTo>
                      <a:pt x="34" y="42"/>
                      <a:pt x="7" y="46"/>
                      <a:pt x="0" y="37"/>
                    </a:cubicBezTo>
                    <a:cubicBezTo>
                      <a:pt x="0" y="37"/>
                      <a:pt x="11" y="39"/>
                      <a:pt x="14" y="32"/>
                    </a:cubicBezTo>
                    <a:cubicBezTo>
                      <a:pt x="17" y="25"/>
                      <a:pt x="24" y="0"/>
                      <a:pt x="6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grpSp>
        <p:grpSp>
          <p:nvGrpSpPr>
            <p:cNvPr id="36" name="Group 21"/>
            <p:cNvGrpSpPr>
              <a:grpSpLocks noChangeAspect="1"/>
            </p:cNvGrpSpPr>
            <p:nvPr/>
          </p:nvGrpSpPr>
          <p:grpSpPr bwMode="auto">
            <a:xfrm rot="10800000">
              <a:off x="6881020" y="4133186"/>
              <a:ext cx="336993" cy="468705"/>
              <a:chOff x="2708" y="2559"/>
              <a:chExt cx="284" cy="395"/>
            </a:xfrm>
            <a:grpFill/>
          </p:grpSpPr>
          <p:sp>
            <p:nvSpPr>
              <p:cNvPr id="37" name="Freeform 22"/>
              <p:cNvSpPr>
                <a:spLocks/>
              </p:cNvSpPr>
              <p:nvPr/>
            </p:nvSpPr>
            <p:spPr bwMode="auto">
              <a:xfrm>
                <a:off x="2829" y="2559"/>
                <a:ext cx="163" cy="195"/>
              </a:xfrm>
              <a:custGeom>
                <a:avLst/>
                <a:gdLst>
                  <a:gd name="T0" fmla="*/ 28 w 67"/>
                  <a:gd name="T1" fmla="*/ 19 h 81"/>
                  <a:gd name="T2" fmla="*/ 28 w 67"/>
                  <a:gd name="T3" fmla="*/ 39 h 81"/>
                  <a:gd name="T4" fmla="*/ 41 w 67"/>
                  <a:gd name="T5" fmla="*/ 24 h 81"/>
                  <a:gd name="T6" fmla="*/ 48 w 67"/>
                  <a:gd name="T7" fmla="*/ 55 h 81"/>
                  <a:gd name="T8" fmla="*/ 67 w 67"/>
                  <a:gd name="T9" fmla="*/ 78 h 81"/>
                  <a:gd name="T10" fmla="*/ 23 w 67"/>
                  <a:gd name="T11" fmla="*/ 61 h 81"/>
                  <a:gd name="T12" fmla="*/ 13 w 67"/>
                  <a:gd name="T13" fmla="*/ 2 h 81"/>
                  <a:gd name="T14" fmla="*/ 28 w 67"/>
                  <a:gd name="T15" fmla="*/ 1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8" y="19"/>
                    </a:moveTo>
                    <a:cubicBezTo>
                      <a:pt x="25" y="28"/>
                      <a:pt x="28" y="39"/>
                      <a:pt x="28" y="39"/>
                    </a:cubicBezTo>
                    <a:cubicBezTo>
                      <a:pt x="27" y="32"/>
                      <a:pt x="30" y="19"/>
                      <a:pt x="41" y="24"/>
                    </a:cubicBezTo>
                    <a:cubicBezTo>
                      <a:pt x="51" y="28"/>
                      <a:pt x="47" y="36"/>
                      <a:pt x="48" y="55"/>
                    </a:cubicBezTo>
                    <a:cubicBezTo>
                      <a:pt x="50" y="74"/>
                      <a:pt x="67" y="78"/>
                      <a:pt x="67" y="78"/>
                    </a:cubicBezTo>
                    <a:cubicBezTo>
                      <a:pt x="67" y="78"/>
                      <a:pt x="48" y="81"/>
                      <a:pt x="23" y="61"/>
                    </a:cubicBezTo>
                    <a:cubicBezTo>
                      <a:pt x="0" y="41"/>
                      <a:pt x="0" y="3"/>
                      <a:pt x="13" y="2"/>
                    </a:cubicBezTo>
                    <a:cubicBezTo>
                      <a:pt x="26" y="0"/>
                      <a:pt x="31" y="10"/>
                      <a:pt x="2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38" name="Freeform 23"/>
              <p:cNvSpPr>
                <a:spLocks/>
              </p:cNvSpPr>
              <p:nvPr/>
            </p:nvSpPr>
            <p:spPr bwMode="auto">
              <a:xfrm>
                <a:off x="2756" y="2660"/>
                <a:ext cx="161" cy="109"/>
              </a:xfrm>
              <a:custGeom>
                <a:avLst/>
                <a:gdLst>
                  <a:gd name="T0" fmla="*/ 42 w 66"/>
                  <a:gd name="T1" fmla="*/ 18 h 45"/>
                  <a:gd name="T2" fmla="*/ 66 w 66"/>
                  <a:gd name="T3" fmla="*/ 34 h 45"/>
                  <a:gd name="T4" fmla="*/ 14 w 66"/>
                  <a:gd name="T5" fmla="*/ 14 h 45"/>
                  <a:gd name="T6" fmla="*/ 0 w 66"/>
                  <a:gd name="T7" fmla="*/ 8 h 45"/>
                  <a:gd name="T8" fmla="*/ 42 w 66"/>
                  <a:gd name="T9" fmla="*/ 18 h 45"/>
                </a:gdLst>
                <a:ahLst/>
                <a:cxnLst>
                  <a:cxn ang="0">
                    <a:pos x="T0" y="T1"/>
                  </a:cxn>
                  <a:cxn ang="0">
                    <a:pos x="T2" y="T3"/>
                  </a:cxn>
                  <a:cxn ang="0">
                    <a:pos x="T4" y="T5"/>
                  </a:cxn>
                  <a:cxn ang="0">
                    <a:pos x="T6" y="T7"/>
                  </a:cxn>
                  <a:cxn ang="0">
                    <a:pos x="T8" y="T9"/>
                  </a:cxn>
                </a:cxnLst>
                <a:rect l="0" t="0" r="r" b="b"/>
                <a:pathLst>
                  <a:path w="66" h="45">
                    <a:moveTo>
                      <a:pt x="42" y="18"/>
                    </a:moveTo>
                    <a:cubicBezTo>
                      <a:pt x="50" y="32"/>
                      <a:pt x="66" y="34"/>
                      <a:pt x="66" y="34"/>
                    </a:cubicBezTo>
                    <a:cubicBezTo>
                      <a:pt x="24" y="45"/>
                      <a:pt x="17" y="21"/>
                      <a:pt x="14" y="14"/>
                    </a:cubicBezTo>
                    <a:cubicBezTo>
                      <a:pt x="11" y="7"/>
                      <a:pt x="0" y="8"/>
                      <a:pt x="0" y="8"/>
                    </a:cubicBezTo>
                    <a:cubicBezTo>
                      <a:pt x="7" y="0"/>
                      <a:pt x="34" y="4"/>
                      <a:pt x="4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39" name="Freeform 24"/>
              <p:cNvSpPr>
                <a:spLocks/>
              </p:cNvSpPr>
              <p:nvPr/>
            </p:nvSpPr>
            <p:spPr bwMode="auto">
              <a:xfrm>
                <a:off x="2708" y="2718"/>
                <a:ext cx="131" cy="77"/>
              </a:xfrm>
              <a:custGeom>
                <a:avLst/>
                <a:gdLst>
                  <a:gd name="T0" fmla="*/ 42 w 54"/>
                  <a:gd name="T1" fmla="*/ 12 h 32"/>
                  <a:gd name="T2" fmla="*/ 52 w 54"/>
                  <a:gd name="T3" fmla="*/ 15 h 32"/>
                  <a:gd name="T4" fmla="*/ 54 w 54"/>
                  <a:gd name="T5" fmla="*/ 16 h 32"/>
                  <a:gd name="T6" fmla="*/ 53 w 54"/>
                  <a:gd name="T7" fmla="*/ 16 h 32"/>
                  <a:gd name="T8" fmla="*/ 54 w 54"/>
                  <a:gd name="T9" fmla="*/ 17 h 32"/>
                  <a:gd name="T10" fmla="*/ 52 w 54"/>
                  <a:gd name="T11" fmla="*/ 17 h 32"/>
                  <a:gd name="T12" fmla="*/ 42 w 54"/>
                  <a:gd name="T13" fmla="*/ 20 h 32"/>
                  <a:gd name="T14" fmla="*/ 39 w 54"/>
                  <a:gd name="T15" fmla="*/ 23 h 32"/>
                  <a:gd name="T16" fmla="*/ 14 w 54"/>
                  <a:gd name="T17" fmla="*/ 24 h 32"/>
                  <a:gd name="T18" fmla="*/ 7 w 54"/>
                  <a:gd name="T19" fmla="*/ 18 h 32"/>
                  <a:gd name="T20" fmla="*/ 0 w 54"/>
                  <a:gd name="T21" fmla="*/ 16 h 32"/>
                  <a:gd name="T22" fmla="*/ 2 w 54"/>
                  <a:gd name="T23" fmla="*/ 16 h 32"/>
                  <a:gd name="T24" fmla="*/ 0 w 54"/>
                  <a:gd name="T25" fmla="*/ 16 h 32"/>
                  <a:gd name="T26" fmla="*/ 7 w 54"/>
                  <a:gd name="T27" fmla="*/ 14 h 32"/>
                  <a:gd name="T28" fmla="*/ 14 w 54"/>
                  <a:gd name="T29" fmla="*/ 8 h 32"/>
                  <a:gd name="T30" fmla="*/ 39 w 54"/>
                  <a:gd name="T31" fmla="*/ 10 h 32"/>
                  <a:gd name="T32" fmla="*/ 42 w 54"/>
                  <a:gd name="T33"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32">
                    <a:moveTo>
                      <a:pt x="42" y="12"/>
                    </a:moveTo>
                    <a:cubicBezTo>
                      <a:pt x="46" y="13"/>
                      <a:pt x="49" y="14"/>
                      <a:pt x="52" y="15"/>
                    </a:cubicBezTo>
                    <a:cubicBezTo>
                      <a:pt x="53" y="16"/>
                      <a:pt x="54" y="16"/>
                      <a:pt x="54" y="16"/>
                    </a:cubicBezTo>
                    <a:cubicBezTo>
                      <a:pt x="54" y="16"/>
                      <a:pt x="54" y="16"/>
                      <a:pt x="53" y="16"/>
                    </a:cubicBezTo>
                    <a:cubicBezTo>
                      <a:pt x="54" y="16"/>
                      <a:pt x="54" y="17"/>
                      <a:pt x="54" y="17"/>
                    </a:cubicBezTo>
                    <a:cubicBezTo>
                      <a:pt x="54" y="17"/>
                      <a:pt x="53" y="17"/>
                      <a:pt x="52" y="17"/>
                    </a:cubicBezTo>
                    <a:cubicBezTo>
                      <a:pt x="49" y="19"/>
                      <a:pt x="46" y="20"/>
                      <a:pt x="42" y="20"/>
                    </a:cubicBezTo>
                    <a:cubicBezTo>
                      <a:pt x="41" y="21"/>
                      <a:pt x="40" y="22"/>
                      <a:pt x="39" y="23"/>
                    </a:cubicBezTo>
                    <a:cubicBezTo>
                      <a:pt x="32" y="28"/>
                      <a:pt x="22" y="32"/>
                      <a:pt x="14" y="24"/>
                    </a:cubicBezTo>
                    <a:cubicBezTo>
                      <a:pt x="11" y="21"/>
                      <a:pt x="9" y="19"/>
                      <a:pt x="7" y="18"/>
                    </a:cubicBezTo>
                    <a:cubicBezTo>
                      <a:pt x="3" y="17"/>
                      <a:pt x="0" y="16"/>
                      <a:pt x="0" y="16"/>
                    </a:cubicBezTo>
                    <a:cubicBezTo>
                      <a:pt x="0" y="16"/>
                      <a:pt x="1" y="17"/>
                      <a:pt x="2" y="16"/>
                    </a:cubicBezTo>
                    <a:cubicBezTo>
                      <a:pt x="1" y="16"/>
                      <a:pt x="0" y="16"/>
                      <a:pt x="0" y="16"/>
                    </a:cubicBezTo>
                    <a:cubicBezTo>
                      <a:pt x="0" y="16"/>
                      <a:pt x="3" y="15"/>
                      <a:pt x="7" y="14"/>
                    </a:cubicBezTo>
                    <a:cubicBezTo>
                      <a:pt x="9" y="13"/>
                      <a:pt x="11" y="11"/>
                      <a:pt x="14" y="8"/>
                    </a:cubicBezTo>
                    <a:cubicBezTo>
                      <a:pt x="22" y="0"/>
                      <a:pt x="32" y="5"/>
                      <a:pt x="39" y="10"/>
                    </a:cubicBezTo>
                    <a:cubicBezTo>
                      <a:pt x="40" y="11"/>
                      <a:pt x="41" y="11"/>
                      <a:pt x="4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40" name="Freeform 25"/>
              <p:cNvSpPr>
                <a:spLocks/>
              </p:cNvSpPr>
              <p:nvPr/>
            </p:nvSpPr>
            <p:spPr bwMode="auto">
              <a:xfrm>
                <a:off x="2829" y="2759"/>
                <a:ext cx="163" cy="195"/>
              </a:xfrm>
              <a:custGeom>
                <a:avLst/>
                <a:gdLst>
                  <a:gd name="T0" fmla="*/ 23 w 67"/>
                  <a:gd name="T1" fmla="*/ 21 h 81"/>
                  <a:gd name="T2" fmla="*/ 67 w 67"/>
                  <a:gd name="T3" fmla="*/ 3 h 81"/>
                  <a:gd name="T4" fmla="*/ 48 w 67"/>
                  <a:gd name="T5" fmla="*/ 26 h 81"/>
                  <a:gd name="T6" fmla="*/ 41 w 67"/>
                  <a:gd name="T7" fmla="*/ 58 h 81"/>
                  <a:gd name="T8" fmla="*/ 28 w 67"/>
                  <a:gd name="T9" fmla="*/ 42 h 81"/>
                  <a:gd name="T10" fmla="*/ 28 w 67"/>
                  <a:gd name="T11" fmla="*/ 62 h 81"/>
                  <a:gd name="T12" fmla="*/ 13 w 67"/>
                  <a:gd name="T13" fmla="*/ 80 h 81"/>
                  <a:gd name="T14" fmla="*/ 23 w 67"/>
                  <a:gd name="T15" fmla="*/ 2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3" y="21"/>
                    </a:moveTo>
                    <a:cubicBezTo>
                      <a:pt x="48" y="0"/>
                      <a:pt x="67" y="3"/>
                      <a:pt x="67" y="3"/>
                    </a:cubicBezTo>
                    <a:cubicBezTo>
                      <a:pt x="67" y="3"/>
                      <a:pt x="50" y="7"/>
                      <a:pt x="48" y="26"/>
                    </a:cubicBezTo>
                    <a:cubicBezTo>
                      <a:pt x="47" y="46"/>
                      <a:pt x="51" y="53"/>
                      <a:pt x="41" y="58"/>
                    </a:cubicBezTo>
                    <a:cubicBezTo>
                      <a:pt x="30" y="62"/>
                      <a:pt x="27" y="49"/>
                      <a:pt x="28" y="42"/>
                    </a:cubicBezTo>
                    <a:cubicBezTo>
                      <a:pt x="28" y="42"/>
                      <a:pt x="25" y="53"/>
                      <a:pt x="28" y="62"/>
                    </a:cubicBezTo>
                    <a:cubicBezTo>
                      <a:pt x="31" y="71"/>
                      <a:pt x="26" y="81"/>
                      <a:pt x="13" y="80"/>
                    </a:cubicBezTo>
                    <a:cubicBezTo>
                      <a:pt x="0" y="78"/>
                      <a:pt x="0" y="40"/>
                      <a:pt x="2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41" name="Freeform 26"/>
              <p:cNvSpPr>
                <a:spLocks/>
              </p:cNvSpPr>
              <p:nvPr/>
            </p:nvSpPr>
            <p:spPr bwMode="auto">
              <a:xfrm>
                <a:off x="2756" y="2745"/>
                <a:ext cx="161" cy="110"/>
              </a:xfrm>
              <a:custGeom>
                <a:avLst/>
                <a:gdLst>
                  <a:gd name="T0" fmla="*/ 66 w 66"/>
                  <a:gd name="T1" fmla="*/ 12 h 46"/>
                  <a:gd name="T2" fmla="*/ 42 w 66"/>
                  <a:gd name="T3" fmla="*/ 27 h 46"/>
                  <a:gd name="T4" fmla="*/ 0 w 66"/>
                  <a:gd name="T5" fmla="*/ 37 h 46"/>
                  <a:gd name="T6" fmla="*/ 14 w 66"/>
                  <a:gd name="T7" fmla="*/ 32 h 46"/>
                  <a:gd name="T8" fmla="*/ 66 w 66"/>
                  <a:gd name="T9" fmla="*/ 12 h 46"/>
                </a:gdLst>
                <a:ahLst/>
                <a:cxnLst>
                  <a:cxn ang="0">
                    <a:pos x="T0" y="T1"/>
                  </a:cxn>
                  <a:cxn ang="0">
                    <a:pos x="T2" y="T3"/>
                  </a:cxn>
                  <a:cxn ang="0">
                    <a:pos x="T4" y="T5"/>
                  </a:cxn>
                  <a:cxn ang="0">
                    <a:pos x="T6" y="T7"/>
                  </a:cxn>
                  <a:cxn ang="0">
                    <a:pos x="T8" y="T9"/>
                  </a:cxn>
                </a:cxnLst>
                <a:rect l="0" t="0" r="r" b="b"/>
                <a:pathLst>
                  <a:path w="66" h="46">
                    <a:moveTo>
                      <a:pt x="66" y="12"/>
                    </a:moveTo>
                    <a:cubicBezTo>
                      <a:pt x="66" y="12"/>
                      <a:pt x="50" y="13"/>
                      <a:pt x="42" y="27"/>
                    </a:cubicBezTo>
                    <a:cubicBezTo>
                      <a:pt x="34" y="42"/>
                      <a:pt x="7" y="46"/>
                      <a:pt x="0" y="37"/>
                    </a:cubicBezTo>
                    <a:cubicBezTo>
                      <a:pt x="0" y="37"/>
                      <a:pt x="11" y="39"/>
                      <a:pt x="14" y="32"/>
                    </a:cubicBezTo>
                    <a:cubicBezTo>
                      <a:pt x="17" y="25"/>
                      <a:pt x="24" y="0"/>
                      <a:pt x="6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grpSp>
      </p:grpSp>
      <p:grpSp>
        <p:nvGrpSpPr>
          <p:cNvPr id="47" name="1"/>
          <p:cNvGrpSpPr/>
          <p:nvPr/>
        </p:nvGrpSpPr>
        <p:grpSpPr>
          <a:xfrm>
            <a:off x="3723925" y="2756924"/>
            <a:ext cx="1566017" cy="357553"/>
            <a:chOff x="5129990" y="4125154"/>
            <a:chExt cx="2088023" cy="476737"/>
          </a:xfrm>
          <a:solidFill>
            <a:schemeClr val="accent2"/>
          </a:solidFill>
        </p:grpSpPr>
        <p:grpSp>
          <p:nvGrpSpPr>
            <p:cNvPr id="48" name="Group 21"/>
            <p:cNvGrpSpPr>
              <a:grpSpLocks noChangeAspect="1"/>
            </p:cNvGrpSpPr>
            <p:nvPr/>
          </p:nvGrpSpPr>
          <p:grpSpPr bwMode="auto">
            <a:xfrm>
              <a:off x="5129990" y="4125154"/>
              <a:ext cx="336993" cy="468705"/>
              <a:chOff x="2708" y="2559"/>
              <a:chExt cx="284" cy="395"/>
            </a:xfrm>
            <a:grpFill/>
          </p:grpSpPr>
          <p:sp>
            <p:nvSpPr>
              <p:cNvPr id="55" name="Freeform 22"/>
              <p:cNvSpPr>
                <a:spLocks/>
              </p:cNvSpPr>
              <p:nvPr/>
            </p:nvSpPr>
            <p:spPr bwMode="auto">
              <a:xfrm>
                <a:off x="2829" y="2559"/>
                <a:ext cx="163" cy="195"/>
              </a:xfrm>
              <a:custGeom>
                <a:avLst/>
                <a:gdLst>
                  <a:gd name="T0" fmla="*/ 28 w 67"/>
                  <a:gd name="T1" fmla="*/ 19 h 81"/>
                  <a:gd name="T2" fmla="*/ 28 w 67"/>
                  <a:gd name="T3" fmla="*/ 39 h 81"/>
                  <a:gd name="T4" fmla="*/ 41 w 67"/>
                  <a:gd name="T5" fmla="*/ 24 h 81"/>
                  <a:gd name="T6" fmla="*/ 48 w 67"/>
                  <a:gd name="T7" fmla="*/ 55 h 81"/>
                  <a:gd name="T8" fmla="*/ 67 w 67"/>
                  <a:gd name="T9" fmla="*/ 78 h 81"/>
                  <a:gd name="T10" fmla="*/ 23 w 67"/>
                  <a:gd name="T11" fmla="*/ 61 h 81"/>
                  <a:gd name="T12" fmla="*/ 13 w 67"/>
                  <a:gd name="T13" fmla="*/ 2 h 81"/>
                  <a:gd name="T14" fmla="*/ 28 w 67"/>
                  <a:gd name="T15" fmla="*/ 1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8" y="19"/>
                    </a:moveTo>
                    <a:cubicBezTo>
                      <a:pt x="25" y="28"/>
                      <a:pt x="28" y="39"/>
                      <a:pt x="28" y="39"/>
                    </a:cubicBezTo>
                    <a:cubicBezTo>
                      <a:pt x="27" y="32"/>
                      <a:pt x="30" y="19"/>
                      <a:pt x="41" y="24"/>
                    </a:cubicBezTo>
                    <a:cubicBezTo>
                      <a:pt x="51" y="28"/>
                      <a:pt x="47" y="36"/>
                      <a:pt x="48" y="55"/>
                    </a:cubicBezTo>
                    <a:cubicBezTo>
                      <a:pt x="50" y="74"/>
                      <a:pt x="67" y="78"/>
                      <a:pt x="67" y="78"/>
                    </a:cubicBezTo>
                    <a:cubicBezTo>
                      <a:pt x="67" y="78"/>
                      <a:pt x="48" y="81"/>
                      <a:pt x="23" y="61"/>
                    </a:cubicBezTo>
                    <a:cubicBezTo>
                      <a:pt x="0" y="41"/>
                      <a:pt x="0" y="3"/>
                      <a:pt x="13" y="2"/>
                    </a:cubicBezTo>
                    <a:cubicBezTo>
                      <a:pt x="26" y="0"/>
                      <a:pt x="31" y="10"/>
                      <a:pt x="2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56" name="Freeform 23"/>
              <p:cNvSpPr>
                <a:spLocks/>
              </p:cNvSpPr>
              <p:nvPr/>
            </p:nvSpPr>
            <p:spPr bwMode="auto">
              <a:xfrm>
                <a:off x="2756" y="2660"/>
                <a:ext cx="161" cy="109"/>
              </a:xfrm>
              <a:custGeom>
                <a:avLst/>
                <a:gdLst>
                  <a:gd name="T0" fmla="*/ 42 w 66"/>
                  <a:gd name="T1" fmla="*/ 18 h 45"/>
                  <a:gd name="T2" fmla="*/ 66 w 66"/>
                  <a:gd name="T3" fmla="*/ 34 h 45"/>
                  <a:gd name="T4" fmla="*/ 14 w 66"/>
                  <a:gd name="T5" fmla="*/ 14 h 45"/>
                  <a:gd name="T6" fmla="*/ 0 w 66"/>
                  <a:gd name="T7" fmla="*/ 8 h 45"/>
                  <a:gd name="T8" fmla="*/ 42 w 66"/>
                  <a:gd name="T9" fmla="*/ 18 h 45"/>
                </a:gdLst>
                <a:ahLst/>
                <a:cxnLst>
                  <a:cxn ang="0">
                    <a:pos x="T0" y="T1"/>
                  </a:cxn>
                  <a:cxn ang="0">
                    <a:pos x="T2" y="T3"/>
                  </a:cxn>
                  <a:cxn ang="0">
                    <a:pos x="T4" y="T5"/>
                  </a:cxn>
                  <a:cxn ang="0">
                    <a:pos x="T6" y="T7"/>
                  </a:cxn>
                  <a:cxn ang="0">
                    <a:pos x="T8" y="T9"/>
                  </a:cxn>
                </a:cxnLst>
                <a:rect l="0" t="0" r="r" b="b"/>
                <a:pathLst>
                  <a:path w="66" h="45">
                    <a:moveTo>
                      <a:pt x="42" y="18"/>
                    </a:moveTo>
                    <a:cubicBezTo>
                      <a:pt x="50" y="32"/>
                      <a:pt x="66" y="34"/>
                      <a:pt x="66" y="34"/>
                    </a:cubicBezTo>
                    <a:cubicBezTo>
                      <a:pt x="24" y="45"/>
                      <a:pt x="17" y="21"/>
                      <a:pt x="14" y="14"/>
                    </a:cubicBezTo>
                    <a:cubicBezTo>
                      <a:pt x="11" y="7"/>
                      <a:pt x="0" y="8"/>
                      <a:pt x="0" y="8"/>
                    </a:cubicBezTo>
                    <a:cubicBezTo>
                      <a:pt x="7" y="0"/>
                      <a:pt x="34" y="4"/>
                      <a:pt x="4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57" name="Freeform 24"/>
              <p:cNvSpPr>
                <a:spLocks/>
              </p:cNvSpPr>
              <p:nvPr/>
            </p:nvSpPr>
            <p:spPr bwMode="auto">
              <a:xfrm>
                <a:off x="2708" y="2718"/>
                <a:ext cx="131" cy="77"/>
              </a:xfrm>
              <a:custGeom>
                <a:avLst/>
                <a:gdLst>
                  <a:gd name="T0" fmla="*/ 42 w 54"/>
                  <a:gd name="T1" fmla="*/ 12 h 32"/>
                  <a:gd name="T2" fmla="*/ 52 w 54"/>
                  <a:gd name="T3" fmla="*/ 15 h 32"/>
                  <a:gd name="T4" fmla="*/ 54 w 54"/>
                  <a:gd name="T5" fmla="*/ 16 h 32"/>
                  <a:gd name="T6" fmla="*/ 53 w 54"/>
                  <a:gd name="T7" fmla="*/ 16 h 32"/>
                  <a:gd name="T8" fmla="*/ 54 w 54"/>
                  <a:gd name="T9" fmla="*/ 17 h 32"/>
                  <a:gd name="T10" fmla="*/ 52 w 54"/>
                  <a:gd name="T11" fmla="*/ 17 h 32"/>
                  <a:gd name="T12" fmla="*/ 42 w 54"/>
                  <a:gd name="T13" fmla="*/ 20 h 32"/>
                  <a:gd name="T14" fmla="*/ 39 w 54"/>
                  <a:gd name="T15" fmla="*/ 23 h 32"/>
                  <a:gd name="T16" fmla="*/ 14 w 54"/>
                  <a:gd name="T17" fmla="*/ 24 h 32"/>
                  <a:gd name="T18" fmla="*/ 7 w 54"/>
                  <a:gd name="T19" fmla="*/ 18 h 32"/>
                  <a:gd name="T20" fmla="*/ 0 w 54"/>
                  <a:gd name="T21" fmla="*/ 16 h 32"/>
                  <a:gd name="T22" fmla="*/ 2 w 54"/>
                  <a:gd name="T23" fmla="*/ 16 h 32"/>
                  <a:gd name="T24" fmla="*/ 0 w 54"/>
                  <a:gd name="T25" fmla="*/ 16 h 32"/>
                  <a:gd name="T26" fmla="*/ 7 w 54"/>
                  <a:gd name="T27" fmla="*/ 14 h 32"/>
                  <a:gd name="T28" fmla="*/ 14 w 54"/>
                  <a:gd name="T29" fmla="*/ 8 h 32"/>
                  <a:gd name="T30" fmla="*/ 39 w 54"/>
                  <a:gd name="T31" fmla="*/ 10 h 32"/>
                  <a:gd name="T32" fmla="*/ 42 w 54"/>
                  <a:gd name="T33"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32">
                    <a:moveTo>
                      <a:pt x="42" y="12"/>
                    </a:moveTo>
                    <a:cubicBezTo>
                      <a:pt x="46" y="13"/>
                      <a:pt x="49" y="14"/>
                      <a:pt x="52" y="15"/>
                    </a:cubicBezTo>
                    <a:cubicBezTo>
                      <a:pt x="53" y="16"/>
                      <a:pt x="54" y="16"/>
                      <a:pt x="54" y="16"/>
                    </a:cubicBezTo>
                    <a:cubicBezTo>
                      <a:pt x="54" y="16"/>
                      <a:pt x="54" y="16"/>
                      <a:pt x="53" y="16"/>
                    </a:cubicBezTo>
                    <a:cubicBezTo>
                      <a:pt x="54" y="16"/>
                      <a:pt x="54" y="17"/>
                      <a:pt x="54" y="17"/>
                    </a:cubicBezTo>
                    <a:cubicBezTo>
                      <a:pt x="54" y="17"/>
                      <a:pt x="53" y="17"/>
                      <a:pt x="52" y="17"/>
                    </a:cubicBezTo>
                    <a:cubicBezTo>
                      <a:pt x="49" y="19"/>
                      <a:pt x="46" y="20"/>
                      <a:pt x="42" y="20"/>
                    </a:cubicBezTo>
                    <a:cubicBezTo>
                      <a:pt x="41" y="21"/>
                      <a:pt x="40" y="22"/>
                      <a:pt x="39" y="23"/>
                    </a:cubicBezTo>
                    <a:cubicBezTo>
                      <a:pt x="32" y="28"/>
                      <a:pt x="22" y="32"/>
                      <a:pt x="14" y="24"/>
                    </a:cubicBezTo>
                    <a:cubicBezTo>
                      <a:pt x="11" y="21"/>
                      <a:pt x="9" y="19"/>
                      <a:pt x="7" y="18"/>
                    </a:cubicBezTo>
                    <a:cubicBezTo>
                      <a:pt x="3" y="17"/>
                      <a:pt x="0" y="16"/>
                      <a:pt x="0" y="16"/>
                    </a:cubicBezTo>
                    <a:cubicBezTo>
                      <a:pt x="0" y="16"/>
                      <a:pt x="1" y="17"/>
                      <a:pt x="2" y="16"/>
                    </a:cubicBezTo>
                    <a:cubicBezTo>
                      <a:pt x="1" y="16"/>
                      <a:pt x="0" y="16"/>
                      <a:pt x="0" y="16"/>
                    </a:cubicBezTo>
                    <a:cubicBezTo>
                      <a:pt x="0" y="16"/>
                      <a:pt x="3" y="15"/>
                      <a:pt x="7" y="14"/>
                    </a:cubicBezTo>
                    <a:cubicBezTo>
                      <a:pt x="9" y="13"/>
                      <a:pt x="11" y="11"/>
                      <a:pt x="14" y="8"/>
                    </a:cubicBezTo>
                    <a:cubicBezTo>
                      <a:pt x="22" y="0"/>
                      <a:pt x="32" y="5"/>
                      <a:pt x="39" y="10"/>
                    </a:cubicBezTo>
                    <a:cubicBezTo>
                      <a:pt x="40" y="11"/>
                      <a:pt x="41" y="11"/>
                      <a:pt x="4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58" name="Freeform 25"/>
              <p:cNvSpPr>
                <a:spLocks/>
              </p:cNvSpPr>
              <p:nvPr/>
            </p:nvSpPr>
            <p:spPr bwMode="auto">
              <a:xfrm>
                <a:off x="2829" y="2759"/>
                <a:ext cx="163" cy="195"/>
              </a:xfrm>
              <a:custGeom>
                <a:avLst/>
                <a:gdLst>
                  <a:gd name="T0" fmla="*/ 23 w 67"/>
                  <a:gd name="T1" fmla="*/ 21 h 81"/>
                  <a:gd name="T2" fmla="*/ 67 w 67"/>
                  <a:gd name="T3" fmla="*/ 3 h 81"/>
                  <a:gd name="T4" fmla="*/ 48 w 67"/>
                  <a:gd name="T5" fmla="*/ 26 h 81"/>
                  <a:gd name="T6" fmla="*/ 41 w 67"/>
                  <a:gd name="T7" fmla="*/ 58 h 81"/>
                  <a:gd name="T8" fmla="*/ 28 w 67"/>
                  <a:gd name="T9" fmla="*/ 42 h 81"/>
                  <a:gd name="T10" fmla="*/ 28 w 67"/>
                  <a:gd name="T11" fmla="*/ 62 h 81"/>
                  <a:gd name="T12" fmla="*/ 13 w 67"/>
                  <a:gd name="T13" fmla="*/ 80 h 81"/>
                  <a:gd name="T14" fmla="*/ 23 w 67"/>
                  <a:gd name="T15" fmla="*/ 2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3" y="21"/>
                    </a:moveTo>
                    <a:cubicBezTo>
                      <a:pt x="48" y="0"/>
                      <a:pt x="67" y="3"/>
                      <a:pt x="67" y="3"/>
                    </a:cubicBezTo>
                    <a:cubicBezTo>
                      <a:pt x="67" y="3"/>
                      <a:pt x="50" y="7"/>
                      <a:pt x="48" y="26"/>
                    </a:cubicBezTo>
                    <a:cubicBezTo>
                      <a:pt x="47" y="46"/>
                      <a:pt x="51" y="53"/>
                      <a:pt x="41" y="58"/>
                    </a:cubicBezTo>
                    <a:cubicBezTo>
                      <a:pt x="30" y="62"/>
                      <a:pt x="27" y="49"/>
                      <a:pt x="28" y="42"/>
                    </a:cubicBezTo>
                    <a:cubicBezTo>
                      <a:pt x="28" y="42"/>
                      <a:pt x="25" y="53"/>
                      <a:pt x="28" y="62"/>
                    </a:cubicBezTo>
                    <a:cubicBezTo>
                      <a:pt x="31" y="71"/>
                      <a:pt x="26" y="81"/>
                      <a:pt x="13" y="80"/>
                    </a:cubicBezTo>
                    <a:cubicBezTo>
                      <a:pt x="0" y="78"/>
                      <a:pt x="0" y="40"/>
                      <a:pt x="2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59" name="Freeform 26"/>
              <p:cNvSpPr>
                <a:spLocks/>
              </p:cNvSpPr>
              <p:nvPr/>
            </p:nvSpPr>
            <p:spPr bwMode="auto">
              <a:xfrm>
                <a:off x="2756" y="2745"/>
                <a:ext cx="161" cy="110"/>
              </a:xfrm>
              <a:custGeom>
                <a:avLst/>
                <a:gdLst>
                  <a:gd name="T0" fmla="*/ 66 w 66"/>
                  <a:gd name="T1" fmla="*/ 12 h 46"/>
                  <a:gd name="T2" fmla="*/ 42 w 66"/>
                  <a:gd name="T3" fmla="*/ 27 h 46"/>
                  <a:gd name="T4" fmla="*/ 0 w 66"/>
                  <a:gd name="T5" fmla="*/ 37 h 46"/>
                  <a:gd name="T6" fmla="*/ 14 w 66"/>
                  <a:gd name="T7" fmla="*/ 32 h 46"/>
                  <a:gd name="T8" fmla="*/ 66 w 66"/>
                  <a:gd name="T9" fmla="*/ 12 h 46"/>
                </a:gdLst>
                <a:ahLst/>
                <a:cxnLst>
                  <a:cxn ang="0">
                    <a:pos x="T0" y="T1"/>
                  </a:cxn>
                  <a:cxn ang="0">
                    <a:pos x="T2" y="T3"/>
                  </a:cxn>
                  <a:cxn ang="0">
                    <a:pos x="T4" y="T5"/>
                  </a:cxn>
                  <a:cxn ang="0">
                    <a:pos x="T6" y="T7"/>
                  </a:cxn>
                  <a:cxn ang="0">
                    <a:pos x="T8" y="T9"/>
                  </a:cxn>
                </a:cxnLst>
                <a:rect l="0" t="0" r="r" b="b"/>
                <a:pathLst>
                  <a:path w="66" h="46">
                    <a:moveTo>
                      <a:pt x="66" y="12"/>
                    </a:moveTo>
                    <a:cubicBezTo>
                      <a:pt x="66" y="12"/>
                      <a:pt x="50" y="13"/>
                      <a:pt x="42" y="27"/>
                    </a:cubicBezTo>
                    <a:cubicBezTo>
                      <a:pt x="34" y="42"/>
                      <a:pt x="7" y="46"/>
                      <a:pt x="0" y="37"/>
                    </a:cubicBezTo>
                    <a:cubicBezTo>
                      <a:pt x="0" y="37"/>
                      <a:pt x="11" y="39"/>
                      <a:pt x="14" y="32"/>
                    </a:cubicBezTo>
                    <a:cubicBezTo>
                      <a:pt x="17" y="25"/>
                      <a:pt x="24" y="0"/>
                      <a:pt x="6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grpSp>
        <p:grpSp>
          <p:nvGrpSpPr>
            <p:cNvPr id="49" name="Group 21"/>
            <p:cNvGrpSpPr>
              <a:grpSpLocks noChangeAspect="1"/>
            </p:cNvGrpSpPr>
            <p:nvPr/>
          </p:nvGrpSpPr>
          <p:grpSpPr bwMode="auto">
            <a:xfrm rot="10800000">
              <a:off x="6881020" y="4133186"/>
              <a:ext cx="336993" cy="468705"/>
              <a:chOff x="2708" y="2559"/>
              <a:chExt cx="284" cy="395"/>
            </a:xfrm>
            <a:grpFill/>
          </p:grpSpPr>
          <p:sp>
            <p:nvSpPr>
              <p:cNvPr id="50" name="Freeform 22"/>
              <p:cNvSpPr>
                <a:spLocks/>
              </p:cNvSpPr>
              <p:nvPr/>
            </p:nvSpPr>
            <p:spPr bwMode="auto">
              <a:xfrm>
                <a:off x="2829" y="2559"/>
                <a:ext cx="163" cy="195"/>
              </a:xfrm>
              <a:custGeom>
                <a:avLst/>
                <a:gdLst>
                  <a:gd name="T0" fmla="*/ 28 w 67"/>
                  <a:gd name="T1" fmla="*/ 19 h 81"/>
                  <a:gd name="T2" fmla="*/ 28 w 67"/>
                  <a:gd name="T3" fmla="*/ 39 h 81"/>
                  <a:gd name="T4" fmla="*/ 41 w 67"/>
                  <a:gd name="T5" fmla="*/ 24 h 81"/>
                  <a:gd name="T6" fmla="*/ 48 w 67"/>
                  <a:gd name="T7" fmla="*/ 55 h 81"/>
                  <a:gd name="T8" fmla="*/ 67 w 67"/>
                  <a:gd name="T9" fmla="*/ 78 h 81"/>
                  <a:gd name="T10" fmla="*/ 23 w 67"/>
                  <a:gd name="T11" fmla="*/ 61 h 81"/>
                  <a:gd name="T12" fmla="*/ 13 w 67"/>
                  <a:gd name="T13" fmla="*/ 2 h 81"/>
                  <a:gd name="T14" fmla="*/ 28 w 67"/>
                  <a:gd name="T15" fmla="*/ 1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8" y="19"/>
                    </a:moveTo>
                    <a:cubicBezTo>
                      <a:pt x="25" y="28"/>
                      <a:pt x="28" y="39"/>
                      <a:pt x="28" y="39"/>
                    </a:cubicBezTo>
                    <a:cubicBezTo>
                      <a:pt x="27" y="32"/>
                      <a:pt x="30" y="19"/>
                      <a:pt x="41" y="24"/>
                    </a:cubicBezTo>
                    <a:cubicBezTo>
                      <a:pt x="51" y="28"/>
                      <a:pt x="47" y="36"/>
                      <a:pt x="48" y="55"/>
                    </a:cubicBezTo>
                    <a:cubicBezTo>
                      <a:pt x="50" y="74"/>
                      <a:pt x="67" y="78"/>
                      <a:pt x="67" y="78"/>
                    </a:cubicBezTo>
                    <a:cubicBezTo>
                      <a:pt x="67" y="78"/>
                      <a:pt x="48" y="81"/>
                      <a:pt x="23" y="61"/>
                    </a:cubicBezTo>
                    <a:cubicBezTo>
                      <a:pt x="0" y="41"/>
                      <a:pt x="0" y="3"/>
                      <a:pt x="13" y="2"/>
                    </a:cubicBezTo>
                    <a:cubicBezTo>
                      <a:pt x="26" y="0"/>
                      <a:pt x="31" y="10"/>
                      <a:pt x="2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51" name="Freeform 23"/>
              <p:cNvSpPr>
                <a:spLocks/>
              </p:cNvSpPr>
              <p:nvPr/>
            </p:nvSpPr>
            <p:spPr bwMode="auto">
              <a:xfrm>
                <a:off x="2756" y="2660"/>
                <a:ext cx="161" cy="109"/>
              </a:xfrm>
              <a:custGeom>
                <a:avLst/>
                <a:gdLst>
                  <a:gd name="T0" fmla="*/ 42 w 66"/>
                  <a:gd name="T1" fmla="*/ 18 h 45"/>
                  <a:gd name="T2" fmla="*/ 66 w 66"/>
                  <a:gd name="T3" fmla="*/ 34 h 45"/>
                  <a:gd name="T4" fmla="*/ 14 w 66"/>
                  <a:gd name="T5" fmla="*/ 14 h 45"/>
                  <a:gd name="T6" fmla="*/ 0 w 66"/>
                  <a:gd name="T7" fmla="*/ 8 h 45"/>
                  <a:gd name="T8" fmla="*/ 42 w 66"/>
                  <a:gd name="T9" fmla="*/ 18 h 45"/>
                </a:gdLst>
                <a:ahLst/>
                <a:cxnLst>
                  <a:cxn ang="0">
                    <a:pos x="T0" y="T1"/>
                  </a:cxn>
                  <a:cxn ang="0">
                    <a:pos x="T2" y="T3"/>
                  </a:cxn>
                  <a:cxn ang="0">
                    <a:pos x="T4" y="T5"/>
                  </a:cxn>
                  <a:cxn ang="0">
                    <a:pos x="T6" y="T7"/>
                  </a:cxn>
                  <a:cxn ang="0">
                    <a:pos x="T8" y="T9"/>
                  </a:cxn>
                </a:cxnLst>
                <a:rect l="0" t="0" r="r" b="b"/>
                <a:pathLst>
                  <a:path w="66" h="45">
                    <a:moveTo>
                      <a:pt x="42" y="18"/>
                    </a:moveTo>
                    <a:cubicBezTo>
                      <a:pt x="50" y="32"/>
                      <a:pt x="66" y="34"/>
                      <a:pt x="66" y="34"/>
                    </a:cubicBezTo>
                    <a:cubicBezTo>
                      <a:pt x="24" y="45"/>
                      <a:pt x="17" y="21"/>
                      <a:pt x="14" y="14"/>
                    </a:cubicBezTo>
                    <a:cubicBezTo>
                      <a:pt x="11" y="7"/>
                      <a:pt x="0" y="8"/>
                      <a:pt x="0" y="8"/>
                    </a:cubicBezTo>
                    <a:cubicBezTo>
                      <a:pt x="7" y="0"/>
                      <a:pt x="34" y="4"/>
                      <a:pt x="4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52" name="Freeform 24"/>
              <p:cNvSpPr>
                <a:spLocks/>
              </p:cNvSpPr>
              <p:nvPr/>
            </p:nvSpPr>
            <p:spPr bwMode="auto">
              <a:xfrm>
                <a:off x="2708" y="2718"/>
                <a:ext cx="131" cy="77"/>
              </a:xfrm>
              <a:custGeom>
                <a:avLst/>
                <a:gdLst>
                  <a:gd name="T0" fmla="*/ 42 w 54"/>
                  <a:gd name="T1" fmla="*/ 12 h 32"/>
                  <a:gd name="T2" fmla="*/ 52 w 54"/>
                  <a:gd name="T3" fmla="*/ 15 h 32"/>
                  <a:gd name="T4" fmla="*/ 54 w 54"/>
                  <a:gd name="T5" fmla="*/ 16 h 32"/>
                  <a:gd name="T6" fmla="*/ 53 w 54"/>
                  <a:gd name="T7" fmla="*/ 16 h 32"/>
                  <a:gd name="T8" fmla="*/ 54 w 54"/>
                  <a:gd name="T9" fmla="*/ 17 h 32"/>
                  <a:gd name="T10" fmla="*/ 52 w 54"/>
                  <a:gd name="T11" fmla="*/ 17 h 32"/>
                  <a:gd name="T12" fmla="*/ 42 w 54"/>
                  <a:gd name="T13" fmla="*/ 20 h 32"/>
                  <a:gd name="T14" fmla="*/ 39 w 54"/>
                  <a:gd name="T15" fmla="*/ 23 h 32"/>
                  <a:gd name="T16" fmla="*/ 14 w 54"/>
                  <a:gd name="T17" fmla="*/ 24 h 32"/>
                  <a:gd name="T18" fmla="*/ 7 w 54"/>
                  <a:gd name="T19" fmla="*/ 18 h 32"/>
                  <a:gd name="T20" fmla="*/ 0 w 54"/>
                  <a:gd name="T21" fmla="*/ 16 h 32"/>
                  <a:gd name="T22" fmla="*/ 2 w 54"/>
                  <a:gd name="T23" fmla="*/ 16 h 32"/>
                  <a:gd name="T24" fmla="*/ 0 w 54"/>
                  <a:gd name="T25" fmla="*/ 16 h 32"/>
                  <a:gd name="T26" fmla="*/ 7 w 54"/>
                  <a:gd name="T27" fmla="*/ 14 h 32"/>
                  <a:gd name="T28" fmla="*/ 14 w 54"/>
                  <a:gd name="T29" fmla="*/ 8 h 32"/>
                  <a:gd name="T30" fmla="*/ 39 w 54"/>
                  <a:gd name="T31" fmla="*/ 10 h 32"/>
                  <a:gd name="T32" fmla="*/ 42 w 54"/>
                  <a:gd name="T33"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32">
                    <a:moveTo>
                      <a:pt x="42" y="12"/>
                    </a:moveTo>
                    <a:cubicBezTo>
                      <a:pt x="46" y="13"/>
                      <a:pt x="49" y="14"/>
                      <a:pt x="52" y="15"/>
                    </a:cubicBezTo>
                    <a:cubicBezTo>
                      <a:pt x="53" y="16"/>
                      <a:pt x="54" y="16"/>
                      <a:pt x="54" y="16"/>
                    </a:cubicBezTo>
                    <a:cubicBezTo>
                      <a:pt x="54" y="16"/>
                      <a:pt x="54" y="16"/>
                      <a:pt x="53" y="16"/>
                    </a:cubicBezTo>
                    <a:cubicBezTo>
                      <a:pt x="54" y="16"/>
                      <a:pt x="54" y="17"/>
                      <a:pt x="54" y="17"/>
                    </a:cubicBezTo>
                    <a:cubicBezTo>
                      <a:pt x="54" y="17"/>
                      <a:pt x="53" y="17"/>
                      <a:pt x="52" y="17"/>
                    </a:cubicBezTo>
                    <a:cubicBezTo>
                      <a:pt x="49" y="19"/>
                      <a:pt x="46" y="20"/>
                      <a:pt x="42" y="20"/>
                    </a:cubicBezTo>
                    <a:cubicBezTo>
                      <a:pt x="41" y="21"/>
                      <a:pt x="40" y="22"/>
                      <a:pt x="39" y="23"/>
                    </a:cubicBezTo>
                    <a:cubicBezTo>
                      <a:pt x="32" y="28"/>
                      <a:pt x="22" y="32"/>
                      <a:pt x="14" y="24"/>
                    </a:cubicBezTo>
                    <a:cubicBezTo>
                      <a:pt x="11" y="21"/>
                      <a:pt x="9" y="19"/>
                      <a:pt x="7" y="18"/>
                    </a:cubicBezTo>
                    <a:cubicBezTo>
                      <a:pt x="3" y="17"/>
                      <a:pt x="0" y="16"/>
                      <a:pt x="0" y="16"/>
                    </a:cubicBezTo>
                    <a:cubicBezTo>
                      <a:pt x="0" y="16"/>
                      <a:pt x="1" y="17"/>
                      <a:pt x="2" y="16"/>
                    </a:cubicBezTo>
                    <a:cubicBezTo>
                      <a:pt x="1" y="16"/>
                      <a:pt x="0" y="16"/>
                      <a:pt x="0" y="16"/>
                    </a:cubicBezTo>
                    <a:cubicBezTo>
                      <a:pt x="0" y="16"/>
                      <a:pt x="3" y="15"/>
                      <a:pt x="7" y="14"/>
                    </a:cubicBezTo>
                    <a:cubicBezTo>
                      <a:pt x="9" y="13"/>
                      <a:pt x="11" y="11"/>
                      <a:pt x="14" y="8"/>
                    </a:cubicBezTo>
                    <a:cubicBezTo>
                      <a:pt x="22" y="0"/>
                      <a:pt x="32" y="5"/>
                      <a:pt x="39" y="10"/>
                    </a:cubicBezTo>
                    <a:cubicBezTo>
                      <a:pt x="40" y="11"/>
                      <a:pt x="41" y="11"/>
                      <a:pt x="4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53" name="Freeform 25"/>
              <p:cNvSpPr>
                <a:spLocks/>
              </p:cNvSpPr>
              <p:nvPr/>
            </p:nvSpPr>
            <p:spPr bwMode="auto">
              <a:xfrm>
                <a:off x="2829" y="2759"/>
                <a:ext cx="163" cy="195"/>
              </a:xfrm>
              <a:custGeom>
                <a:avLst/>
                <a:gdLst>
                  <a:gd name="T0" fmla="*/ 23 w 67"/>
                  <a:gd name="T1" fmla="*/ 21 h 81"/>
                  <a:gd name="T2" fmla="*/ 67 w 67"/>
                  <a:gd name="T3" fmla="*/ 3 h 81"/>
                  <a:gd name="T4" fmla="*/ 48 w 67"/>
                  <a:gd name="T5" fmla="*/ 26 h 81"/>
                  <a:gd name="T6" fmla="*/ 41 w 67"/>
                  <a:gd name="T7" fmla="*/ 58 h 81"/>
                  <a:gd name="T8" fmla="*/ 28 w 67"/>
                  <a:gd name="T9" fmla="*/ 42 h 81"/>
                  <a:gd name="T10" fmla="*/ 28 w 67"/>
                  <a:gd name="T11" fmla="*/ 62 h 81"/>
                  <a:gd name="T12" fmla="*/ 13 w 67"/>
                  <a:gd name="T13" fmla="*/ 80 h 81"/>
                  <a:gd name="T14" fmla="*/ 23 w 67"/>
                  <a:gd name="T15" fmla="*/ 2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3" y="21"/>
                    </a:moveTo>
                    <a:cubicBezTo>
                      <a:pt x="48" y="0"/>
                      <a:pt x="67" y="3"/>
                      <a:pt x="67" y="3"/>
                    </a:cubicBezTo>
                    <a:cubicBezTo>
                      <a:pt x="67" y="3"/>
                      <a:pt x="50" y="7"/>
                      <a:pt x="48" y="26"/>
                    </a:cubicBezTo>
                    <a:cubicBezTo>
                      <a:pt x="47" y="46"/>
                      <a:pt x="51" y="53"/>
                      <a:pt x="41" y="58"/>
                    </a:cubicBezTo>
                    <a:cubicBezTo>
                      <a:pt x="30" y="62"/>
                      <a:pt x="27" y="49"/>
                      <a:pt x="28" y="42"/>
                    </a:cubicBezTo>
                    <a:cubicBezTo>
                      <a:pt x="28" y="42"/>
                      <a:pt x="25" y="53"/>
                      <a:pt x="28" y="62"/>
                    </a:cubicBezTo>
                    <a:cubicBezTo>
                      <a:pt x="31" y="71"/>
                      <a:pt x="26" y="81"/>
                      <a:pt x="13" y="80"/>
                    </a:cubicBezTo>
                    <a:cubicBezTo>
                      <a:pt x="0" y="78"/>
                      <a:pt x="0" y="40"/>
                      <a:pt x="2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54" name="Freeform 26"/>
              <p:cNvSpPr>
                <a:spLocks/>
              </p:cNvSpPr>
              <p:nvPr/>
            </p:nvSpPr>
            <p:spPr bwMode="auto">
              <a:xfrm>
                <a:off x="2756" y="2745"/>
                <a:ext cx="161" cy="110"/>
              </a:xfrm>
              <a:custGeom>
                <a:avLst/>
                <a:gdLst>
                  <a:gd name="T0" fmla="*/ 66 w 66"/>
                  <a:gd name="T1" fmla="*/ 12 h 46"/>
                  <a:gd name="T2" fmla="*/ 42 w 66"/>
                  <a:gd name="T3" fmla="*/ 27 h 46"/>
                  <a:gd name="T4" fmla="*/ 0 w 66"/>
                  <a:gd name="T5" fmla="*/ 37 h 46"/>
                  <a:gd name="T6" fmla="*/ 14 w 66"/>
                  <a:gd name="T7" fmla="*/ 32 h 46"/>
                  <a:gd name="T8" fmla="*/ 66 w 66"/>
                  <a:gd name="T9" fmla="*/ 12 h 46"/>
                </a:gdLst>
                <a:ahLst/>
                <a:cxnLst>
                  <a:cxn ang="0">
                    <a:pos x="T0" y="T1"/>
                  </a:cxn>
                  <a:cxn ang="0">
                    <a:pos x="T2" y="T3"/>
                  </a:cxn>
                  <a:cxn ang="0">
                    <a:pos x="T4" y="T5"/>
                  </a:cxn>
                  <a:cxn ang="0">
                    <a:pos x="T6" y="T7"/>
                  </a:cxn>
                  <a:cxn ang="0">
                    <a:pos x="T8" y="T9"/>
                  </a:cxn>
                </a:cxnLst>
                <a:rect l="0" t="0" r="r" b="b"/>
                <a:pathLst>
                  <a:path w="66" h="46">
                    <a:moveTo>
                      <a:pt x="66" y="12"/>
                    </a:moveTo>
                    <a:cubicBezTo>
                      <a:pt x="66" y="12"/>
                      <a:pt x="50" y="13"/>
                      <a:pt x="42" y="27"/>
                    </a:cubicBezTo>
                    <a:cubicBezTo>
                      <a:pt x="34" y="42"/>
                      <a:pt x="7" y="46"/>
                      <a:pt x="0" y="37"/>
                    </a:cubicBezTo>
                    <a:cubicBezTo>
                      <a:pt x="0" y="37"/>
                      <a:pt x="11" y="39"/>
                      <a:pt x="14" y="32"/>
                    </a:cubicBezTo>
                    <a:cubicBezTo>
                      <a:pt x="17" y="25"/>
                      <a:pt x="24" y="0"/>
                      <a:pt x="6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grpSp>
      </p:grpSp>
      <p:cxnSp>
        <p:nvCxnSpPr>
          <p:cNvPr id="60" name="1"/>
          <p:cNvCxnSpPr/>
          <p:nvPr/>
        </p:nvCxnSpPr>
        <p:spPr>
          <a:xfrm>
            <a:off x="4000310" y="2938506"/>
            <a:ext cx="995373" cy="1936"/>
          </a:xfrm>
          <a:prstGeom prst="line">
            <a:avLst/>
          </a:prstGeom>
          <a:ln w="2222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61" name="1"/>
          <p:cNvGrpSpPr/>
          <p:nvPr/>
        </p:nvGrpSpPr>
        <p:grpSpPr>
          <a:xfrm>
            <a:off x="1675296" y="2751435"/>
            <a:ext cx="1566017" cy="357553"/>
            <a:chOff x="2326534" y="4174855"/>
            <a:chExt cx="2088023" cy="476737"/>
          </a:xfrm>
          <a:solidFill>
            <a:schemeClr val="accent1"/>
          </a:solidFill>
        </p:grpSpPr>
        <p:grpSp>
          <p:nvGrpSpPr>
            <p:cNvPr id="62" name="淘宝店chenying0907出品 61"/>
            <p:cNvGrpSpPr/>
            <p:nvPr/>
          </p:nvGrpSpPr>
          <p:grpSpPr>
            <a:xfrm>
              <a:off x="2326534" y="4174855"/>
              <a:ext cx="2088023" cy="476737"/>
              <a:chOff x="5129990" y="4125154"/>
              <a:chExt cx="2088023" cy="476737"/>
            </a:xfrm>
            <a:grpFill/>
          </p:grpSpPr>
          <p:grpSp>
            <p:nvGrpSpPr>
              <p:cNvPr id="64" name="Group 21"/>
              <p:cNvGrpSpPr>
                <a:grpSpLocks noChangeAspect="1"/>
              </p:cNvGrpSpPr>
              <p:nvPr/>
            </p:nvGrpSpPr>
            <p:grpSpPr bwMode="auto">
              <a:xfrm>
                <a:off x="5129990" y="4125154"/>
                <a:ext cx="336993" cy="468705"/>
                <a:chOff x="2708" y="2559"/>
                <a:chExt cx="284" cy="395"/>
              </a:xfrm>
              <a:grpFill/>
            </p:grpSpPr>
            <p:sp>
              <p:nvSpPr>
                <p:cNvPr id="71" name="Freeform 22"/>
                <p:cNvSpPr>
                  <a:spLocks/>
                </p:cNvSpPr>
                <p:nvPr/>
              </p:nvSpPr>
              <p:spPr bwMode="auto">
                <a:xfrm>
                  <a:off x="2829" y="2559"/>
                  <a:ext cx="163" cy="195"/>
                </a:xfrm>
                <a:custGeom>
                  <a:avLst/>
                  <a:gdLst>
                    <a:gd name="T0" fmla="*/ 28 w 67"/>
                    <a:gd name="T1" fmla="*/ 19 h 81"/>
                    <a:gd name="T2" fmla="*/ 28 w 67"/>
                    <a:gd name="T3" fmla="*/ 39 h 81"/>
                    <a:gd name="T4" fmla="*/ 41 w 67"/>
                    <a:gd name="T5" fmla="*/ 24 h 81"/>
                    <a:gd name="T6" fmla="*/ 48 w 67"/>
                    <a:gd name="T7" fmla="*/ 55 h 81"/>
                    <a:gd name="T8" fmla="*/ 67 w 67"/>
                    <a:gd name="T9" fmla="*/ 78 h 81"/>
                    <a:gd name="T10" fmla="*/ 23 w 67"/>
                    <a:gd name="T11" fmla="*/ 61 h 81"/>
                    <a:gd name="T12" fmla="*/ 13 w 67"/>
                    <a:gd name="T13" fmla="*/ 2 h 81"/>
                    <a:gd name="T14" fmla="*/ 28 w 67"/>
                    <a:gd name="T15" fmla="*/ 1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8" y="19"/>
                      </a:moveTo>
                      <a:cubicBezTo>
                        <a:pt x="25" y="28"/>
                        <a:pt x="28" y="39"/>
                        <a:pt x="28" y="39"/>
                      </a:cubicBezTo>
                      <a:cubicBezTo>
                        <a:pt x="27" y="32"/>
                        <a:pt x="30" y="19"/>
                        <a:pt x="41" y="24"/>
                      </a:cubicBezTo>
                      <a:cubicBezTo>
                        <a:pt x="51" y="28"/>
                        <a:pt x="47" y="36"/>
                        <a:pt x="48" y="55"/>
                      </a:cubicBezTo>
                      <a:cubicBezTo>
                        <a:pt x="50" y="74"/>
                        <a:pt x="67" y="78"/>
                        <a:pt x="67" y="78"/>
                      </a:cubicBezTo>
                      <a:cubicBezTo>
                        <a:pt x="67" y="78"/>
                        <a:pt x="48" y="81"/>
                        <a:pt x="23" y="61"/>
                      </a:cubicBezTo>
                      <a:cubicBezTo>
                        <a:pt x="0" y="41"/>
                        <a:pt x="0" y="3"/>
                        <a:pt x="13" y="2"/>
                      </a:cubicBezTo>
                      <a:cubicBezTo>
                        <a:pt x="26" y="0"/>
                        <a:pt x="31" y="10"/>
                        <a:pt x="2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72" name="Freeform 23"/>
                <p:cNvSpPr>
                  <a:spLocks/>
                </p:cNvSpPr>
                <p:nvPr/>
              </p:nvSpPr>
              <p:spPr bwMode="auto">
                <a:xfrm>
                  <a:off x="2756" y="2660"/>
                  <a:ext cx="161" cy="109"/>
                </a:xfrm>
                <a:custGeom>
                  <a:avLst/>
                  <a:gdLst>
                    <a:gd name="T0" fmla="*/ 42 w 66"/>
                    <a:gd name="T1" fmla="*/ 18 h 45"/>
                    <a:gd name="T2" fmla="*/ 66 w 66"/>
                    <a:gd name="T3" fmla="*/ 34 h 45"/>
                    <a:gd name="T4" fmla="*/ 14 w 66"/>
                    <a:gd name="T5" fmla="*/ 14 h 45"/>
                    <a:gd name="T6" fmla="*/ 0 w 66"/>
                    <a:gd name="T7" fmla="*/ 8 h 45"/>
                    <a:gd name="T8" fmla="*/ 42 w 66"/>
                    <a:gd name="T9" fmla="*/ 18 h 45"/>
                  </a:gdLst>
                  <a:ahLst/>
                  <a:cxnLst>
                    <a:cxn ang="0">
                      <a:pos x="T0" y="T1"/>
                    </a:cxn>
                    <a:cxn ang="0">
                      <a:pos x="T2" y="T3"/>
                    </a:cxn>
                    <a:cxn ang="0">
                      <a:pos x="T4" y="T5"/>
                    </a:cxn>
                    <a:cxn ang="0">
                      <a:pos x="T6" y="T7"/>
                    </a:cxn>
                    <a:cxn ang="0">
                      <a:pos x="T8" y="T9"/>
                    </a:cxn>
                  </a:cxnLst>
                  <a:rect l="0" t="0" r="r" b="b"/>
                  <a:pathLst>
                    <a:path w="66" h="45">
                      <a:moveTo>
                        <a:pt x="42" y="18"/>
                      </a:moveTo>
                      <a:cubicBezTo>
                        <a:pt x="50" y="32"/>
                        <a:pt x="66" y="34"/>
                        <a:pt x="66" y="34"/>
                      </a:cubicBezTo>
                      <a:cubicBezTo>
                        <a:pt x="24" y="45"/>
                        <a:pt x="17" y="21"/>
                        <a:pt x="14" y="14"/>
                      </a:cubicBezTo>
                      <a:cubicBezTo>
                        <a:pt x="11" y="7"/>
                        <a:pt x="0" y="8"/>
                        <a:pt x="0" y="8"/>
                      </a:cubicBezTo>
                      <a:cubicBezTo>
                        <a:pt x="7" y="0"/>
                        <a:pt x="34" y="4"/>
                        <a:pt x="4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73" name="Freeform 24"/>
                <p:cNvSpPr>
                  <a:spLocks/>
                </p:cNvSpPr>
                <p:nvPr/>
              </p:nvSpPr>
              <p:spPr bwMode="auto">
                <a:xfrm>
                  <a:off x="2708" y="2718"/>
                  <a:ext cx="131" cy="77"/>
                </a:xfrm>
                <a:custGeom>
                  <a:avLst/>
                  <a:gdLst>
                    <a:gd name="T0" fmla="*/ 42 w 54"/>
                    <a:gd name="T1" fmla="*/ 12 h 32"/>
                    <a:gd name="T2" fmla="*/ 52 w 54"/>
                    <a:gd name="T3" fmla="*/ 15 h 32"/>
                    <a:gd name="T4" fmla="*/ 54 w 54"/>
                    <a:gd name="T5" fmla="*/ 16 h 32"/>
                    <a:gd name="T6" fmla="*/ 53 w 54"/>
                    <a:gd name="T7" fmla="*/ 16 h 32"/>
                    <a:gd name="T8" fmla="*/ 54 w 54"/>
                    <a:gd name="T9" fmla="*/ 17 h 32"/>
                    <a:gd name="T10" fmla="*/ 52 w 54"/>
                    <a:gd name="T11" fmla="*/ 17 h 32"/>
                    <a:gd name="T12" fmla="*/ 42 w 54"/>
                    <a:gd name="T13" fmla="*/ 20 h 32"/>
                    <a:gd name="T14" fmla="*/ 39 w 54"/>
                    <a:gd name="T15" fmla="*/ 23 h 32"/>
                    <a:gd name="T16" fmla="*/ 14 w 54"/>
                    <a:gd name="T17" fmla="*/ 24 h 32"/>
                    <a:gd name="T18" fmla="*/ 7 w 54"/>
                    <a:gd name="T19" fmla="*/ 18 h 32"/>
                    <a:gd name="T20" fmla="*/ 0 w 54"/>
                    <a:gd name="T21" fmla="*/ 16 h 32"/>
                    <a:gd name="T22" fmla="*/ 2 w 54"/>
                    <a:gd name="T23" fmla="*/ 16 h 32"/>
                    <a:gd name="T24" fmla="*/ 0 w 54"/>
                    <a:gd name="T25" fmla="*/ 16 h 32"/>
                    <a:gd name="T26" fmla="*/ 7 w 54"/>
                    <a:gd name="T27" fmla="*/ 14 h 32"/>
                    <a:gd name="T28" fmla="*/ 14 w 54"/>
                    <a:gd name="T29" fmla="*/ 8 h 32"/>
                    <a:gd name="T30" fmla="*/ 39 w 54"/>
                    <a:gd name="T31" fmla="*/ 10 h 32"/>
                    <a:gd name="T32" fmla="*/ 42 w 54"/>
                    <a:gd name="T33"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32">
                      <a:moveTo>
                        <a:pt x="42" y="12"/>
                      </a:moveTo>
                      <a:cubicBezTo>
                        <a:pt x="46" y="13"/>
                        <a:pt x="49" y="14"/>
                        <a:pt x="52" y="15"/>
                      </a:cubicBezTo>
                      <a:cubicBezTo>
                        <a:pt x="53" y="16"/>
                        <a:pt x="54" y="16"/>
                        <a:pt x="54" y="16"/>
                      </a:cubicBezTo>
                      <a:cubicBezTo>
                        <a:pt x="54" y="16"/>
                        <a:pt x="54" y="16"/>
                        <a:pt x="53" y="16"/>
                      </a:cubicBezTo>
                      <a:cubicBezTo>
                        <a:pt x="54" y="16"/>
                        <a:pt x="54" y="17"/>
                        <a:pt x="54" y="17"/>
                      </a:cubicBezTo>
                      <a:cubicBezTo>
                        <a:pt x="54" y="17"/>
                        <a:pt x="53" y="17"/>
                        <a:pt x="52" y="17"/>
                      </a:cubicBezTo>
                      <a:cubicBezTo>
                        <a:pt x="49" y="19"/>
                        <a:pt x="46" y="20"/>
                        <a:pt x="42" y="20"/>
                      </a:cubicBezTo>
                      <a:cubicBezTo>
                        <a:pt x="41" y="21"/>
                        <a:pt x="40" y="22"/>
                        <a:pt x="39" y="23"/>
                      </a:cubicBezTo>
                      <a:cubicBezTo>
                        <a:pt x="32" y="28"/>
                        <a:pt x="22" y="32"/>
                        <a:pt x="14" y="24"/>
                      </a:cubicBezTo>
                      <a:cubicBezTo>
                        <a:pt x="11" y="21"/>
                        <a:pt x="9" y="19"/>
                        <a:pt x="7" y="18"/>
                      </a:cubicBezTo>
                      <a:cubicBezTo>
                        <a:pt x="3" y="17"/>
                        <a:pt x="0" y="16"/>
                        <a:pt x="0" y="16"/>
                      </a:cubicBezTo>
                      <a:cubicBezTo>
                        <a:pt x="0" y="16"/>
                        <a:pt x="1" y="17"/>
                        <a:pt x="2" y="16"/>
                      </a:cubicBezTo>
                      <a:cubicBezTo>
                        <a:pt x="1" y="16"/>
                        <a:pt x="0" y="16"/>
                        <a:pt x="0" y="16"/>
                      </a:cubicBezTo>
                      <a:cubicBezTo>
                        <a:pt x="0" y="16"/>
                        <a:pt x="3" y="15"/>
                        <a:pt x="7" y="14"/>
                      </a:cubicBezTo>
                      <a:cubicBezTo>
                        <a:pt x="9" y="13"/>
                        <a:pt x="11" y="11"/>
                        <a:pt x="14" y="8"/>
                      </a:cubicBezTo>
                      <a:cubicBezTo>
                        <a:pt x="22" y="0"/>
                        <a:pt x="32" y="5"/>
                        <a:pt x="39" y="10"/>
                      </a:cubicBezTo>
                      <a:cubicBezTo>
                        <a:pt x="40" y="11"/>
                        <a:pt x="41" y="11"/>
                        <a:pt x="4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74" name="Freeform 25"/>
                <p:cNvSpPr>
                  <a:spLocks/>
                </p:cNvSpPr>
                <p:nvPr/>
              </p:nvSpPr>
              <p:spPr bwMode="auto">
                <a:xfrm>
                  <a:off x="2829" y="2759"/>
                  <a:ext cx="163" cy="195"/>
                </a:xfrm>
                <a:custGeom>
                  <a:avLst/>
                  <a:gdLst>
                    <a:gd name="T0" fmla="*/ 23 w 67"/>
                    <a:gd name="T1" fmla="*/ 21 h 81"/>
                    <a:gd name="T2" fmla="*/ 67 w 67"/>
                    <a:gd name="T3" fmla="*/ 3 h 81"/>
                    <a:gd name="T4" fmla="*/ 48 w 67"/>
                    <a:gd name="T5" fmla="*/ 26 h 81"/>
                    <a:gd name="T6" fmla="*/ 41 w 67"/>
                    <a:gd name="T7" fmla="*/ 58 h 81"/>
                    <a:gd name="T8" fmla="*/ 28 w 67"/>
                    <a:gd name="T9" fmla="*/ 42 h 81"/>
                    <a:gd name="T10" fmla="*/ 28 w 67"/>
                    <a:gd name="T11" fmla="*/ 62 h 81"/>
                    <a:gd name="T12" fmla="*/ 13 w 67"/>
                    <a:gd name="T13" fmla="*/ 80 h 81"/>
                    <a:gd name="T14" fmla="*/ 23 w 67"/>
                    <a:gd name="T15" fmla="*/ 2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3" y="21"/>
                      </a:moveTo>
                      <a:cubicBezTo>
                        <a:pt x="48" y="0"/>
                        <a:pt x="67" y="3"/>
                        <a:pt x="67" y="3"/>
                      </a:cubicBezTo>
                      <a:cubicBezTo>
                        <a:pt x="67" y="3"/>
                        <a:pt x="50" y="7"/>
                        <a:pt x="48" y="26"/>
                      </a:cubicBezTo>
                      <a:cubicBezTo>
                        <a:pt x="47" y="46"/>
                        <a:pt x="51" y="53"/>
                        <a:pt x="41" y="58"/>
                      </a:cubicBezTo>
                      <a:cubicBezTo>
                        <a:pt x="30" y="62"/>
                        <a:pt x="27" y="49"/>
                        <a:pt x="28" y="42"/>
                      </a:cubicBezTo>
                      <a:cubicBezTo>
                        <a:pt x="28" y="42"/>
                        <a:pt x="25" y="53"/>
                        <a:pt x="28" y="62"/>
                      </a:cubicBezTo>
                      <a:cubicBezTo>
                        <a:pt x="31" y="71"/>
                        <a:pt x="26" y="81"/>
                        <a:pt x="13" y="80"/>
                      </a:cubicBezTo>
                      <a:cubicBezTo>
                        <a:pt x="0" y="78"/>
                        <a:pt x="0" y="40"/>
                        <a:pt x="2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75" name="Freeform 26"/>
                <p:cNvSpPr>
                  <a:spLocks/>
                </p:cNvSpPr>
                <p:nvPr/>
              </p:nvSpPr>
              <p:spPr bwMode="auto">
                <a:xfrm>
                  <a:off x="2756" y="2745"/>
                  <a:ext cx="161" cy="110"/>
                </a:xfrm>
                <a:custGeom>
                  <a:avLst/>
                  <a:gdLst>
                    <a:gd name="T0" fmla="*/ 66 w 66"/>
                    <a:gd name="T1" fmla="*/ 12 h 46"/>
                    <a:gd name="T2" fmla="*/ 42 w 66"/>
                    <a:gd name="T3" fmla="*/ 27 h 46"/>
                    <a:gd name="T4" fmla="*/ 0 w 66"/>
                    <a:gd name="T5" fmla="*/ 37 h 46"/>
                    <a:gd name="T6" fmla="*/ 14 w 66"/>
                    <a:gd name="T7" fmla="*/ 32 h 46"/>
                    <a:gd name="T8" fmla="*/ 66 w 66"/>
                    <a:gd name="T9" fmla="*/ 12 h 46"/>
                  </a:gdLst>
                  <a:ahLst/>
                  <a:cxnLst>
                    <a:cxn ang="0">
                      <a:pos x="T0" y="T1"/>
                    </a:cxn>
                    <a:cxn ang="0">
                      <a:pos x="T2" y="T3"/>
                    </a:cxn>
                    <a:cxn ang="0">
                      <a:pos x="T4" y="T5"/>
                    </a:cxn>
                    <a:cxn ang="0">
                      <a:pos x="T6" y="T7"/>
                    </a:cxn>
                    <a:cxn ang="0">
                      <a:pos x="T8" y="T9"/>
                    </a:cxn>
                  </a:cxnLst>
                  <a:rect l="0" t="0" r="r" b="b"/>
                  <a:pathLst>
                    <a:path w="66" h="46">
                      <a:moveTo>
                        <a:pt x="66" y="12"/>
                      </a:moveTo>
                      <a:cubicBezTo>
                        <a:pt x="66" y="12"/>
                        <a:pt x="50" y="13"/>
                        <a:pt x="42" y="27"/>
                      </a:cubicBezTo>
                      <a:cubicBezTo>
                        <a:pt x="34" y="42"/>
                        <a:pt x="7" y="46"/>
                        <a:pt x="0" y="37"/>
                      </a:cubicBezTo>
                      <a:cubicBezTo>
                        <a:pt x="0" y="37"/>
                        <a:pt x="11" y="39"/>
                        <a:pt x="14" y="32"/>
                      </a:cubicBezTo>
                      <a:cubicBezTo>
                        <a:pt x="17" y="25"/>
                        <a:pt x="24" y="0"/>
                        <a:pt x="6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grpSp>
          <p:grpSp>
            <p:nvGrpSpPr>
              <p:cNvPr id="65" name="Group 21"/>
              <p:cNvGrpSpPr>
                <a:grpSpLocks noChangeAspect="1"/>
              </p:cNvGrpSpPr>
              <p:nvPr/>
            </p:nvGrpSpPr>
            <p:grpSpPr bwMode="auto">
              <a:xfrm rot="10800000">
                <a:off x="6881020" y="4133186"/>
                <a:ext cx="336993" cy="468705"/>
                <a:chOff x="2708" y="2559"/>
                <a:chExt cx="284" cy="395"/>
              </a:xfrm>
              <a:grpFill/>
            </p:grpSpPr>
            <p:sp>
              <p:nvSpPr>
                <p:cNvPr id="66" name="Freeform 22"/>
                <p:cNvSpPr>
                  <a:spLocks/>
                </p:cNvSpPr>
                <p:nvPr/>
              </p:nvSpPr>
              <p:spPr bwMode="auto">
                <a:xfrm>
                  <a:off x="2829" y="2559"/>
                  <a:ext cx="163" cy="195"/>
                </a:xfrm>
                <a:custGeom>
                  <a:avLst/>
                  <a:gdLst>
                    <a:gd name="T0" fmla="*/ 28 w 67"/>
                    <a:gd name="T1" fmla="*/ 19 h 81"/>
                    <a:gd name="T2" fmla="*/ 28 w 67"/>
                    <a:gd name="T3" fmla="*/ 39 h 81"/>
                    <a:gd name="T4" fmla="*/ 41 w 67"/>
                    <a:gd name="T5" fmla="*/ 24 h 81"/>
                    <a:gd name="T6" fmla="*/ 48 w 67"/>
                    <a:gd name="T7" fmla="*/ 55 h 81"/>
                    <a:gd name="T8" fmla="*/ 67 w 67"/>
                    <a:gd name="T9" fmla="*/ 78 h 81"/>
                    <a:gd name="T10" fmla="*/ 23 w 67"/>
                    <a:gd name="T11" fmla="*/ 61 h 81"/>
                    <a:gd name="T12" fmla="*/ 13 w 67"/>
                    <a:gd name="T13" fmla="*/ 2 h 81"/>
                    <a:gd name="T14" fmla="*/ 28 w 67"/>
                    <a:gd name="T15" fmla="*/ 1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8" y="19"/>
                      </a:moveTo>
                      <a:cubicBezTo>
                        <a:pt x="25" y="28"/>
                        <a:pt x="28" y="39"/>
                        <a:pt x="28" y="39"/>
                      </a:cubicBezTo>
                      <a:cubicBezTo>
                        <a:pt x="27" y="32"/>
                        <a:pt x="30" y="19"/>
                        <a:pt x="41" y="24"/>
                      </a:cubicBezTo>
                      <a:cubicBezTo>
                        <a:pt x="51" y="28"/>
                        <a:pt x="47" y="36"/>
                        <a:pt x="48" y="55"/>
                      </a:cubicBezTo>
                      <a:cubicBezTo>
                        <a:pt x="50" y="74"/>
                        <a:pt x="67" y="78"/>
                        <a:pt x="67" y="78"/>
                      </a:cubicBezTo>
                      <a:cubicBezTo>
                        <a:pt x="67" y="78"/>
                        <a:pt x="48" y="81"/>
                        <a:pt x="23" y="61"/>
                      </a:cubicBezTo>
                      <a:cubicBezTo>
                        <a:pt x="0" y="41"/>
                        <a:pt x="0" y="3"/>
                        <a:pt x="13" y="2"/>
                      </a:cubicBezTo>
                      <a:cubicBezTo>
                        <a:pt x="26" y="0"/>
                        <a:pt x="31" y="10"/>
                        <a:pt x="2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67" name="Freeform 23"/>
                <p:cNvSpPr>
                  <a:spLocks/>
                </p:cNvSpPr>
                <p:nvPr/>
              </p:nvSpPr>
              <p:spPr bwMode="auto">
                <a:xfrm>
                  <a:off x="2756" y="2660"/>
                  <a:ext cx="161" cy="109"/>
                </a:xfrm>
                <a:custGeom>
                  <a:avLst/>
                  <a:gdLst>
                    <a:gd name="T0" fmla="*/ 42 w 66"/>
                    <a:gd name="T1" fmla="*/ 18 h 45"/>
                    <a:gd name="T2" fmla="*/ 66 w 66"/>
                    <a:gd name="T3" fmla="*/ 34 h 45"/>
                    <a:gd name="T4" fmla="*/ 14 w 66"/>
                    <a:gd name="T5" fmla="*/ 14 h 45"/>
                    <a:gd name="T6" fmla="*/ 0 w 66"/>
                    <a:gd name="T7" fmla="*/ 8 h 45"/>
                    <a:gd name="T8" fmla="*/ 42 w 66"/>
                    <a:gd name="T9" fmla="*/ 18 h 45"/>
                  </a:gdLst>
                  <a:ahLst/>
                  <a:cxnLst>
                    <a:cxn ang="0">
                      <a:pos x="T0" y="T1"/>
                    </a:cxn>
                    <a:cxn ang="0">
                      <a:pos x="T2" y="T3"/>
                    </a:cxn>
                    <a:cxn ang="0">
                      <a:pos x="T4" y="T5"/>
                    </a:cxn>
                    <a:cxn ang="0">
                      <a:pos x="T6" y="T7"/>
                    </a:cxn>
                    <a:cxn ang="0">
                      <a:pos x="T8" y="T9"/>
                    </a:cxn>
                  </a:cxnLst>
                  <a:rect l="0" t="0" r="r" b="b"/>
                  <a:pathLst>
                    <a:path w="66" h="45">
                      <a:moveTo>
                        <a:pt x="42" y="18"/>
                      </a:moveTo>
                      <a:cubicBezTo>
                        <a:pt x="50" y="32"/>
                        <a:pt x="66" y="34"/>
                        <a:pt x="66" y="34"/>
                      </a:cubicBezTo>
                      <a:cubicBezTo>
                        <a:pt x="24" y="45"/>
                        <a:pt x="17" y="21"/>
                        <a:pt x="14" y="14"/>
                      </a:cubicBezTo>
                      <a:cubicBezTo>
                        <a:pt x="11" y="7"/>
                        <a:pt x="0" y="8"/>
                        <a:pt x="0" y="8"/>
                      </a:cubicBezTo>
                      <a:cubicBezTo>
                        <a:pt x="7" y="0"/>
                        <a:pt x="34" y="4"/>
                        <a:pt x="4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68" name="Freeform 24"/>
                <p:cNvSpPr>
                  <a:spLocks/>
                </p:cNvSpPr>
                <p:nvPr/>
              </p:nvSpPr>
              <p:spPr bwMode="auto">
                <a:xfrm>
                  <a:off x="2708" y="2718"/>
                  <a:ext cx="131" cy="77"/>
                </a:xfrm>
                <a:custGeom>
                  <a:avLst/>
                  <a:gdLst>
                    <a:gd name="T0" fmla="*/ 42 w 54"/>
                    <a:gd name="T1" fmla="*/ 12 h 32"/>
                    <a:gd name="T2" fmla="*/ 52 w 54"/>
                    <a:gd name="T3" fmla="*/ 15 h 32"/>
                    <a:gd name="T4" fmla="*/ 54 w 54"/>
                    <a:gd name="T5" fmla="*/ 16 h 32"/>
                    <a:gd name="T6" fmla="*/ 53 w 54"/>
                    <a:gd name="T7" fmla="*/ 16 h 32"/>
                    <a:gd name="T8" fmla="*/ 54 w 54"/>
                    <a:gd name="T9" fmla="*/ 17 h 32"/>
                    <a:gd name="T10" fmla="*/ 52 w 54"/>
                    <a:gd name="T11" fmla="*/ 17 h 32"/>
                    <a:gd name="T12" fmla="*/ 42 w 54"/>
                    <a:gd name="T13" fmla="*/ 20 h 32"/>
                    <a:gd name="T14" fmla="*/ 39 w 54"/>
                    <a:gd name="T15" fmla="*/ 23 h 32"/>
                    <a:gd name="T16" fmla="*/ 14 w 54"/>
                    <a:gd name="T17" fmla="*/ 24 h 32"/>
                    <a:gd name="T18" fmla="*/ 7 w 54"/>
                    <a:gd name="T19" fmla="*/ 18 h 32"/>
                    <a:gd name="T20" fmla="*/ 0 w 54"/>
                    <a:gd name="T21" fmla="*/ 16 h 32"/>
                    <a:gd name="T22" fmla="*/ 2 w 54"/>
                    <a:gd name="T23" fmla="*/ 16 h 32"/>
                    <a:gd name="T24" fmla="*/ 0 w 54"/>
                    <a:gd name="T25" fmla="*/ 16 h 32"/>
                    <a:gd name="T26" fmla="*/ 7 w 54"/>
                    <a:gd name="T27" fmla="*/ 14 h 32"/>
                    <a:gd name="T28" fmla="*/ 14 w 54"/>
                    <a:gd name="T29" fmla="*/ 8 h 32"/>
                    <a:gd name="T30" fmla="*/ 39 w 54"/>
                    <a:gd name="T31" fmla="*/ 10 h 32"/>
                    <a:gd name="T32" fmla="*/ 42 w 54"/>
                    <a:gd name="T33"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32">
                      <a:moveTo>
                        <a:pt x="42" y="12"/>
                      </a:moveTo>
                      <a:cubicBezTo>
                        <a:pt x="46" y="13"/>
                        <a:pt x="49" y="14"/>
                        <a:pt x="52" y="15"/>
                      </a:cubicBezTo>
                      <a:cubicBezTo>
                        <a:pt x="53" y="16"/>
                        <a:pt x="54" y="16"/>
                        <a:pt x="54" y="16"/>
                      </a:cubicBezTo>
                      <a:cubicBezTo>
                        <a:pt x="54" y="16"/>
                        <a:pt x="54" y="16"/>
                        <a:pt x="53" y="16"/>
                      </a:cubicBezTo>
                      <a:cubicBezTo>
                        <a:pt x="54" y="16"/>
                        <a:pt x="54" y="17"/>
                        <a:pt x="54" y="17"/>
                      </a:cubicBezTo>
                      <a:cubicBezTo>
                        <a:pt x="54" y="17"/>
                        <a:pt x="53" y="17"/>
                        <a:pt x="52" y="17"/>
                      </a:cubicBezTo>
                      <a:cubicBezTo>
                        <a:pt x="49" y="19"/>
                        <a:pt x="46" y="20"/>
                        <a:pt x="42" y="20"/>
                      </a:cubicBezTo>
                      <a:cubicBezTo>
                        <a:pt x="41" y="21"/>
                        <a:pt x="40" y="22"/>
                        <a:pt x="39" y="23"/>
                      </a:cubicBezTo>
                      <a:cubicBezTo>
                        <a:pt x="32" y="28"/>
                        <a:pt x="22" y="32"/>
                        <a:pt x="14" y="24"/>
                      </a:cubicBezTo>
                      <a:cubicBezTo>
                        <a:pt x="11" y="21"/>
                        <a:pt x="9" y="19"/>
                        <a:pt x="7" y="18"/>
                      </a:cubicBezTo>
                      <a:cubicBezTo>
                        <a:pt x="3" y="17"/>
                        <a:pt x="0" y="16"/>
                        <a:pt x="0" y="16"/>
                      </a:cubicBezTo>
                      <a:cubicBezTo>
                        <a:pt x="0" y="16"/>
                        <a:pt x="1" y="17"/>
                        <a:pt x="2" y="16"/>
                      </a:cubicBezTo>
                      <a:cubicBezTo>
                        <a:pt x="1" y="16"/>
                        <a:pt x="0" y="16"/>
                        <a:pt x="0" y="16"/>
                      </a:cubicBezTo>
                      <a:cubicBezTo>
                        <a:pt x="0" y="16"/>
                        <a:pt x="3" y="15"/>
                        <a:pt x="7" y="14"/>
                      </a:cubicBezTo>
                      <a:cubicBezTo>
                        <a:pt x="9" y="13"/>
                        <a:pt x="11" y="11"/>
                        <a:pt x="14" y="8"/>
                      </a:cubicBezTo>
                      <a:cubicBezTo>
                        <a:pt x="22" y="0"/>
                        <a:pt x="32" y="5"/>
                        <a:pt x="39" y="10"/>
                      </a:cubicBezTo>
                      <a:cubicBezTo>
                        <a:pt x="40" y="11"/>
                        <a:pt x="41" y="11"/>
                        <a:pt x="4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69" name="Freeform 25"/>
                <p:cNvSpPr>
                  <a:spLocks/>
                </p:cNvSpPr>
                <p:nvPr/>
              </p:nvSpPr>
              <p:spPr bwMode="auto">
                <a:xfrm>
                  <a:off x="2829" y="2759"/>
                  <a:ext cx="163" cy="195"/>
                </a:xfrm>
                <a:custGeom>
                  <a:avLst/>
                  <a:gdLst>
                    <a:gd name="T0" fmla="*/ 23 w 67"/>
                    <a:gd name="T1" fmla="*/ 21 h 81"/>
                    <a:gd name="T2" fmla="*/ 67 w 67"/>
                    <a:gd name="T3" fmla="*/ 3 h 81"/>
                    <a:gd name="T4" fmla="*/ 48 w 67"/>
                    <a:gd name="T5" fmla="*/ 26 h 81"/>
                    <a:gd name="T6" fmla="*/ 41 w 67"/>
                    <a:gd name="T7" fmla="*/ 58 h 81"/>
                    <a:gd name="T8" fmla="*/ 28 w 67"/>
                    <a:gd name="T9" fmla="*/ 42 h 81"/>
                    <a:gd name="T10" fmla="*/ 28 w 67"/>
                    <a:gd name="T11" fmla="*/ 62 h 81"/>
                    <a:gd name="T12" fmla="*/ 13 w 67"/>
                    <a:gd name="T13" fmla="*/ 80 h 81"/>
                    <a:gd name="T14" fmla="*/ 23 w 67"/>
                    <a:gd name="T15" fmla="*/ 2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3" y="21"/>
                      </a:moveTo>
                      <a:cubicBezTo>
                        <a:pt x="48" y="0"/>
                        <a:pt x="67" y="3"/>
                        <a:pt x="67" y="3"/>
                      </a:cubicBezTo>
                      <a:cubicBezTo>
                        <a:pt x="67" y="3"/>
                        <a:pt x="50" y="7"/>
                        <a:pt x="48" y="26"/>
                      </a:cubicBezTo>
                      <a:cubicBezTo>
                        <a:pt x="47" y="46"/>
                        <a:pt x="51" y="53"/>
                        <a:pt x="41" y="58"/>
                      </a:cubicBezTo>
                      <a:cubicBezTo>
                        <a:pt x="30" y="62"/>
                        <a:pt x="27" y="49"/>
                        <a:pt x="28" y="42"/>
                      </a:cubicBezTo>
                      <a:cubicBezTo>
                        <a:pt x="28" y="42"/>
                        <a:pt x="25" y="53"/>
                        <a:pt x="28" y="62"/>
                      </a:cubicBezTo>
                      <a:cubicBezTo>
                        <a:pt x="31" y="71"/>
                        <a:pt x="26" y="81"/>
                        <a:pt x="13" y="80"/>
                      </a:cubicBezTo>
                      <a:cubicBezTo>
                        <a:pt x="0" y="78"/>
                        <a:pt x="0" y="40"/>
                        <a:pt x="2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70" name="Freeform 26"/>
                <p:cNvSpPr>
                  <a:spLocks/>
                </p:cNvSpPr>
                <p:nvPr/>
              </p:nvSpPr>
              <p:spPr bwMode="auto">
                <a:xfrm>
                  <a:off x="2756" y="2745"/>
                  <a:ext cx="161" cy="110"/>
                </a:xfrm>
                <a:custGeom>
                  <a:avLst/>
                  <a:gdLst>
                    <a:gd name="T0" fmla="*/ 66 w 66"/>
                    <a:gd name="T1" fmla="*/ 12 h 46"/>
                    <a:gd name="T2" fmla="*/ 42 w 66"/>
                    <a:gd name="T3" fmla="*/ 27 h 46"/>
                    <a:gd name="T4" fmla="*/ 0 w 66"/>
                    <a:gd name="T5" fmla="*/ 37 h 46"/>
                    <a:gd name="T6" fmla="*/ 14 w 66"/>
                    <a:gd name="T7" fmla="*/ 32 h 46"/>
                    <a:gd name="T8" fmla="*/ 66 w 66"/>
                    <a:gd name="T9" fmla="*/ 12 h 46"/>
                  </a:gdLst>
                  <a:ahLst/>
                  <a:cxnLst>
                    <a:cxn ang="0">
                      <a:pos x="T0" y="T1"/>
                    </a:cxn>
                    <a:cxn ang="0">
                      <a:pos x="T2" y="T3"/>
                    </a:cxn>
                    <a:cxn ang="0">
                      <a:pos x="T4" y="T5"/>
                    </a:cxn>
                    <a:cxn ang="0">
                      <a:pos x="T6" y="T7"/>
                    </a:cxn>
                    <a:cxn ang="0">
                      <a:pos x="T8" y="T9"/>
                    </a:cxn>
                  </a:cxnLst>
                  <a:rect l="0" t="0" r="r" b="b"/>
                  <a:pathLst>
                    <a:path w="66" h="46">
                      <a:moveTo>
                        <a:pt x="66" y="12"/>
                      </a:moveTo>
                      <a:cubicBezTo>
                        <a:pt x="66" y="12"/>
                        <a:pt x="50" y="13"/>
                        <a:pt x="42" y="27"/>
                      </a:cubicBezTo>
                      <a:cubicBezTo>
                        <a:pt x="34" y="42"/>
                        <a:pt x="7" y="46"/>
                        <a:pt x="0" y="37"/>
                      </a:cubicBezTo>
                      <a:cubicBezTo>
                        <a:pt x="0" y="37"/>
                        <a:pt x="11" y="39"/>
                        <a:pt x="14" y="32"/>
                      </a:cubicBezTo>
                      <a:cubicBezTo>
                        <a:pt x="17" y="25"/>
                        <a:pt x="24" y="0"/>
                        <a:pt x="6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grpSp>
        </p:grpSp>
        <p:cxnSp>
          <p:nvCxnSpPr>
            <p:cNvPr id="63" name="淘宝店chenying0907出品 62"/>
            <p:cNvCxnSpPr/>
            <p:nvPr/>
          </p:nvCxnSpPr>
          <p:spPr>
            <a:xfrm>
              <a:off x="2692969" y="4421459"/>
              <a:ext cx="1327164" cy="2581"/>
            </a:xfrm>
            <a:prstGeom prst="line">
              <a:avLst/>
            </a:prstGeom>
            <a:grpFill/>
            <a:ln w="22225">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15534822"/>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a14="http://schemas.microsoft.com/office/drawing/2010/main"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1000"/>
                                        <p:tgtEl>
                                          <p:spTgt spid="25"/>
                                        </p:tgtEl>
                                      </p:cBhvr>
                                    </p:animEffect>
                                    <p:anim calcmode="lin" valueType="num">
                                      <p:cBhvr>
                                        <p:cTn id="23" dur="1000" fill="hold"/>
                                        <p:tgtEl>
                                          <p:spTgt spid="25"/>
                                        </p:tgtEl>
                                        <p:attrNameLst>
                                          <p:attrName>ppt_x</p:attrName>
                                        </p:attrNameLst>
                                      </p:cBhvr>
                                      <p:tavLst>
                                        <p:tav tm="0">
                                          <p:val>
                                            <p:strVal val="#ppt_x"/>
                                          </p:val>
                                        </p:tav>
                                        <p:tav tm="100000">
                                          <p:val>
                                            <p:strVal val="#ppt_x"/>
                                          </p:val>
                                        </p:tav>
                                      </p:tavLst>
                                    </p:anim>
                                    <p:anim calcmode="lin" valueType="num">
                                      <p:cBhvr>
                                        <p:cTn id="24" dur="1000" fill="hold"/>
                                        <p:tgtEl>
                                          <p:spTgt spid="2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fade">
                                      <p:cBhvr>
                                        <p:cTn id="27" dur="1000"/>
                                        <p:tgtEl>
                                          <p:spTgt spid="61"/>
                                        </p:tgtEl>
                                      </p:cBhvr>
                                    </p:animEffect>
                                    <p:anim calcmode="lin" valueType="num">
                                      <p:cBhvr>
                                        <p:cTn id="28" dur="1000" fill="hold"/>
                                        <p:tgtEl>
                                          <p:spTgt spid="61"/>
                                        </p:tgtEl>
                                        <p:attrNameLst>
                                          <p:attrName>ppt_x</p:attrName>
                                        </p:attrNameLst>
                                      </p:cBhvr>
                                      <p:tavLst>
                                        <p:tav tm="0">
                                          <p:val>
                                            <p:strVal val="#ppt_x"/>
                                          </p:val>
                                        </p:tav>
                                        <p:tav tm="100000">
                                          <p:val>
                                            <p:strVal val="#ppt_x"/>
                                          </p:val>
                                        </p:tav>
                                      </p:tavLst>
                                    </p:anim>
                                    <p:anim calcmode="lin" valueType="num">
                                      <p:cBhvr>
                                        <p:cTn id="29"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1000"/>
                                        <p:tgtEl>
                                          <p:spTgt spid="17"/>
                                        </p:tgtEl>
                                      </p:cBhvr>
                                    </p:animEffect>
                                    <p:anim calcmode="lin" valueType="num">
                                      <p:cBhvr>
                                        <p:cTn id="35" dur="1000" fill="hold"/>
                                        <p:tgtEl>
                                          <p:spTgt spid="17"/>
                                        </p:tgtEl>
                                        <p:attrNameLst>
                                          <p:attrName>ppt_x</p:attrName>
                                        </p:attrNameLst>
                                      </p:cBhvr>
                                      <p:tavLst>
                                        <p:tav tm="0">
                                          <p:val>
                                            <p:strVal val="#ppt_x"/>
                                          </p:val>
                                        </p:tav>
                                        <p:tav tm="100000">
                                          <p:val>
                                            <p:strVal val="#ppt_x"/>
                                          </p:val>
                                        </p:tav>
                                      </p:tavLst>
                                    </p:anim>
                                    <p:anim calcmode="lin" valueType="num">
                                      <p:cBhvr>
                                        <p:cTn id="36" dur="1000" fill="hold"/>
                                        <p:tgtEl>
                                          <p:spTgt spid="17"/>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1000"/>
                                        <p:tgtEl>
                                          <p:spTgt spid="21"/>
                                        </p:tgtEl>
                                      </p:cBhvr>
                                    </p:animEffect>
                                    <p:anim calcmode="lin" valueType="num">
                                      <p:cBhvr>
                                        <p:cTn id="40" dur="1000" fill="hold"/>
                                        <p:tgtEl>
                                          <p:spTgt spid="21"/>
                                        </p:tgtEl>
                                        <p:attrNameLst>
                                          <p:attrName>ppt_x</p:attrName>
                                        </p:attrNameLst>
                                      </p:cBhvr>
                                      <p:tavLst>
                                        <p:tav tm="0">
                                          <p:val>
                                            <p:strVal val="#ppt_x"/>
                                          </p:val>
                                        </p:tav>
                                        <p:tav tm="100000">
                                          <p:val>
                                            <p:strVal val="#ppt_x"/>
                                          </p:val>
                                        </p:tav>
                                      </p:tavLst>
                                    </p:anim>
                                    <p:anim calcmode="lin" valueType="num">
                                      <p:cBhvr>
                                        <p:cTn id="41" dur="1000" fill="hold"/>
                                        <p:tgtEl>
                                          <p:spTgt spid="21"/>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1000"/>
                                        <p:tgtEl>
                                          <p:spTgt spid="23"/>
                                        </p:tgtEl>
                                      </p:cBhvr>
                                    </p:animEffect>
                                    <p:anim calcmode="lin" valueType="num">
                                      <p:cBhvr>
                                        <p:cTn id="45" dur="1000" fill="hold"/>
                                        <p:tgtEl>
                                          <p:spTgt spid="23"/>
                                        </p:tgtEl>
                                        <p:attrNameLst>
                                          <p:attrName>ppt_x</p:attrName>
                                        </p:attrNameLst>
                                      </p:cBhvr>
                                      <p:tavLst>
                                        <p:tav tm="0">
                                          <p:val>
                                            <p:strVal val="#ppt_x"/>
                                          </p:val>
                                        </p:tav>
                                        <p:tav tm="100000">
                                          <p:val>
                                            <p:strVal val="#ppt_x"/>
                                          </p:val>
                                        </p:tav>
                                      </p:tavLst>
                                    </p:anim>
                                    <p:anim calcmode="lin" valueType="num">
                                      <p:cBhvr>
                                        <p:cTn id="46" dur="1000" fill="hold"/>
                                        <p:tgtEl>
                                          <p:spTgt spid="23"/>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1000"/>
                                        <p:tgtEl>
                                          <p:spTgt spid="28"/>
                                        </p:tgtEl>
                                      </p:cBhvr>
                                    </p:animEffect>
                                    <p:anim calcmode="lin" valueType="num">
                                      <p:cBhvr>
                                        <p:cTn id="50" dur="1000" fill="hold"/>
                                        <p:tgtEl>
                                          <p:spTgt spid="28"/>
                                        </p:tgtEl>
                                        <p:attrNameLst>
                                          <p:attrName>ppt_x</p:attrName>
                                        </p:attrNameLst>
                                      </p:cBhvr>
                                      <p:tavLst>
                                        <p:tav tm="0">
                                          <p:val>
                                            <p:strVal val="#ppt_x"/>
                                          </p:val>
                                        </p:tav>
                                        <p:tav tm="100000">
                                          <p:val>
                                            <p:strVal val="#ppt_x"/>
                                          </p:val>
                                        </p:tav>
                                      </p:tavLst>
                                    </p:anim>
                                    <p:anim calcmode="lin" valueType="num">
                                      <p:cBhvr>
                                        <p:cTn id="51" dur="1000" fill="hold"/>
                                        <p:tgtEl>
                                          <p:spTgt spid="28"/>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47"/>
                                        </p:tgtEl>
                                        <p:attrNameLst>
                                          <p:attrName>style.visibility</p:attrName>
                                        </p:attrNameLst>
                                      </p:cBhvr>
                                      <p:to>
                                        <p:strVal val="visible"/>
                                      </p:to>
                                    </p:set>
                                    <p:animEffect transition="in" filter="fade">
                                      <p:cBhvr>
                                        <p:cTn id="54" dur="1000"/>
                                        <p:tgtEl>
                                          <p:spTgt spid="47"/>
                                        </p:tgtEl>
                                      </p:cBhvr>
                                    </p:animEffect>
                                    <p:anim calcmode="lin" valueType="num">
                                      <p:cBhvr>
                                        <p:cTn id="55" dur="1000" fill="hold"/>
                                        <p:tgtEl>
                                          <p:spTgt spid="47"/>
                                        </p:tgtEl>
                                        <p:attrNameLst>
                                          <p:attrName>ppt_x</p:attrName>
                                        </p:attrNameLst>
                                      </p:cBhvr>
                                      <p:tavLst>
                                        <p:tav tm="0">
                                          <p:val>
                                            <p:strVal val="#ppt_x"/>
                                          </p:val>
                                        </p:tav>
                                        <p:tav tm="100000">
                                          <p:val>
                                            <p:strVal val="#ppt_x"/>
                                          </p:val>
                                        </p:tav>
                                      </p:tavLst>
                                    </p:anim>
                                    <p:anim calcmode="lin" valueType="num">
                                      <p:cBhvr>
                                        <p:cTn id="56" dur="1000" fill="hold"/>
                                        <p:tgtEl>
                                          <p:spTgt spid="47"/>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60"/>
                                        </p:tgtEl>
                                        <p:attrNameLst>
                                          <p:attrName>style.visibility</p:attrName>
                                        </p:attrNameLst>
                                      </p:cBhvr>
                                      <p:to>
                                        <p:strVal val="visible"/>
                                      </p:to>
                                    </p:set>
                                    <p:animEffect transition="in" filter="fade">
                                      <p:cBhvr>
                                        <p:cTn id="59" dur="1000"/>
                                        <p:tgtEl>
                                          <p:spTgt spid="60"/>
                                        </p:tgtEl>
                                      </p:cBhvr>
                                    </p:animEffect>
                                    <p:anim calcmode="lin" valueType="num">
                                      <p:cBhvr>
                                        <p:cTn id="60" dur="1000" fill="hold"/>
                                        <p:tgtEl>
                                          <p:spTgt spid="60"/>
                                        </p:tgtEl>
                                        <p:attrNameLst>
                                          <p:attrName>ppt_x</p:attrName>
                                        </p:attrNameLst>
                                      </p:cBhvr>
                                      <p:tavLst>
                                        <p:tav tm="0">
                                          <p:val>
                                            <p:strVal val="#ppt_x"/>
                                          </p:val>
                                        </p:tav>
                                        <p:tav tm="100000">
                                          <p:val>
                                            <p:strVal val="#ppt_x"/>
                                          </p:val>
                                        </p:tav>
                                      </p:tavLst>
                                    </p:anim>
                                    <p:anim calcmode="lin" valueType="num">
                                      <p:cBhvr>
                                        <p:cTn id="61"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fade">
                                      <p:cBhvr>
                                        <p:cTn id="66" dur="1000"/>
                                        <p:tgtEl>
                                          <p:spTgt spid="18"/>
                                        </p:tgtEl>
                                      </p:cBhvr>
                                    </p:animEffect>
                                    <p:anim calcmode="lin" valueType="num">
                                      <p:cBhvr>
                                        <p:cTn id="67" dur="1000" fill="hold"/>
                                        <p:tgtEl>
                                          <p:spTgt spid="18"/>
                                        </p:tgtEl>
                                        <p:attrNameLst>
                                          <p:attrName>ppt_x</p:attrName>
                                        </p:attrNameLst>
                                      </p:cBhvr>
                                      <p:tavLst>
                                        <p:tav tm="0">
                                          <p:val>
                                            <p:strVal val="#ppt_x"/>
                                          </p:val>
                                        </p:tav>
                                        <p:tav tm="100000">
                                          <p:val>
                                            <p:strVal val="#ppt_x"/>
                                          </p:val>
                                        </p:tav>
                                      </p:tavLst>
                                    </p:anim>
                                    <p:anim calcmode="lin" valueType="num">
                                      <p:cBhvr>
                                        <p:cTn id="68" dur="1000" fill="hold"/>
                                        <p:tgtEl>
                                          <p:spTgt spid="18"/>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1000"/>
                                        <p:tgtEl>
                                          <p:spTgt spid="22"/>
                                        </p:tgtEl>
                                      </p:cBhvr>
                                    </p:animEffect>
                                    <p:anim calcmode="lin" valueType="num">
                                      <p:cBhvr>
                                        <p:cTn id="72" dur="1000" fill="hold"/>
                                        <p:tgtEl>
                                          <p:spTgt spid="22"/>
                                        </p:tgtEl>
                                        <p:attrNameLst>
                                          <p:attrName>ppt_x</p:attrName>
                                        </p:attrNameLst>
                                      </p:cBhvr>
                                      <p:tavLst>
                                        <p:tav tm="0">
                                          <p:val>
                                            <p:strVal val="#ppt_x"/>
                                          </p:val>
                                        </p:tav>
                                        <p:tav tm="100000">
                                          <p:val>
                                            <p:strVal val="#ppt_x"/>
                                          </p:val>
                                        </p:tav>
                                      </p:tavLst>
                                    </p:anim>
                                    <p:anim calcmode="lin" valueType="num">
                                      <p:cBhvr>
                                        <p:cTn id="73" dur="1000" fill="hold"/>
                                        <p:tgtEl>
                                          <p:spTgt spid="22"/>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fade">
                                      <p:cBhvr>
                                        <p:cTn id="76" dur="1000"/>
                                        <p:tgtEl>
                                          <p:spTgt spid="24"/>
                                        </p:tgtEl>
                                      </p:cBhvr>
                                    </p:animEffect>
                                    <p:anim calcmode="lin" valueType="num">
                                      <p:cBhvr>
                                        <p:cTn id="77" dur="1000" fill="hold"/>
                                        <p:tgtEl>
                                          <p:spTgt spid="24"/>
                                        </p:tgtEl>
                                        <p:attrNameLst>
                                          <p:attrName>ppt_x</p:attrName>
                                        </p:attrNameLst>
                                      </p:cBhvr>
                                      <p:tavLst>
                                        <p:tav tm="0">
                                          <p:val>
                                            <p:strVal val="#ppt_x"/>
                                          </p:val>
                                        </p:tav>
                                        <p:tav tm="100000">
                                          <p:val>
                                            <p:strVal val="#ppt_x"/>
                                          </p:val>
                                        </p:tav>
                                      </p:tavLst>
                                    </p:anim>
                                    <p:anim calcmode="lin" valueType="num">
                                      <p:cBhvr>
                                        <p:cTn id="78" dur="1000" fill="hold"/>
                                        <p:tgtEl>
                                          <p:spTgt spid="24"/>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1000"/>
                                        <p:tgtEl>
                                          <p:spTgt spid="32"/>
                                        </p:tgtEl>
                                      </p:cBhvr>
                                    </p:animEffect>
                                    <p:anim calcmode="lin" valueType="num">
                                      <p:cBhvr>
                                        <p:cTn id="82" dur="1000" fill="hold"/>
                                        <p:tgtEl>
                                          <p:spTgt spid="32"/>
                                        </p:tgtEl>
                                        <p:attrNameLst>
                                          <p:attrName>ppt_x</p:attrName>
                                        </p:attrNameLst>
                                      </p:cBhvr>
                                      <p:tavLst>
                                        <p:tav tm="0">
                                          <p:val>
                                            <p:strVal val="#ppt_x"/>
                                          </p:val>
                                        </p:tav>
                                        <p:tav tm="100000">
                                          <p:val>
                                            <p:strVal val="#ppt_x"/>
                                          </p:val>
                                        </p:tav>
                                      </p:tavLst>
                                    </p:anim>
                                    <p:anim calcmode="lin" valueType="num">
                                      <p:cBhvr>
                                        <p:cTn id="83" dur="1000" fill="hold"/>
                                        <p:tgtEl>
                                          <p:spTgt spid="32"/>
                                        </p:tgtEl>
                                        <p:attrNameLst>
                                          <p:attrName>ppt_y</p:attrName>
                                        </p:attrNameLst>
                                      </p:cBhvr>
                                      <p:tavLst>
                                        <p:tav tm="0">
                                          <p:val>
                                            <p:strVal val="#ppt_y+.1"/>
                                          </p:val>
                                        </p:tav>
                                        <p:tav tm="100000">
                                          <p:val>
                                            <p:strVal val="#ppt_y"/>
                                          </p:val>
                                        </p:tav>
                                      </p:tavLst>
                                    </p:anim>
                                  </p:childTnLst>
                                </p:cTn>
                              </p:par>
                              <p:par>
                                <p:cTn id="84" presetID="42" presetClass="entr" presetSubtype="0" fill="hold" nodeType="withEffect">
                                  <p:stCondLst>
                                    <p:cond delay="0"/>
                                  </p:stCondLst>
                                  <p:childTnLst>
                                    <p:set>
                                      <p:cBhvr>
                                        <p:cTn id="85" dur="1" fill="hold">
                                          <p:stCondLst>
                                            <p:cond delay="0"/>
                                          </p:stCondLst>
                                        </p:cTn>
                                        <p:tgtEl>
                                          <p:spTgt spid="33"/>
                                        </p:tgtEl>
                                        <p:attrNameLst>
                                          <p:attrName>style.visibility</p:attrName>
                                        </p:attrNameLst>
                                      </p:cBhvr>
                                      <p:to>
                                        <p:strVal val="visible"/>
                                      </p:to>
                                    </p:set>
                                    <p:animEffect transition="in" filter="fade">
                                      <p:cBhvr>
                                        <p:cTn id="86" dur="1000"/>
                                        <p:tgtEl>
                                          <p:spTgt spid="33"/>
                                        </p:tgtEl>
                                      </p:cBhvr>
                                    </p:animEffect>
                                    <p:anim calcmode="lin" valueType="num">
                                      <p:cBhvr>
                                        <p:cTn id="87" dur="1000" fill="hold"/>
                                        <p:tgtEl>
                                          <p:spTgt spid="33"/>
                                        </p:tgtEl>
                                        <p:attrNameLst>
                                          <p:attrName>ppt_x</p:attrName>
                                        </p:attrNameLst>
                                      </p:cBhvr>
                                      <p:tavLst>
                                        <p:tav tm="0">
                                          <p:val>
                                            <p:strVal val="#ppt_x"/>
                                          </p:val>
                                        </p:tav>
                                        <p:tav tm="100000">
                                          <p:val>
                                            <p:strVal val="#ppt_x"/>
                                          </p:val>
                                        </p:tav>
                                      </p:tavLst>
                                    </p:anim>
                                    <p:anim calcmode="lin" valueType="num">
                                      <p:cBhvr>
                                        <p:cTn id="88"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p:bldP spid="20" grpId="0"/>
      <p:bldP spid="21" grpId="0"/>
      <p:bldP spid="22" grpId="0"/>
      <p:bldP spid="23" grpId="0"/>
      <p:bldP spid="24" grpId="0"/>
      <p:bldP spid="3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淘宝店chenying0907出品 5"/>
          <p:cNvSpPr txBox="1"/>
          <p:nvPr/>
        </p:nvSpPr>
        <p:spPr>
          <a:xfrm>
            <a:off x="3818973" y="158344"/>
            <a:ext cx="1470384" cy="338554"/>
          </a:xfrm>
          <a:prstGeom prst="rect">
            <a:avLst/>
          </a:prstGeom>
          <a:noFill/>
        </p:spPr>
        <p:txBody>
          <a:bodyPr wrap="square" rtlCol="0">
            <a:spAutoFit/>
          </a:bodyPr>
          <a:lstStyle/>
          <a:p>
            <a:r>
              <a:rPr lang="zh-CN" altLang="en-US" sz="1600" dirty="0">
                <a:solidFill>
                  <a:schemeClr val="tx2"/>
                </a:solidFill>
                <a:latin typeface="微软雅黑" pitchFamily="34" charset="-122"/>
                <a:ea typeface="微软雅黑" pitchFamily="34" charset="-122"/>
              </a:rPr>
              <a:t>Title bar</a:t>
            </a:r>
          </a:p>
        </p:txBody>
      </p:sp>
      <p:sp>
        <p:nvSpPr>
          <p:cNvPr id="3" name="Freeform 22"/>
          <p:cNvSpPr>
            <a:spLocks/>
          </p:cNvSpPr>
          <p:nvPr/>
        </p:nvSpPr>
        <p:spPr bwMode="auto">
          <a:xfrm>
            <a:off x="4564856" y="1730374"/>
            <a:ext cx="1068388" cy="1281113"/>
          </a:xfrm>
          <a:custGeom>
            <a:avLst/>
            <a:gdLst>
              <a:gd name="T0" fmla="*/ 0 w 285"/>
              <a:gd name="T1" fmla="*/ 0 h 342"/>
              <a:gd name="T2" fmla="*/ 0 w 285"/>
              <a:gd name="T3" fmla="*/ 68 h 342"/>
              <a:gd name="T4" fmla="*/ 52 w 285"/>
              <a:gd name="T5" fmla="*/ 143 h 342"/>
              <a:gd name="T6" fmla="*/ 0 w 285"/>
              <a:gd name="T7" fmla="*/ 217 h 342"/>
              <a:gd name="T8" fmla="*/ 0 w 285"/>
              <a:gd name="T9" fmla="*/ 285 h 342"/>
              <a:gd name="T10" fmla="*/ 86 w 285"/>
              <a:gd name="T11" fmla="*/ 285 h 342"/>
              <a:gd name="T12" fmla="*/ 142 w 285"/>
              <a:gd name="T13" fmla="*/ 342 h 342"/>
              <a:gd name="T14" fmla="*/ 199 w 285"/>
              <a:gd name="T15" fmla="*/ 285 h 342"/>
              <a:gd name="T16" fmla="*/ 285 w 285"/>
              <a:gd name="T17" fmla="*/ 285 h 342"/>
              <a:gd name="T18" fmla="*/ 285 w 285"/>
              <a:gd name="T19" fmla="*/ 0 h 342"/>
              <a:gd name="T20" fmla="*/ 0 w 285"/>
              <a:gd name="T21"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0" y="0"/>
                </a:moveTo>
                <a:cubicBezTo>
                  <a:pt x="0" y="68"/>
                  <a:pt x="0" y="68"/>
                  <a:pt x="0" y="68"/>
                </a:cubicBezTo>
                <a:cubicBezTo>
                  <a:pt x="30" y="79"/>
                  <a:pt x="52" y="108"/>
                  <a:pt x="52" y="143"/>
                </a:cubicBezTo>
                <a:cubicBezTo>
                  <a:pt x="52" y="177"/>
                  <a:pt x="30" y="206"/>
                  <a:pt x="0" y="217"/>
                </a:cubicBezTo>
                <a:cubicBezTo>
                  <a:pt x="0" y="285"/>
                  <a:pt x="0" y="285"/>
                  <a:pt x="0" y="285"/>
                </a:cubicBezTo>
                <a:cubicBezTo>
                  <a:pt x="86" y="285"/>
                  <a:pt x="86" y="285"/>
                  <a:pt x="86" y="285"/>
                </a:cubicBezTo>
                <a:cubicBezTo>
                  <a:pt x="86" y="316"/>
                  <a:pt x="111" y="342"/>
                  <a:pt x="142" y="342"/>
                </a:cubicBezTo>
                <a:cubicBezTo>
                  <a:pt x="173" y="342"/>
                  <a:pt x="199" y="316"/>
                  <a:pt x="199" y="285"/>
                </a:cubicBezTo>
                <a:cubicBezTo>
                  <a:pt x="285" y="285"/>
                  <a:pt x="285" y="285"/>
                  <a:pt x="285" y="285"/>
                </a:cubicBezTo>
                <a:cubicBezTo>
                  <a:pt x="285" y="0"/>
                  <a:pt x="285" y="0"/>
                  <a:pt x="285" y="0"/>
                </a:cubicBezTo>
                <a:lnTo>
                  <a:pt x="0" y="0"/>
                </a:lnTo>
                <a:close/>
              </a:path>
            </a:pathLst>
          </a:custGeom>
          <a:solidFill>
            <a:schemeClr val="bg1">
              <a:lumMod val="95000"/>
            </a:schemeClr>
          </a:solidFill>
          <a:ln w="6350">
            <a:solidFill>
              <a:schemeClr val="accent2"/>
            </a:solidFill>
          </a:ln>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5" name="Freeform 23"/>
          <p:cNvSpPr>
            <a:spLocks/>
          </p:cNvSpPr>
          <p:nvPr/>
        </p:nvSpPr>
        <p:spPr bwMode="auto">
          <a:xfrm>
            <a:off x="4352131" y="2903537"/>
            <a:ext cx="1281113" cy="1068387"/>
          </a:xfrm>
          <a:custGeom>
            <a:avLst/>
            <a:gdLst>
              <a:gd name="T0" fmla="*/ 274 w 342"/>
              <a:gd name="T1" fmla="*/ 0 h 285"/>
              <a:gd name="T2" fmla="*/ 199 w 342"/>
              <a:gd name="T3" fmla="*/ 52 h 285"/>
              <a:gd name="T4" fmla="*/ 124 w 342"/>
              <a:gd name="T5" fmla="*/ 0 h 285"/>
              <a:gd name="T6" fmla="*/ 57 w 342"/>
              <a:gd name="T7" fmla="*/ 0 h 285"/>
              <a:gd name="T8" fmla="*/ 57 w 342"/>
              <a:gd name="T9" fmla="*/ 86 h 285"/>
              <a:gd name="T10" fmla="*/ 0 w 342"/>
              <a:gd name="T11" fmla="*/ 142 h 285"/>
              <a:gd name="T12" fmla="*/ 57 w 342"/>
              <a:gd name="T13" fmla="*/ 199 h 285"/>
              <a:gd name="T14" fmla="*/ 57 w 342"/>
              <a:gd name="T15" fmla="*/ 285 h 285"/>
              <a:gd name="T16" fmla="*/ 342 w 342"/>
              <a:gd name="T17" fmla="*/ 285 h 285"/>
              <a:gd name="T18" fmla="*/ 342 w 342"/>
              <a:gd name="T19" fmla="*/ 0 h 285"/>
              <a:gd name="T20" fmla="*/ 274 w 342"/>
              <a:gd name="T21"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2" h="285">
                <a:moveTo>
                  <a:pt x="274" y="0"/>
                </a:moveTo>
                <a:cubicBezTo>
                  <a:pt x="263" y="30"/>
                  <a:pt x="234" y="52"/>
                  <a:pt x="199" y="52"/>
                </a:cubicBezTo>
                <a:cubicBezTo>
                  <a:pt x="165" y="52"/>
                  <a:pt x="136" y="30"/>
                  <a:pt x="124" y="0"/>
                </a:cubicBezTo>
                <a:cubicBezTo>
                  <a:pt x="57" y="0"/>
                  <a:pt x="57" y="0"/>
                  <a:pt x="57" y="0"/>
                </a:cubicBezTo>
                <a:cubicBezTo>
                  <a:pt x="57" y="86"/>
                  <a:pt x="57" y="86"/>
                  <a:pt x="57" y="86"/>
                </a:cubicBezTo>
                <a:cubicBezTo>
                  <a:pt x="25" y="86"/>
                  <a:pt x="0" y="111"/>
                  <a:pt x="0" y="142"/>
                </a:cubicBezTo>
                <a:cubicBezTo>
                  <a:pt x="0" y="173"/>
                  <a:pt x="25" y="199"/>
                  <a:pt x="57" y="199"/>
                </a:cubicBezTo>
                <a:cubicBezTo>
                  <a:pt x="57" y="285"/>
                  <a:pt x="57" y="285"/>
                  <a:pt x="57" y="285"/>
                </a:cubicBezTo>
                <a:cubicBezTo>
                  <a:pt x="342" y="285"/>
                  <a:pt x="342" y="285"/>
                  <a:pt x="342" y="285"/>
                </a:cubicBezTo>
                <a:cubicBezTo>
                  <a:pt x="342" y="0"/>
                  <a:pt x="342" y="0"/>
                  <a:pt x="342" y="0"/>
                </a:cubicBezTo>
                <a:lnTo>
                  <a:pt x="274" y="0"/>
                </a:lnTo>
                <a:close/>
              </a:path>
            </a:pathLst>
          </a:custGeom>
          <a:solidFill>
            <a:schemeClr val="accent3"/>
          </a:solidFill>
          <a:ln>
            <a:noFill/>
          </a:ln>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6" name="Freeform 24"/>
          <p:cNvSpPr>
            <a:spLocks/>
          </p:cNvSpPr>
          <p:nvPr/>
        </p:nvSpPr>
        <p:spPr bwMode="auto">
          <a:xfrm>
            <a:off x="3391694" y="2689224"/>
            <a:ext cx="1068387" cy="1282700"/>
          </a:xfrm>
          <a:custGeom>
            <a:avLst/>
            <a:gdLst>
              <a:gd name="T0" fmla="*/ 285 w 285"/>
              <a:gd name="T1" fmla="*/ 124 h 342"/>
              <a:gd name="T2" fmla="*/ 285 w 285"/>
              <a:gd name="T3" fmla="*/ 57 h 342"/>
              <a:gd name="T4" fmla="*/ 199 w 285"/>
              <a:gd name="T5" fmla="*/ 57 h 342"/>
              <a:gd name="T6" fmla="*/ 142 w 285"/>
              <a:gd name="T7" fmla="*/ 0 h 342"/>
              <a:gd name="T8" fmla="*/ 86 w 285"/>
              <a:gd name="T9" fmla="*/ 57 h 342"/>
              <a:gd name="T10" fmla="*/ 0 w 285"/>
              <a:gd name="T11" fmla="*/ 57 h 342"/>
              <a:gd name="T12" fmla="*/ 0 w 285"/>
              <a:gd name="T13" fmla="*/ 342 h 342"/>
              <a:gd name="T14" fmla="*/ 285 w 285"/>
              <a:gd name="T15" fmla="*/ 342 h 342"/>
              <a:gd name="T16" fmla="*/ 285 w 285"/>
              <a:gd name="T17" fmla="*/ 274 h 342"/>
              <a:gd name="T18" fmla="*/ 233 w 285"/>
              <a:gd name="T19" fmla="*/ 199 h 342"/>
              <a:gd name="T20" fmla="*/ 285 w 285"/>
              <a:gd name="T21" fmla="*/ 124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285" y="124"/>
                </a:moveTo>
                <a:cubicBezTo>
                  <a:pt x="285" y="57"/>
                  <a:pt x="285" y="57"/>
                  <a:pt x="285" y="57"/>
                </a:cubicBezTo>
                <a:cubicBezTo>
                  <a:pt x="199" y="57"/>
                  <a:pt x="199" y="57"/>
                  <a:pt x="199" y="57"/>
                </a:cubicBezTo>
                <a:cubicBezTo>
                  <a:pt x="199" y="25"/>
                  <a:pt x="174" y="0"/>
                  <a:pt x="142" y="0"/>
                </a:cubicBezTo>
                <a:cubicBezTo>
                  <a:pt x="111" y="0"/>
                  <a:pt x="86" y="25"/>
                  <a:pt x="86" y="57"/>
                </a:cubicBezTo>
                <a:cubicBezTo>
                  <a:pt x="0" y="57"/>
                  <a:pt x="0" y="57"/>
                  <a:pt x="0" y="57"/>
                </a:cubicBezTo>
                <a:cubicBezTo>
                  <a:pt x="0" y="342"/>
                  <a:pt x="0" y="342"/>
                  <a:pt x="0" y="342"/>
                </a:cubicBezTo>
                <a:cubicBezTo>
                  <a:pt x="285" y="342"/>
                  <a:pt x="285" y="342"/>
                  <a:pt x="285" y="342"/>
                </a:cubicBezTo>
                <a:cubicBezTo>
                  <a:pt x="285" y="274"/>
                  <a:pt x="285" y="274"/>
                  <a:pt x="285" y="274"/>
                </a:cubicBezTo>
                <a:cubicBezTo>
                  <a:pt x="255" y="263"/>
                  <a:pt x="233" y="234"/>
                  <a:pt x="233" y="199"/>
                </a:cubicBezTo>
                <a:cubicBezTo>
                  <a:pt x="233" y="165"/>
                  <a:pt x="255" y="136"/>
                  <a:pt x="285" y="124"/>
                </a:cubicBezTo>
                <a:close/>
              </a:path>
            </a:pathLst>
          </a:custGeom>
          <a:solidFill>
            <a:schemeClr val="bg1">
              <a:lumMod val="95000"/>
            </a:schemeClr>
          </a:solidFill>
          <a:ln w="6350">
            <a:solidFill>
              <a:schemeClr val="accent4"/>
            </a:solidFill>
          </a:ln>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7" name="Freeform 25"/>
          <p:cNvSpPr>
            <a:spLocks/>
          </p:cNvSpPr>
          <p:nvPr/>
        </p:nvSpPr>
        <p:spPr bwMode="auto">
          <a:xfrm>
            <a:off x="3391694" y="1730374"/>
            <a:ext cx="1277937" cy="1068388"/>
          </a:xfrm>
          <a:custGeom>
            <a:avLst/>
            <a:gdLst>
              <a:gd name="T0" fmla="*/ 217 w 341"/>
              <a:gd name="T1" fmla="*/ 285 h 285"/>
              <a:gd name="T2" fmla="*/ 285 w 341"/>
              <a:gd name="T3" fmla="*/ 285 h 285"/>
              <a:gd name="T4" fmla="*/ 285 w 341"/>
              <a:gd name="T5" fmla="*/ 199 h 285"/>
              <a:gd name="T6" fmla="*/ 341 w 341"/>
              <a:gd name="T7" fmla="*/ 143 h 285"/>
              <a:gd name="T8" fmla="*/ 285 w 341"/>
              <a:gd name="T9" fmla="*/ 86 h 285"/>
              <a:gd name="T10" fmla="*/ 285 w 341"/>
              <a:gd name="T11" fmla="*/ 0 h 285"/>
              <a:gd name="T12" fmla="*/ 0 w 341"/>
              <a:gd name="T13" fmla="*/ 0 h 285"/>
              <a:gd name="T14" fmla="*/ 0 w 341"/>
              <a:gd name="T15" fmla="*/ 285 h 285"/>
              <a:gd name="T16" fmla="*/ 68 w 341"/>
              <a:gd name="T17" fmla="*/ 285 h 285"/>
              <a:gd name="T18" fmla="*/ 142 w 341"/>
              <a:gd name="T19" fmla="*/ 233 h 285"/>
              <a:gd name="T20" fmla="*/ 217 w 341"/>
              <a:gd name="T21"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1" h="285">
                <a:moveTo>
                  <a:pt x="217" y="285"/>
                </a:moveTo>
                <a:cubicBezTo>
                  <a:pt x="285" y="285"/>
                  <a:pt x="285" y="285"/>
                  <a:pt x="285" y="285"/>
                </a:cubicBezTo>
                <a:cubicBezTo>
                  <a:pt x="285" y="199"/>
                  <a:pt x="285" y="199"/>
                  <a:pt x="285" y="199"/>
                </a:cubicBezTo>
                <a:cubicBezTo>
                  <a:pt x="316" y="199"/>
                  <a:pt x="341" y="174"/>
                  <a:pt x="341" y="143"/>
                </a:cubicBezTo>
                <a:cubicBezTo>
                  <a:pt x="341" y="111"/>
                  <a:pt x="316" y="86"/>
                  <a:pt x="285" y="86"/>
                </a:cubicBezTo>
                <a:cubicBezTo>
                  <a:pt x="285" y="0"/>
                  <a:pt x="285" y="0"/>
                  <a:pt x="285" y="0"/>
                </a:cubicBezTo>
                <a:cubicBezTo>
                  <a:pt x="0" y="0"/>
                  <a:pt x="0" y="0"/>
                  <a:pt x="0" y="0"/>
                </a:cubicBezTo>
                <a:cubicBezTo>
                  <a:pt x="0" y="285"/>
                  <a:pt x="0" y="285"/>
                  <a:pt x="0" y="285"/>
                </a:cubicBezTo>
                <a:cubicBezTo>
                  <a:pt x="68" y="285"/>
                  <a:pt x="68" y="285"/>
                  <a:pt x="68" y="285"/>
                </a:cubicBezTo>
                <a:cubicBezTo>
                  <a:pt x="79" y="255"/>
                  <a:pt x="108" y="233"/>
                  <a:pt x="142" y="233"/>
                </a:cubicBezTo>
                <a:cubicBezTo>
                  <a:pt x="177" y="233"/>
                  <a:pt x="206" y="255"/>
                  <a:pt x="217" y="285"/>
                </a:cubicBezTo>
                <a:close/>
              </a:path>
            </a:pathLst>
          </a:custGeom>
          <a:solidFill>
            <a:schemeClr val="accent1"/>
          </a:solidFill>
          <a:ln>
            <a:noFill/>
          </a:ln>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8" name="Rectangle 39"/>
          <p:cNvSpPr>
            <a:spLocks noChangeArrowheads="1"/>
          </p:cNvSpPr>
          <p:nvPr/>
        </p:nvSpPr>
        <p:spPr bwMode="auto">
          <a:xfrm>
            <a:off x="648494" y="1962149"/>
            <a:ext cx="2447925" cy="489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spcBef>
                <a:spcPct val="20000"/>
              </a:spcBef>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sym typeface="Arial" pitchFamily="34" charset="0"/>
              </a:rPr>
              <a:t>Click Edit Title</a:t>
            </a:r>
            <a:endParaRPr lang="en-US" altLang="zh-CN" sz="1200" dirty="0">
              <a:solidFill>
                <a:schemeClr val="accent1"/>
              </a:solidFill>
              <a:latin typeface="微软雅黑" panose="020B0503020204020204" pitchFamily="34" charset="-122"/>
              <a:ea typeface="微软雅黑" panose="020B0503020204020204" pitchFamily="34" charset="-122"/>
              <a:cs typeface="宋体" pitchFamily="2" charset="-122"/>
              <a:sym typeface="Arial" pitchFamily="34" charset="0"/>
            </a:endParaRPr>
          </a:p>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 name="Rectangle 40"/>
          <p:cNvSpPr>
            <a:spLocks noChangeArrowheads="1"/>
          </p:cNvSpPr>
          <p:nvPr/>
        </p:nvSpPr>
        <p:spPr bwMode="auto">
          <a:xfrm>
            <a:off x="648494" y="3152774"/>
            <a:ext cx="2447925" cy="489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spcBef>
                <a:spcPct val="20000"/>
              </a:spcBef>
            </a:pPr>
            <a:r>
              <a:rPr lang="zh-CN" altLang="en-US" sz="1200" dirty="0">
                <a:solidFill>
                  <a:schemeClr val="accent4"/>
                </a:solidFill>
                <a:latin typeface="微软雅黑" panose="020B0503020204020204" pitchFamily="34" charset="-122"/>
                <a:ea typeface="微软雅黑" panose="020B0503020204020204" pitchFamily="34" charset="-122"/>
                <a:cs typeface="宋体" pitchFamily="2" charset="-122"/>
                <a:sym typeface="Arial" pitchFamily="34" charset="0"/>
              </a:rPr>
              <a:t>Click Edit Title</a:t>
            </a:r>
            <a:endParaRPr lang="en-US" altLang="zh-CN" sz="1200" dirty="0">
              <a:solidFill>
                <a:schemeClr val="accent4"/>
              </a:solidFill>
              <a:latin typeface="微软雅黑" panose="020B0503020204020204" pitchFamily="34" charset="-122"/>
              <a:ea typeface="微软雅黑" panose="020B0503020204020204" pitchFamily="34" charset="-122"/>
              <a:cs typeface="宋体" pitchFamily="2" charset="-122"/>
              <a:sym typeface="Arial" pitchFamily="34" charset="0"/>
            </a:endParaRPr>
          </a:p>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0" name="Rectangle 41"/>
          <p:cNvSpPr>
            <a:spLocks noChangeArrowheads="1"/>
          </p:cNvSpPr>
          <p:nvPr/>
        </p:nvSpPr>
        <p:spPr bwMode="auto">
          <a:xfrm>
            <a:off x="5906294" y="1962149"/>
            <a:ext cx="2447925" cy="489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spcBef>
                <a:spcPct val="20000"/>
              </a:spcBef>
            </a:pPr>
            <a:r>
              <a:rPr lang="zh-CN" altLang="en-US" sz="1200" dirty="0">
                <a:solidFill>
                  <a:schemeClr val="accent2"/>
                </a:solidFill>
                <a:latin typeface="微软雅黑" panose="020B0503020204020204" pitchFamily="34" charset="-122"/>
                <a:ea typeface="微软雅黑" panose="020B0503020204020204" pitchFamily="34" charset="-122"/>
                <a:cs typeface="宋体" pitchFamily="2" charset="-122"/>
                <a:sym typeface="Arial" pitchFamily="34" charset="0"/>
              </a:rPr>
              <a:t>Click Edit Title</a:t>
            </a:r>
            <a:endParaRPr lang="en-US" altLang="zh-CN" sz="1200" dirty="0">
              <a:solidFill>
                <a:schemeClr val="accent2"/>
              </a:solidFill>
              <a:latin typeface="微软雅黑" panose="020B0503020204020204" pitchFamily="34" charset="-122"/>
              <a:ea typeface="微软雅黑" panose="020B0503020204020204" pitchFamily="34" charset="-122"/>
              <a:cs typeface="宋体" pitchFamily="2" charset="-122"/>
              <a:sym typeface="Arial" pitchFamily="34" charset="0"/>
            </a:endParaRPr>
          </a:p>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1" name="Rectangle 42"/>
          <p:cNvSpPr>
            <a:spLocks noChangeArrowheads="1"/>
          </p:cNvSpPr>
          <p:nvPr/>
        </p:nvSpPr>
        <p:spPr bwMode="auto">
          <a:xfrm>
            <a:off x="5906294" y="3152774"/>
            <a:ext cx="2447925" cy="489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spcBef>
                <a:spcPct val="20000"/>
              </a:spcBef>
            </a:pPr>
            <a:r>
              <a:rPr lang="zh-CN" altLang="en-US" sz="1200" dirty="0">
                <a:solidFill>
                  <a:schemeClr val="accent3"/>
                </a:solidFill>
                <a:latin typeface="微软雅黑" panose="020B0503020204020204" pitchFamily="34" charset="-122"/>
                <a:ea typeface="微软雅黑" panose="020B0503020204020204" pitchFamily="34" charset="-122"/>
                <a:cs typeface="宋体" pitchFamily="2" charset="-122"/>
                <a:sym typeface="Arial" pitchFamily="34" charset="0"/>
              </a:rPr>
              <a:t>Click Edit Title</a:t>
            </a:r>
            <a:endParaRPr lang="en-US" altLang="zh-CN" sz="1200" dirty="0">
              <a:solidFill>
                <a:schemeClr val="accent3"/>
              </a:solidFill>
              <a:latin typeface="微软雅黑" panose="020B0503020204020204" pitchFamily="34" charset="-122"/>
              <a:ea typeface="微软雅黑" panose="020B0503020204020204" pitchFamily="34" charset="-122"/>
              <a:cs typeface="宋体" pitchFamily="2" charset="-122"/>
              <a:sym typeface="Arial" pitchFamily="34" charset="0"/>
            </a:endParaRPr>
          </a:p>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2" name="Freeform 43"/>
          <p:cNvSpPr>
            <a:spLocks noEditPoints="1"/>
          </p:cNvSpPr>
          <p:nvPr/>
        </p:nvSpPr>
        <p:spPr bwMode="auto">
          <a:xfrm>
            <a:off x="4963177" y="3294939"/>
            <a:ext cx="273456" cy="354826"/>
          </a:xfrm>
          <a:custGeom>
            <a:avLst/>
            <a:gdLst>
              <a:gd name="T0" fmla="*/ 350 w 530"/>
              <a:gd name="T1" fmla="*/ 251 h 687"/>
              <a:gd name="T2" fmla="*/ 265 w 530"/>
              <a:gd name="T3" fmla="*/ 286 h 687"/>
              <a:gd name="T4" fmla="*/ 219 w 530"/>
              <a:gd name="T5" fmla="*/ 277 h 687"/>
              <a:gd name="T6" fmla="*/ 180 w 530"/>
              <a:gd name="T7" fmla="*/ 251 h 687"/>
              <a:gd name="T8" fmla="*/ 157 w 530"/>
              <a:gd name="T9" fmla="*/ 251 h 687"/>
              <a:gd name="T10" fmla="*/ 157 w 530"/>
              <a:gd name="T11" fmla="*/ 274 h 687"/>
              <a:gd name="T12" fmla="*/ 207 w 530"/>
              <a:gd name="T13" fmla="*/ 307 h 687"/>
              <a:gd name="T14" fmla="*/ 265 w 530"/>
              <a:gd name="T15" fmla="*/ 318 h 687"/>
              <a:gd name="T16" fmla="*/ 373 w 530"/>
              <a:gd name="T17" fmla="*/ 274 h 687"/>
              <a:gd name="T18" fmla="*/ 373 w 530"/>
              <a:gd name="T19" fmla="*/ 251 h 687"/>
              <a:gd name="T20" fmla="*/ 350 w 530"/>
              <a:gd name="T21" fmla="*/ 251 h 687"/>
              <a:gd name="T22" fmla="*/ 388 w 530"/>
              <a:gd name="T23" fmla="*/ 599 h 687"/>
              <a:gd name="T24" fmla="*/ 388 w 530"/>
              <a:gd name="T25" fmla="*/ 599 h 687"/>
              <a:gd name="T26" fmla="*/ 142 w 530"/>
              <a:gd name="T27" fmla="*/ 599 h 687"/>
              <a:gd name="T28" fmla="*/ 126 w 530"/>
              <a:gd name="T29" fmla="*/ 615 h 687"/>
              <a:gd name="T30" fmla="*/ 142 w 530"/>
              <a:gd name="T31" fmla="*/ 632 h 687"/>
              <a:gd name="T32" fmla="*/ 388 w 530"/>
              <a:gd name="T33" fmla="*/ 632 h 687"/>
              <a:gd name="T34" fmla="*/ 404 w 530"/>
              <a:gd name="T35" fmla="*/ 615 h 687"/>
              <a:gd name="T36" fmla="*/ 388 w 530"/>
              <a:gd name="T37" fmla="*/ 599 h 687"/>
              <a:gd name="T38" fmla="*/ 530 w 530"/>
              <a:gd name="T39" fmla="*/ 265 h 687"/>
              <a:gd name="T40" fmla="*/ 530 w 530"/>
              <a:gd name="T41" fmla="*/ 265 h 687"/>
              <a:gd name="T42" fmla="*/ 452 w 530"/>
              <a:gd name="T43" fmla="*/ 78 h 687"/>
              <a:gd name="T44" fmla="*/ 265 w 530"/>
              <a:gd name="T45" fmla="*/ 0 h 687"/>
              <a:gd name="T46" fmla="*/ 78 w 530"/>
              <a:gd name="T47" fmla="*/ 78 h 687"/>
              <a:gd name="T48" fmla="*/ 0 w 530"/>
              <a:gd name="T49" fmla="*/ 265 h 687"/>
              <a:gd name="T50" fmla="*/ 34 w 530"/>
              <a:gd name="T51" fmla="*/ 395 h 687"/>
              <a:gd name="T52" fmla="*/ 34 w 530"/>
              <a:gd name="T53" fmla="*/ 395 h 687"/>
              <a:gd name="T54" fmla="*/ 115 w 530"/>
              <a:gd name="T55" fmla="*/ 483 h 687"/>
              <a:gd name="T56" fmla="*/ 115 w 530"/>
              <a:gd name="T57" fmla="*/ 557 h 687"/>
              <a:gd name="T58" fmla="*/ 142 w 530"/>
              <a:gd name="T59" fmla="*/ 584 h 687"/>
              <a:gd name="T60" fmla="*/ 388 w 530"/>
              <a:gd name="T61" fmla="*/ 584 h 687"/>
              <a:gd name="T62" fmla="*/ 415 w 530"/>
              <a:gd name="T63" fmla="*/ 557 h 687"/>
              <a:gd name="T64" fmla="*/ 415 w 530"/>
              <a:gd name="T65" fmla="*/ 483 h 687"/>
              <a:gd name="T66" fmla="*/ 496 w 530"/>
              <a:gd name="T67" fmla="*/ 395 h 687"/>
              <a:gd name="T68" fmla="*/ 496 w 530"/>
              <a:gd name="T69" fmla="*/ 395 h 687"/>
              <a:gd name="T70" fmla="*/ 530 w 530"/>
              <a:gd name="T71" fmla="*/ 265 h 687"/>
              <a:gd name="T72" fmla="*/ 449 w 530"/>
              <a:gd name="T73" fmla="*/ 368 h 687"/>
              <a:gd name="T74" fmla="*/ 449 w 530"/>
              <a:gd name="T75" fmla="*/ 368 h 687"/>
              <a:gd name="T76" fmla="*/ 449 w 530"/>
              <a:gd name="T77" fmla="*/ 368 h 687"/>
              <a:gd name="T78" fmla="*/ 449 w 530"/>
              <a:gd name="T79" fmla="*/ 368 h 687"/>
              <a:gd name="T80" fmla="*/ 374 w 530"/>
              <a:gd name="T81" fmla="*/ 446 h 687"/>
              <a:gd name="T82" fmla="*/ 361 w 530"/>
              <a:gd name="T83" fmla="*/ 469 h 687"/>
              <a:gd name="T84" fmla="*/ 361 w 530"/>
              <a:gd name="T85" fmla="*/ 469 h 687"/>
              <a:gd name="T86" fmla="*/ 361 w 530"/>
              <a:gd name="T87" fmla="*/ 530 h 687"/>
              <a:gd name="T88" fmla="*/ 169 w 530"/>
              <a:gd name="T89" fmla="*/ 530 h 687"/>
              <a:gd name="T90" fmla="*/ 169 w 530"/>
              <a:gd name="T91" fmla="*/ 469 h 687"/>
              <a:gd name="T92" fmla="*/ 154 w 530"/>
              <a:gd name="T93" fmla="*/ 445 h 687"/>
              <a:gd name="T94" fmla="*/ 81 w 530"/>
              <a:gd name="T95" fmla="*/ 368 h 687"/>
              <a:gd name="T96" fmla="*/ 81 w 530"/>
              <a:gd name="T97" fmla="*/ 368 h 687"/>
              <a:gd name="T98" fmla="*/ 54 w 530"/>
              <a:gd name="T99" fmla="*/ 265 h 687"/>
              <a:gd name="T100" fmla="*/ 116 w 530"/>
              <a:gd name="T101" fmla="*/ 116 h 687"/>
              <a:gd name="T102" fmla="*/ 265 w 530"/>
              <a:gd name="T103" fmla="*/ 54 h 687"/>
              <a:gd name="T104" fmla="*/ 414 w 530"/>
              <a:gd name="T105" fmla="*/ 116 h 687"/>
              <a:gd name="T106" fmla="*/ 476 w 530"/>
              <a:gd name="T107" fmla="*/ 265 h 687"/>
              <a:gd name="T108" fmla="*/ 449 w 530"/>
              <a:gd name="T109" fmla="*/ 368 h 687"/>
              <a:gd name="T110" fmla="*/ 336 w 530"/>
              <a:gd name="T111" fmla="*/ 655 h 687"/>
              <a:gd name="T112" fmla="*/ 336 w 530"/>
              <a:gd name="T113" fmla="*/ 655 h 687"/>
              <a:gd name="T114" fmla="*/ 194 w 530"/>
              <a:gd name="T115" fmla="*/ 655 h 687"/>
              <a:gd name="T116" fmla="*/ 178 w 530"/>
              <a:gd name="T117" fmla="*/ 671 h 687"/>
              <a:gd name="T118" fmla="*/ 194 w 530"/>
              <a:gd name="T119" fmla="*/ 687 h 687"/>
              <a:gd name="T120" fmla="*/ 336 w 530"/>
              <a:gd name="T121" fmla="*/ 687 h 687"/>
              <a:gd name="T122" fmla="*/ 353 w 530"/>
              <a:gd name="T123" fmla="*/ 671 h 687"/>
              <a:gd name="T124" fmla="*/ 336 w 530"/>
              <a:gd name="T125" fmla="*/ 655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0" h="687">
                <a:moveTo>
                  <a:pt x="350" y="251"/>
                </a:moveTo>
                <a:cubicBezTo>
                  <a:pt x="329" y="273"/>
                  <a:pt x="299" y="286"/>
                  <a:pt x="265" y="286"/>
                </a:cubicBezTo>
                <a:cubicBezTo>
                  <a:pt x="249" y="286"/>
                  <a:pt x="233" y="283"/>
                  <a:pt x="219" y="277"/>
                </a:cubicBezTo>
                <a:cubicBezTo>
                  <a:pt x="204" y="271"/>
                  <a:pt x="191" y="262"/>
                  <a:pt x="180" y="251"/>
                </a:cubicBezTo>
                <a:cubicBezTo>
                  <a:pt x="173" y="245"/>
                  <a:pt x="163" y="245"/>
                  <a:pt x="157" y="251"/>
                </a:cubicBezTo>
                <a:cubicBezTo>
                  <a:pt x="151" y="257"/>
                  <a:pt x="151" y="267"/>
                  <a:pt x="157" y="274"/>
                </a:cubicBezTo>
                <a:cubicBezTo>
                  <a:pt x="171" y="288"/>
                  <a:pt x="188" y="299"/>
                  <a:pt x="207" y="307"/>
                </a:cubicBezTo>
                <a:cubicBezTo>
                  <a:pt x="225" y="314"/>
                  <a:pt x="244" y="318"/>
                  <a:pt x="265" y="318"/>
                </a:cubicBezTo>
                <a:cubicBezTo>
                  <a:pt x="307" y="318"/>
                  <a:pt x="346" y="301"/>
                  <a:pt x="373" y="274"/>
                </a:cubicBezTo>
                <a:cubicBezTo>
                  <a:pt x="380" y="267"/>
                  <a:pt x="380" y="257"/>
                  <a:pt x="373" y="251"/>
                </a:cubicBezTo>
                <a:cubicBezTo>
                  <a:pt x="367" y="245"/>
                  <a:pt x="357" y="245"/>
                  <a:pt x="350" y="251"/>
                </a:cubicBezTo>
                <a:close/>
                <a:moveTo>
                  <a:pt x="388" y="599"/>
                </a:moveTo>
                <a:cubicBezTo>
                  <a:pt x="388" y="599"/>
                  <a:pt x="388" y="599"/>
                  <a:pt x="388" y="599"/>
                </a:cubicBezTo>
                <a:cubicBezTo>
                  <a:pt x="142" y="599"/>
                  <a:pt x="142" y="599"/>
                  <a:pt x="142" y="599"/>
                </a:cubicBezTo>
                <a:cubicBezTo>
                  <a:pt x="133" y="599"/>
                  <a:pt x="126" y="606"/>
                  <a:pt x="126" y="615"/>
                </a:cubicBezTo>
                <a:cubicBezTo>
                  <a:pt x="126" y="624"/>
                  <a:pt x="133" y="632"/>
                  <a:pt x="142" y="632"/>
                </a:cubicBezTo>
                <a:cubicBezTo>
                  <a:pt x="388" y="632"/>
                  <a:pt x="388" y="632"/>
                  <a:pt x="388" y="632"/>
                </a:cubicBezTo>
                <a:cubicBezTo>
                  <a:pt x="397" y="632"/>
                  <a:pt x="404" y="624"/>
                  <a:pt x="404" y="615"/>
                </a:cubicBezTo>
                <a:cubicBezTo>
                  <a:pt x="404" y="606"/>
                  <a:pt x="397" y="599"/>
                  <a:pt x="388" y="599"/>
                </a:cubicBezTo>
                <a:close/>
                <a:moveTo>
                  <a:pt x="530" y="265"/>
                </a:moveTo>
                <a:cubicBezTo>
                  <a:pt x="530" y="265"/>
                  <a:pt x="530" y="265"/>
                  <a:pt x="530" y="265"/>
                </a:cubicBezTo>
                <a:cubicBezTo>
                  <a:pt x="530" y="192"/>
                  <a:pt x="500" y="126"/>
                  <a:pt x="452" y="78"/>
                </a:cubicBezTo>
                <a:cubicBezTo>
                  <a:pt x="404" y="30"/>
                  <a:pt x="338" y="0"/>
                  <a:pt x="265" y="0"/>
                </a:cubicBezTo>
                <a:cubicBezTo>
                  <a:pt x="192" y="0"/>
                  <a:pt x="126" y="30"/>
                  <a:pt x="78" y="78"/>
                </a:cubicBezTo>
                <a:cubicBezTo>
                  <a:pt x="30" y="126"/>
                  <a:pt x="0" y="192"/>
                  <a:pt x="0" y="265"/>
                </a:cubicBezTo>
                <a:cubicBezTo>
                  <a:pt x="0" y="312"/>
                  <a:pt x="13" y="356"/>
                  <a:pt x="34" y="395"/>
                </a:cubicBezTo>
                <a:cubicBezTo>
                  <a:pt x="34" y="395"/>
                  <a:pt x="34" y="395"/>
                  <a:pt x="34" y="395"/>
                </a:cubicBezTo>
                <a:cubicBezTo>
                  <a:pt x="54" y="430"/>
                  <a:pt x="82" y="460"/>
                  <a:pt x="115" y="483"/>
                </a:cubicBezTo>
                <a:cubicBezTo>
                  <a:pt x="115" y="557"/>
                  <a:pt x="115" y="557"/>
                  <a:pt x="115" y="557"/>
                </a:cubicBezTo>
                <a:cubicBezTo>
                  <a:pt x="115" y="572"/>
                  <a:pt x="127" y="584"/>
                  <a:pt x="142" y="584"/>
                </a:cubicBezTo>
                <a:cubicBezTo>
                  <a:pt x="388" y="584"/>
                  <a:pt x="388" y="584"/>
                  <a:pt x="388" y="584"/>
                </a:cubicBezTo>
                <a:cubicBezTo>
                  <a:pt x="403" y="584"/>
                  <a:pt x="415" y="572"/>
                  <a:pt x="415" y="557"/>
                </a:cubicBezTo>
                <a:cubicBezTo>
                  <a:pt x="415" y="483"/>
                  <a:pt x="415" y="483"/>
                  <a:pt x="415" y="483"/>
                </a:cubicBezTo>
                <a:cubicBezTo>
                  <a:pt x="448" y="460"/>
                  <a:pt x="476" y="430"/>
                  <a:pt x="496" y="395"/>
                </a:cubicBezTo>
                <a:cubicBezTo>
                  <a:pt x="496" y="395"/>
                  <a:pt x="496" y="395"/>
                  <a:pt x="496" y="395"/>
                </a:cubicBezTo>
                <a:cubicBezTo>
                  <a:pt x="517" y="356"/>
                  <a:pt x="530" y="312"/>
                  <a:pt x="530" y="265"/>
                </a:cubicBezTo>
                <a:close/>
                <a:moveTo>
                  <a:pt x="449" y="368"/>
                </a:moveTo>
                <a:cubicBezTo>
                  <a:pt x="449" y="368"/>
                  <a:pt x="449" y="368"/>
                  <a:pt x="449" y="368"/>
                </a:cubicBezTo>
                <a:cubicBezTo>
                  <a:pt x="449" y="368"/>
                  <a:pt x="449" y="368"/>
                  <a:pt x="449" y="368"/>
                </a:cubicBezTo>
                <a:cubicBezTo>
                  <a:pt x="449" y="368"/>
                  <a:pt x="449" y="368"/>
                  <a:pt x="449" y="368"/>
                </a:cubicBezTo>
                <a:cubicBezTo>
                  <a:pt x="431" y="400"/>
                  <a:pt x="405" y="427"/>
                  <a:pt x="374" y="446"/>
                </a:cubicBezTo>
                <a:cubicBezTo>
                  <a:pt x="366" y="451"/>
                  <a:pt x="361" y="460"/>
                  <a:pt x="361" y="469"/>
                </a:cubicBezTo>
                <a:cubicBezTo>
                  <a:pt x="361" y="469"/>
                  <a:pt x="361" y="469"/>
                  <a:pt x="361" y="469"/>
                </a:cubicBezTo>
                <a:cubicBezTo>
                  <a:pt x="361" y="530"/>
                  <a:pt x="361" y="530"/>
                  <a:pt x="361" y="530"/>
                </a:cubicBezTo>
                <a:cubicBezTo>
                  <a:pt x="169" y="530"/>
                  <a:pt x="169" y="530"/>
                  <a:pt x="169" y="530"/>
                </a:cubicBezTo>
                <a:cubicBezTo>
                  <a:pt x="169" y="469"/>
                  <a:pt x="169" y="469"/>
                  <a:pt x="169" y="469"/>
                </a:cubicBezTo>
                <a:cubicBezTo>
                  <a:pt x="169" y="458"/>
                  <a:pt x="162" y="449"/>
                  <a:pt x="154" y="445"/>
                </a:cubicBezTo>
                <a:cubicBezTo>
                  <a:pt x="124" y="426"/>
                  <a:pt x="98" y="399"/>
                  <a:pt x="81" y="368"/>
                </a:cubicBezTo>
                <a:cubicBezTo>
                  <a:pt x="81" y="368"/>
                  <a:pt x="81" y="368"/>
                  <a:pt x="81" y="368"/>
                </a:cubicBezTo>
                <a:cubicBezTo>
                  <a:pt x="64" y="338"/>
                  <a:pt x="54" y="303"/>
                  <a:pt x="54" y="265"/>
                </a:cubicBezTo>
                <a:cubicBezTo>
                  <a:pt x="54" y="207"/>
                  <a:pt x="78" y="154"/>
                  <a:pt x="116" y="116"/>
                </a:cubicBezTo>
                <a:cubicBezTo>
                  <a:pt x="154" y="78"/>
                  <a:pt x="207" y="54"/>
                  <a:pt x="265" y="54"/>
                </a:cubicBezTo>
                <a:cubicBezTo>
                  <a:pt x="323" y="54"/>
                  <a:pt x="376" y="78"/>
                  <a:pt x="414" y="116"/>
                </a:cubicBezTo>
                <a:cubicBezTo>
                  <a:pt x="452" y="154"/>
                  <a:pt x="476" y="207"/>
                  <a:pt x="476" y="265"/>
                </a:cubicBezTo>
                <a:cubicBezTo>
                  <a:pt x="476" y="303"/>
                  <a:pt x="466" y="338"/>
                  <a:pt x="449" y="368"/>
                </a:cubicBezTo>
                <a:close/>
                <a:moveTo>
                  <a:pt x="336" y="655"/>
                </a:moveTo>
                <a:cubicBezTo>
                  <a:pt x="336" y="655"/>
                  <a:pt x="336" y="655"/>
                  <a:pt x="336" y="655"/>
                </a:cubicBezTo>
                <a:cubicBezTo>
                  <a:pt x="194" y="655"/>
                  <a:pt x="194" y="655"/>
                  <a:pt x="194" y="655"/>
                </a:cubicBezTo>
                <a:cubicBezTo>
                  <a:pt x="185" y="655"/>
                  <a:pt x="178" y="662"/>
                  <a:pt x="178" y="671"/>
                </a:cubicBezTo>
                <a:cubicBezTo>
                  <a:pt x="178" y="680"/>
                  <a:pt x="185" y="687"/>
                  <a:pt x="194" y="687"/>
                </a:cubicBezTo>
                <a:cubicBezTo>
                  <a:pt x="336" y="687"/>
                  <a:pt x="336" y="687"/>
                  <a:pt x="336" y="687"/>
                </a:cubicBezTo>
                <a:cubicBezTo>
                  <a:pt x="345" y="687"/>
                  <a:pt x="353" y="680"/>
                  <a:pt x="353" y="671"/>
                </a:cubicBezTo>
                <a:cubicBezTo>
                  <a:pt x="353" y="662"/>
                  <a:pt x="345" y="655"/>
                  <a:pt x="336" y="65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3" name="Freeform 72"/>
          <p:cNvSpPr>
            <a:spLocks noEditPoints="1"/>
          </p:cNvSpPr>
          <p:nvPr/>
        </p:nvSpPr>
        <p:spPr bwMode="auto">
          <a:xfrm>
            <a:off x="3752876" y="2054977"/>
            <a:ext cx="346022" cy="347518"/>
          </a:xfrm>
          <a:custGeom>
            <a:avLst/>
            <a:gdLst>
              <a:gd name="T0" fmla="*/ 179 w 746"/>
              <a:gd name="T1" fmla="*/ 167 h 749"/>
              <a:gd name="T2" fmla="*/ 225 w 746"/>
              <a:gd name="T3" fmla="*/ 98 h 749"/>
              <a:gd name="T4" fmla="*/ 68 w 746"/>
              <a:gd name="T5" fmla="*/ 204 h 749"/>
              <a:gd name="T6" fmla="*/ 332 w 746"/>
              <a:gd name="T7" fmla="*/ 204 h 749"/>
              <a:gd name="T8" fmla="*/ 285 w 746"/>
              <a:gd name="T9" fmla="*/ 205 h 749"/>
              <a:gd name="T10" fmla="*/ 262 w 746"/>
              <a:gd name="T11" fmla="*/ 183 h 749"/>
              <a:gd name="T12" fmla="*/ 248 w 746"/>
              <a:gd name="T13" fmla="*/ 121 h 749"/>
              <a:gd name="T14" fmla="*/ 583 w 746"/>
              <a:gd name="T15" fmla="*/ 380 h 749"/>
              <a:gd name="T16" fmla="*/ 734 w 746"/>
              <a:gd name="T17" fmla="*/ 530 h 749"/>
              <a:gd name="T18" fmla="*/ 564 w 746"/>
              <a:gd name="T19" fmla="*/ 738 h 749"/>
              <a:gd name="T20" fmla="*/ 525 w 746"/>
              <a:gd name="T21" fmla="*/ 738 h 749"/>
              <a:gd name="T22" fmla="*/ 224 w 746"/>
              <a:gd name="T23" fmla="*/ 738 h 749"/>
              <a:gd name="T24" fmla="*/ 30 w 746"/>
              <a:gd name="T25" fmla="*/ 746 h 749"/>
              <a:gd name="T26" fmla="*/ 3 w 746"/>
              <a:gd name="T27" fmla="*/ 544 h 749"/>
              <a:gd name="T28" fmla="*/ 162 w 746"/>
              <a:gd name="T29" fmla="*/ 374 h 749"/>
              <a:gd name="T30" fmla="*/ 11 w 746"/>
              <a:gd name="T31" fmla="*/ 185 h 749"/>
              <a:gd name="T32" fmla="*/ 219 w 746"/>
              <a:gd name="T33" fmla="*/ 15 h 749"/>
              <a:gd name="T34" fmla="*/ 508 w 746"/>
              <a:gd name="T35" fmla="*/ 28 h 749"/>
              <a:gd name="T36" fmla="*/ 736 w 746"/>
              <a:gd name="T37" fmla="*/ 160 h 749"/>
              <a:gd name="T38" fmla="*/ 583 w 746"/>
              <a:gd name="T39" fmla="*/ 380 h 749"/>
              <a:gd name="T40" fmla="*/ 413 w 746"/>
              <a:gd name="T41" fmla="*/ 549 h 749"/>
              <a:gd name="T42" fmla="*/ 677 w 746"/>
              <a:gd name="T43" fmla="*/ 549 h 749"/>
              <a:gd name="T44" fmla="*/ 607 w 746"/>
              <a:gd name="T45" fmla="*/ 573 h 749"/>
              <a:gd name="T46" fmla="*/ 584 w 746"/>
              <a:gd name="T47" fmla="*/ 550 h 749"/>
              <a:gd name="T48" fmla="*/ 593 w 746"/>
              <a:gd name="T49" fmla="*/ 466 h 749"/>
              <a:gd name="T50" fmla="*/ 547 w 746"/>
              <a:gd name="T51" fmla="*/ 489 h 749"/>
              <a:gd name="T52" fmla="*/ 570 w 746"/>
              <a:gd name="T53" fmla="*/ 443 h 749"/>
              <a:gd name="T54" fmla="*/ 413 w 746"/>
              <a:gd name="T55" fmla="*/ 549 h 749"/>
              <a:gd name="T56" fmla="*/ 155 w 746"/>
              <a:gd name="T57" fmla="*/ 646 h 749"/>
              <a:gd name="T58" fmla="*/ 516 w 746"/>
              <a:gd name="T59" fmla="*/ 181 h 749"/>
              <a:gd name="T60" fmla="*/ 155 w 746"/>
              <a:gd name="T61" fmla="*/ 646 h 749"/>
              <a:gd name="T62" fmla="*/ 602 w 746"/>
              <a:gd name="T63" fmla="*/ 221 h 749"/>
              <a:gd name="T64" fmla="*/ 603 w 746"/>
              <a:gd name="T65" fmla="*/ 222 h 749"/>
              <a:gd name="T66" fmla="*/ 603 w 746"/>
              <a:gd name="T67" fmla="*/ 223 h 749"/>
              <a:gd name="T68" fmla="*/ 682 w 746"/>
              <a:gd name="T69" fmla="*/ 205 h 749"/>
              <a:gd name="T70" fmla="*/ 576 w 746"/>
              <a:gd name="T71" fmla="*/ 68 h 749"/>
              <a:gd name="T72" fmla="*/ 496 w 746"/>
              <a:gd name="T73" fmla="*/ 115 h 749"/>
              <a:gd name="T74" fmla="*/ 527 w 746"/>
              <a:gd name="T75" fmla="*/ 146 h 749"/>
              <a:gd name="T76" fmla="*/ 527 w 746"/>
              <a:gd name="T77" fmla="*/ 147 h 749"/>
              <a:gd name="T78" fmla="*/ 528 w 746"/>
              <a:gd name="T79" fmla="*/ 147 h 749"/>
              <a:gd name="T80" fmla="*/ 602 w 746"/>
              <a:gd name="T81" fmla="*/ 221 h 749"/>
              <a:gd name="T82" fmla="*/ 602 w 746"/>
              <a:gd name="T83" fmla="*/ 221 h 749"/>
              <a:gd name="T84" fmla="*/ 591 w 746"/>
              <a:gd name="T85" fmla="*/ 256 h 749"/>
              <a:gd name="T86" fmla="*/ 197 w 746"/>
              <a:gd name="T87" fmla="*/ 689 h 749"/>
              <a:gd name="T88" fmla="*/ 591 w 746"/>
              <a:gd name="T89" fmla="*/ 256 h 749"/>
              <a:gd name="T90" fmla="*/ 80 w 746"/>
              <a:gd name="T91" fmla="*/ 572 h 749"/>
              <a:gd name="T92" fmla="*/ 474 w 746"/>
              <a:gd name="T93" fmla="*/ 138 h 749"/>
              <a:gd name="T94" fmla="*/ 80 w 746"/>
              <a:gd name="T95" fmla="*/ 572 h 749"/>
              <a:gd name="T96" fmla="*/ 57 w 746"/>
              <a:gd name="T97" fmla="*/ 594 h 749"/>
              <a:gd name="T98" fmla="*/ 155 w 746"/>
              <a:gd name="T99" fmla="*/ 693 h 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46" h="749">
                <a:moveTo>
                  <a:pt x="201" y="167"/>
                </a:moveTo>
                <a:cubicBezTo>
                  <a:pt x="195" y="174"/>
                  <a:pt x="185" y="174"/>
                  <a:pt x="179" y="167"/>
                </a:cubicBezTo>
                <a:cubicBezTo>
                  <a:pt x="172" y="161"/>
                  <a:pt x="172" y="151"/>
                  <a:pt x="179" y="145"/>
                </a:cubicBezTo>
                <a:cubicBezTo>
                  <a:pt x="225" y="98"/>
                  <a:pt x="225" y="98"/>
                  <a:pt x="225" y="98"/>
                </a:cubicBezTo>
                <a:cubicBezTo>
                  <a:pt x="200" y="72"/>
                  <a:pt x="200" y="72"/>
                  <a:pt x="200" y="72"/>
                </a:cubicBezTo>
                <a:cubicBezTo>
                  <a:pt x="68" y="204"/>
                  <a:pt x="68" y="204"/>
                  <a:pt x="68" y="204"/>
                </a:cubicBezTo>
                <a:cubicBezTo>
                  <a:pt x="200" y="336"/>
                  <a:pt x="200" y="336"/>
                  <a:pt x="200" y="336"/>
                </a:cubicBezTo>
                <a:cubicBezTo>
                  <a:pt x="332" y="204"/>
                  <a:pt x="332" y="204"/>
                  <a:pt x="332" y="204"/>
                </a:cubicBezTo>
                <a:cubicBezTo>
                  <a:pt x="309" y="181"/>
                  <a:pt x="309" y="181"/>
                  <a:pt x="309" y="181"/>
                </a:cubicBezTo>
                <a:cubicBezTo>
                  <a:pt x="285" y="205"/>
                  <a:pt x="285" y="205"/>
                  <a:pt x="285" y="205"/>
                </a:cubicBezTo>
                <a:cubicBezTo>
                  <a:pt x="279" y="212"/>
                  <a:pt x="269" y="212"/>
                  <a:pt x="262" y="205"/>
                </a:cubicBezTo>
                <a:cubicBezTo>
                  <a:pt x="256" y="199"/>
                  <a:pt x="256" y="189"/>
                  <a:pt x="262" y="183"/>
                </a:cubicBezTo>
                <a:cubicBezTo>
                  <a:pt x="286" y="159"/>
                  <a:pt x="286" y="159"/>
                  <a:pt x="286" y="159"/>
                </a:cubicBezTo>
                <a:cubicBezTo>
                  <a:pt x="248" y="121"/>
                  <a:pt x="248" y="121"/>
                  <a:pt x="248" y="121"/>
                </a:cubicBezTo>
                <a:cubicBezTo>
                  <a:pt x="201" y="167"/>
                  <a:pt x="201" y="167"/>
                  <a:pt x="201" y="167"/>
                </a:cubicBezTo>
                <a:close/>
                <a:moveTo>
                  <a:pt x="583" y="380"/>
                </a:moveTo>
                <a:cubicBezTo>
                  <a:pt x="583" y="380"/>
                  <a:pt x="583" y="380"/>
                  <a:pt x="583" y="380"/>
                </a:cubicBezTo>
                <a:cubicBezTo>
                  <a:pt x="734" y="530"/>
                  <a:pt x="734" y="530"/>
                  <a:pt x="734" y="530"/>
                </a:cubicBezTo>
                <a:cubicBezTo>
                  <a:pt x="744" y="541"/>
                  <a:pt x="744" y="558"/>
                  <a:pt x="734" y="568"/>
                </a:cubicBezTo>
                <a:cubicBezTo>
                  <a:pt x="564" y="738"/>
                  <a:pt x="564" y="738"/>
                  <a:pt x="564" y="738"/>
                </a:cubicBezTo>
                <a:cubicBezTo>
                  <a:pt x="554" y="749"/>
                  <a:pt x="536" y="749"/>
                  <a:pt x="526" y="738"/>
                </a:cubicBezTo>
                <a:cubicBezTo>
                  <a:pt x="525" y="738"/>
                  <a:pt x="525" y="738"/>
                  <a:pt x="525" y="738"/>
                </a:cubicBezTo>
                <a:cubicBezTo>
                  <a:pt x="375" y="587"/>
                  <a:pt x="375" y="587"/>
                  <a:pt x="375" y="587"/>
                </a:cubicBezTo>
                <a:cubicBezTo>
                  <a:pt x="224" y="738"/>
                  <a:pt x="224" y="738"/>
                  <a:pt x="224" y="738"/>
                </a:cubicBezTo>
                <a:cubicBezTo>
                  <a:pt x="219" y="743"/>
                  <a:pt x="212" y="746"/>
                  <a:pt x="205" y="746"/>
                </a:cubicBezTo>
                <a:cubicBezTo>
                  <a:pt x="30" y="746"/>
                  <a:pt x="30" y="746"/>
                  <a:pt x="30" y="746"/>
                </a:cubicBezTo>
                <a:cubicBezTo>
                  <a:pt x="14" y="746"/>
                  <a:pt x="3" y="734"/>
                  <a:pt x="3" y="719"/>
                </a:cubicBezTo>
                <a:cubicBezTo>
                  <a:pt x="3" y="660"/>
                  <a:pt x="3" y="602"/>
                  <a:pt x="3" y="544"/>
                </a:cubicBezTo>
                <a:cubicBezTo>
                  <a:pt x="3" y="537"/>
                  <a:pt x="6" y="530"/>
                  <a:pt x="11" y="525"/>
                </a:cubicBezTo>
                <a:cubicBezTo>
                  <a:pt x="162" y="374"/>
                  <a:pt x="162" y="374"/>
                  <a:pt x="162" y="374"/>
                </a:cubicBezTo>
                <a:cubicBezTo>
                  <a:pt x="11" y="223"/>
                  <a:pt x="11" y="223"/>
                  <a:pt x="11" y="223"/>
                </a:cubicBezTo>
                <a:cubicBezTo>
                  <a:pt x="0" y="213"/>
                  <a:pt x="0" y="196"/>
                  <a:pt x="11" y="185"/>
                </a:cubicBezTo>
                <a:cubicBezTo>
                  <a:pt x="181" y="15"/>
                  <a:pt x="181" y="15"/>
                  <a:pt x="181" y="15"/>
                </a:cubicBezTo>
                <a:cubicBezTo>
                  <a:pt x="191" y="5"/>
                  <a:pt x="208" y="5"/>
                  <a:pt x="219" y="15"/>
                </a:cubicBezTo>
                <a:cubicBezTo>
                  <a:pt x="370" y="166"/>
                  <a:pt x="370" y="166"/>
                  <a:pt x="370" y="166"/>
                </a:cubicBezTo>
                <a:cubicBezTo>
                  <a:pt x="508" y="28"/>
                  <a:pt x="508" y="28"/>
                  <a:pt x="508" y="28"/>
                </a:cubicBezTo>
                <a:cubicBezTo>
                  <a:pt x="538" y="0"/>
                  <a:pt x="586" y="1"/>
                  <a:pt x="614" y="30"/>
                </a:cubicBezTo>
                <a:cubicBezTo>
                  <a:pt x="647" y="62"/>
                  <a:pt x="720" y="119"/>
                  <a:pt x="736" y="160"/>
                </a:cubicBezTo>
                <a:cubicBezTo>
                  <a:pt x="746" y="189"/>
                  <a:pt x="742" y="220"/>
                  <a:pt x="720" y="243"/>
                </a:cubicBezTo>
                <a:cubicBezTo>
                  <a:pt x="583" y="380"/>
                  <a:pt x="583" y="380"/>
                  <a:pt x="583" y="380"/>
                </a:cubicBezTo>
                <a:close/>
                <a:moveTo>
                  <a:pt x="413" y="549"/>
                </a:moveTo>
                <a:cubicBezTo>
                  <a:pt x="413" y="549"/>
                  <a:pt x="413" y="549"/>
                  <a:pt x="413" y="549"/>
                </a:cubicBezTo>
                <a:cubicBezTo>
                  <a:pt x="545" y="682"/>
                  <a:pt x="545" y="682"/>
                  <a:pt x="545" y="682"/>
                </a:cubicBezTo>
                <a:cubicBezTo>
                  <a:pt x="677" y="549"/>
                  <a:pt x="677" y="549"/>
                  <a:pt x="677" y="549"/>
                </a:cubicBezTo>
                <a:cubicBezTo>
                  <a:pt x="654" y="526"/>
                  <a:pt x="654" y="526"/>
                  <a:pt x="654" y="526"/>
                </a:cubicBezTo>
                <a:cubicBezTo>
                  <a:pt x="607" y="573"/>
                  <a:pt x="607" y="573"/>
                  <a:pt x="607" y="573"/>
                </a:cubicBezTo>
                <a:cubicBezTo>
                  <a:pt x="601" y="580"/>
                  <a:pt x="591" y="580"/>
                  <a:pt x="584" y="573"/>
                </a:cubicBezTo>
                <a:cubicBezTo>
                  <a:pt x="578" y="567"/>
                  <a:pt x="578" y="557"/>
                  <a:pt x="584" y="550"/>
                </a:cubicBezTo>
                <a:cubicBezTo>
                  <a:pt x="631" y="504"/>
                  <a:pt x="631" y="504"/>
                  <a:pt x="631" y="504"/>
                </a:cubicBezTo>
                <a:cubicBezTo>
                  <a:pt x="593" y="466"/>
                  <a:pt x="593" y="466"/>
                  <a:pt x="593" y="466"/>
                </a:cubicBezTo>
                <a:cubicBezTo>
                  <a:pt x="569" y="489"/>
                  <a:pt x="569" y="489"/>
                  <a:pt x="569" y="489"/>
                </a:cubicBezTo>
                <a:cubicBezTo>
                  <a:pt x="563" y="496"/>
                  <a:pt x="553" y="496"/>
                  <a:pt x="547" y="489"/>
                </a:cubicBezTo>
                <a:cubicBezTo>
                  <a:pt x="540" y="483"/>
                  <a:pt x="540" y="473"/>
                  <a:pt x="547" y="466"/>
                </a:cubicBezTo>
                <a:cubicBezTo>
                  <a:pt x="570" y="443"/>
                  <a:pt x="570" y="443"/>
                  <a:pt x="570" y="443"/>
                </a:cubicBezTo>
                <a:cubicBezTo>
                  <a:pt x="545" y="417"/>
                  <a:pt x="545" y="417"/>
                  <a:pt x="545" y="417"/>
                </a:cubicBezTo>
                <a:cubicBezTo>
                  <a:pt x="413" y="549"/>
                  <a:pt x="413" y="549"/>
                  <a:pt x="413" y="549"/>
                </a:cubicBezTo>
                <a:close/>
                <a:moveTo>
                  <a:pt x="155" y="646"/>
                </a:moveTo>
                <a:cubicBezTo>
                  <a:pt x="155" y="646"/>
                  <a:pt x="155" y="646"/>
                  <a:pt x="155" y="646"/>
                </a:cubicBezTo>
                <a:cubicBezTo>
                  <a:pt x="293" y="509"/>
                  <a:pt x="431" y="371"/>
                  <a:pt x="568" y="233"/>
                </a:cubicBezTo>
                <a:cubicBezTo>
                  <a:pt x="551" y="216"/>
                  <a:pt x="533" y="198"/>
                  <a:pt x="516" y="181"/>
                </a:cubicBezTo>
                <a:cubicBezTo>
                  <a:pt x="103" y="594"/>
                  <a:pt x="103" y="594"/>
                  <a:pt x="103" y="594"/>
                </a:cubicBezTo>
                <a:cubicBezTo>
                  <a:pt x="155" y="646"/>
                  <a:pt x="155" y="646"/>
                  <a:pt x="155" y="646"/>
                </a:cubicBezTo>
                <a:close/>
                <a:moveTo>
                  <a:pt x="602" y="221"/>
                </a:moveTo>
                <a:cubicBezTo>
                  <a:pt x="602" y="221"/>
                  <a:pt x="602" y="221"/>
                  <a:pt x="602" y="221"/>
                </a:cubicBezTo>
                <a:cubicBezTo>
                  <a:pt x="603" y="222"/>
                  <a:pt x="603" y="222"/>
                  <a:pt x="603" y="222"/>
                </a:cubicBezTo>
                <a:cubicBezTo>
                  <a:pt x="603" y="222"/>
                  <a:pt x="603" y="222"/>
                  <a:pt x="603" y="222"/>
                </a:cubicBezTo>
                <a:cubicBezTo>
                  <a:pt x="603" y="222"/>
                  <a:pt x="603" y="222"/>
                  <a:pt x="603" y="222"/>
                </a:cubicBezTo>
                <a:cubicBezTo>
                  <a:pt x="603" y="223"/>
                  <a:pt x="603" y="223"/>
                  <a:pt x="603" y="223"/>
                </a:cubicBezTo>
                <a:cubicBezTo>
                  <a:pt x="634" y="253"/>
                  <a:pt x="634" y="253"/>
                  <a:pt x="634" y="253"/>
                </a:cubicBezTo>
                <a:cubicBezTo>
                  <a:pt x="682" y="205"/>
                  <a:pt x="682" y="205"/>
                  <a:pt x="682" y="205"/>
                </a:cubicBezTo>
                <a:cubicBezTo>
                  <a:pt x="690" y="197"/>
                  <a:pt x="690" y="181"/>
                  <a:pt x="682" y="173"/>
                </a:cubicBezTo>
                <a:cubicBezTo>
                  <a:pt x="647" y="138"/>
                  <a:pt x="611" y="103"/>
                  <a:pt x="576" y="68"/>
                </a:cubicBezTo>
                <a:cubicBezTo>
                  <a:pt x="568" y="59"/>
                  <a:pt x="554" y="59"/>
                  <a:pt x="545" y="67"/>
                </a:cubicBezTo>
                <a:cubicBezTo>
                  <a:pt x="496" y="115"/>
                  <a:pt x="496" y="115"/>
                  <a:pt x="496" y="115"/>
                </a:cubicBezTo>
                <a:cubicBezTo>
                  <a:pt x="527" y="146"/>
                  <a:pt x="527" y="146"/>
                  <a:pt x="527" y="146"/>
                </a:cubicBezTo>
                <a:cubicBezTo>
                  <a:pt x="527" y="146"/>
                  <a:pt x="527" y="146"/>
                  <a:pt x="527" y="146"/>
                </a:cubicBezTo>
                <a:cubicBezTo>
                  <a:pt x="527" y="146"/>
                  <a:pt x="527" y="146"/>
                  <a:pt x="527" y="146"/>
                </a:cubicBezTo>
                <a:cubicBezTo>
                  <a:pt x="527" y="147"/>
                  <a:pt x="527" y="147"/>
                  <a:pt x="527" y="147"/>
                </a:cubicBezTo>
                <a:cubicBezTo>
                  <a:pt x="528" y="147"/>
                  <a:pt x="528" y="147"/>
                  <a:pt x="528" y="147"/>
                </a:cubicBezTo>
                <a:cubicBezTo>
                  <a:pt x="528" y="147"/>
                  <a:pt x="528" y="147"/>
                  <a:pt x="528" y="147"/>
                </a:cubicBezTo>
                <a:cubicBezTo>
                  <a:pt x="528" y="148"/>
                  <a:pt x="528" y="148"/>
                  <a:pt x="528" y="148"/>
                </a:cubicBezTo>
                <a:cubicBezTo>
                  <a:pt x="602" y="221"/>
                  <a:pt x="602" y="221"/>
                  <a:pt x="602" y="221"/>
                </a:cubicBezTo>
                <a:cubicBezTo>
                  <a:pt x="602" y="221"/>
                  <a:pt x="602" y="221"/>
                  <a:pt x="602" y="221"/>
                </a:cubicBezTo>
                <a:cubicBezTo>
                  <a:pt x="602" y="221"/>
                  <a:pt x="602" y="221"/>
                  <a:pt x="602" y="221"/>
                </a:cubicBezTo>
                <a:close/>
                <a:moveTo>
                  <a:pt x="591" y="256"/>
                </a:moveTo>
                <a:cubicBezTo>
                  <a:pt x="591" y="256"/>
                  <a:pt x="591" y="256"/>
                  <a:pt x="591" y="256"/>
                </a:cubicBezTo>
                <a:cubicBezTo>
                  <a:pt x="453" y="394"/>
                  <a:pt x="315" y="531"/>
                  <a:pt x="178" y="669"/>
                </a:cubicBezTo>
                <a:cubicBezTo>
                  <a:pt x="197" y="689"/>
                  <a:pt x="197" y="689"/>
                  <a:pt x="197" y="689"/>
                </a:cubicBezTo>
                <a:cubicBezTo>
                  <a:pt x="611" y="276"/>
                  <a:pt x="611" y="276"/>
                  <a:pt x="611" y="276"/>
                </a:cubicBezTo>
                <a:cubicBezTo>
                  <a:pt x="591" y="256"/>
                  <a:pt x="591" y="256"/>
                  <a:pt x="591" y="256"/>
                </a:cubicBezTo>
                <a:close/>
                <a:moveTo>
                  <a:pt x="80" y="572"/>
                </a:moveTo>
                <a:cubicBezTo>
                  <a:pt x="80" y="572"/>
                  <a:pt x="80" y="572"/>
                  <a:pt x="80" y="572"/>
                </a:cubicBezTo>
                <a:cubicBezTo>
                  <a:pt x="493" y="158"/>
                  <a:pt x="493" y="158"/>
                  <a:pt x="493" y="158"/>
                </a:cubicBezTo>
                <a:cubicBezTo>
                  <a:pt x="474" y="138"/>
                  <a:pt x="474" y="138"/>
                  <a:pt x="474" y="138"/>
                </a:cubicBezTo>
                <a:cubicBezTo>
                  <a:pt x="60" y="551"/>
                  <a:pt x="60" y="551"/>
                  <a:pt x="60" y="551"/>
                </a:cubicBezTo>
                <a:cubicBezTo>
                  <a:pt x="80" y="572"/>
                  <a:pt x="80" y="572"/>
                  <a:pt x="80" y="572"/>
                </a:cubicBezTo>
                <a:close/>
                <a:moveTo>
                  <a:pt x="57" y="594"/>
                </a:moveTo>
                <a:cubicBezTo>
                  <a:pt x="57" y="594"/>
                  <a:pt x="57" y="594"/>
                  <a:pt x="57" y="594"/>
                </a:cubicBezTo>
                <a:cubicBezTo>
                  <a:pt x="57" y="627"/>
                  <a:pt x="57" y="659"/>
                  <a:pt x="57" y="693"/>
                </a:cubicBezTo>
                <a:cubicBezTo>
                  <a:pt x="155" y="693"/>
                  <a:pt x="155" y="693"/>
                  <a:pt x="155" y="693"/>
                </a:cubicBezTo>
                <a:cubicBezTo>
                  <a:pt x="57" y="594"/>
                  <a:pt x="57" y="594"/>
                  <a:pt x="57" y="59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4" name="Freeform 76"/>
          <p:cNvSpPr>
            <a:spLocks noEditPoints="1"/>
          </p:cNvSpPr>
          <p:nvPr/>
        </p:nvSpPr>
        <p:spPr bwMode="auto">
          <a:xfrm>
            <a:off x="3765863" y="3304777"/>
            <a:ext cx="320048" cy="323858"/>
          </a:xfrm>
          <a:custGeom>
            <a:avLst/>
            <a:gdLst>
              <a:gd name="T0" fmla="*/ 431 w 690"/>
              <a:gd name="T1" fmla="*/ 0 h 698"/>
              <a:gd name="T2" fmla="*/ 443 w 690"/>
              <a:gd name="T3" fmla="*/ 0 h 698"/>
              <a:gd name="T4" fmla="*/ 501 w 690"/>
              <a:gd name="T5" fmla="*/ 27 h 698"/>
              <a:gd name="T6" fmla="*/ 469 w 690"/>
              <a:gd name="T7" fmla="*/ 53 h 698"/>
              <a:gd name="T8" fmla="*/ 672 w 690"/>
              <a:gd name="T9" fmla="*/ 626 h 698"/>
              <a:gd name="T10" fmla="*/ 631 w 690"/>
              <a:gd name="T11" fmla="*/ 698 h 698"/>
              <a:gd name="T12" fmla="*/ 60 w 690"/>
              <a:gd name="T13" fmla="*/ 698 h 698"/>
              <a:gd name="T14" fmla="*/ 19 w 690"/>
              <a:gd name="T15" fmla="*/ 624 h 698"/>
              <a:gd name="T16" fmla="*/ 221 w 690"/>
              <a:gd name="T17" fmla="*/ 53 h 698"/>
              <a:gd name="T18" fmla="*/ 189 w 690"/>
              <a:gd name="T19" fmla="*/ 27 h 698"/>
              <a:gd name="T20" fmla="*/ 247 w 690"/>
              <a:gd name="T21" fmla="*/ 0 h 698"/>
              <a:gd name="T22" fmla="*/ 249 w 690"/>
              <a:gd name="T23" fmla="*/ 0 h 698"/>
              <a:gd name="T24" fmla="*/ 177 w 690"/>
              <a:gd name="T25" fmla="*/ 565 h 698"/>
              <a:gd name="T26" fmla="*/ 193 w 690"/>
              <a:gd name="T27" fmla="*/ 581 h 698"/>
              <a:gd name="T28" fmla="*/ 161 w 690"/>
              <a:gd name="T29" fmla="*/ 581 h 698"/>
              <a:gd name="T30" fmla="*/ 261 w 690"/>
              <a:gd name="T31" fmla="*/ 518 h 698"/>
              <a:gd name="T32" fmla="*/ 277 w 690"/>
              <a:gd name="T33" fmla="*/ 534 h 698"/>
              <a:gd name="T34" fmla="*/ 245 w 690"/>
              <a:gd name="T35" fmla="*/ 534 h 698"/>
              <a:gd name="T36" fmla="*/ 237 w 690"/>
              <a:gd name="T37" fmla="*/ 410 h 698"/>
              <a:gd name="T38" fmla="*/ 253 w 690"/>
              <a:gd name="T39" fmla="*/ 426 h 698"/>
              <a:gd name="T40" fmla="*/ 221 w 690"/>
              <a:gd name="T41" fmla="*/ 426 h 698"/>
              <a:gd name="T42" fmla="*/ 240 w 690"/>
              <a:gd name="T43" fmla="*/ 573 h 698"/>
              <a:gd name="T44" fmla="*/ 267 w 690"/>
              <a:gd name="T45" fmla="*/ 599 h 698"/>
              <a:gd name="T46" fmla="*/ 213 w 690"/>
              <a:gd name="T47" fmla="*/ 599 h 698"/>
              <a:gd name="T48" fmla="*/ 206 w 690"/>
              <a:gd name="T49" fmla="*/ 470 h 698"/>
              <a:gd name="T50" fmla="*/ 232 w 690"/>
              <a:gd name="T51" fmla="*/ 497 h 698"/>
              <a:gd name="T52" fmla="*/ 179 w 690"/>
              <a:gd name="T53" fmla="*/ 497 h 698"/>
              <a:gd name="T54" fmla="*/ 239 w 690"/>
              <a:gd name="T55" fmla="*/ 346 h 698"/>
              <a:gd name="T56" fmla="*/ 451 w 690"/>
              <a:gd name="T57" fmla="*/ 346 h 698"/>
              <a:gd name="T58" fmla="*/ 415 w 690"/>
              <a:gd name="T59" fmla="*/ 276 h 698"/>
              <a:gd name="T60" fmla="*/ 275 w 690"/>
              <a:gd name="T61" fmla="*/ 53 h 698"/>
              <a:gd name="T62" fmla="*/ 275 w 690"/>
              <a:gd name="T63" fmla="*/ 276 h 698"/>
              <a:gd name="T64" fmla="*/ 239 w 690"/>
              <a:gd name="T65" fmla="*/ 346 h 698"/>
              <a:gd name="T66" fmla="*/ 469 w 690"/>
              <a:gd name="T67" fmla="*/ 378 h 698"/>
              <a:gd name="T68" fmla="*/ 69 w 690"/>
              <a:gd name="T69" fmla="*/ 644 h 698"/>
              <a:gd name="T70" fmla="*/ 469 w 690"/>
              <a:gd name="T71" fmla="*/ 378 h 698"/>
              <a:gd name="T72" fmla="*/ 316 w 690"/>
              <a:gd name="T73" fmla="*/ 593 h 698"/>
              <a:gd name="T74" fmla="*/ 316 w 690"/>
              <a:gd name="T75" fmla="*/ 561 h 698"/>
              <a:gd name="T76" fmla="*/ 391 w 690"/>
              <a:gd name="T77" fmla="*/ 577 h 698"/>
              <a:gd name="T78" fmla="*/ 316 w 690"/>
              <a:gd name="T79" fmla="*/ 593 h 698"/>
              <a:gd name="T80" fmla="*/ 332 w 690"/>
              <a:gd name="T81" fmla="*/ 507 h 698"/>
              <a:gd name="T82" fmla="*/ 332 w 690"/>
              <a:gd name="T83" fmla="*/ 475 h 698"/>
              <a:gd name="T84" fmla="*/ 374 w 690"/>
              <a:gd name="T85" fmla="*/ 491 h 698"/>
              <a:gd name="T86" fmla="*/ 332 w 690"/>
              <a:gd name="T87" fmla="*/ 507 h 698"/>
              <a:gd name="T88" fmla="*/ 332 w 690"/>
              <a:gd name="T89" fmla="*/ 335 h 698"/>
              <a:gd name="T90" fmla="*/ 332 w 690"/>
              <a:gd name="T91" fmla="*/ 303 h 698"/>
              <a:gd name="T92" fmla="*/ 374 w 690"/>
              <a:gd name="T93" fmla="*/ 319 h 698"/>
              <a:gd name="T94" fmla="*/ 332 w 690"/>
              <a:gd name="T95" fmla="*/ 335 h 698"/>
              <a:gd name="T96" fmla="*/ 316 w 690"/>
              <a:gd name="T97" fmla="*/ 421 h 698"/>
              <a:gd name="T98" fmla="*/ 316 w 690"/>
              <a:gd name="T99" fmla="*/ 389 h 698"/>
              <a:gd name="T100" fmla="*/ 391 w 690"/>
              <a:gd name="T101" fmla="*/ 405 h 698"/>
              <a:gd name="T102" fmla="*/ 316 w 690"/>
              <a:gd name="T103" fmla="*/ 421 h 698"/>
              <a:gd name="T104" fmla="*/ 316 w 690"/>
              <a:gd name="T105" fmla="*/ 249 h 698"/>
              <a:gd name="T106" fmla="*/ 316 w 690"/>
              <a:gd name="T107" fmla="*/ 217 h 698"/>
              <a:gd name="T108" fmla="*/ 391 w 690"/>
              <a:gd name="T109" fmla="*/ 234 h 698"/>
              <a:gd name="T110" fmla="*/ 316 w 690"/>
              <a:gd name="T111" fmla="*/ 249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90" h="698">
                <a:moveTo>
                  <a:pt x="259" y="0"/>
                </a:moveTo>
                <a:cubicBezTo>
                  <a:pt x="431" y="0"/>
                  <a:pt x="431" y="0"/>
                  <a:pt x="431" y="0"/>
                </a:cubicBezTo>
                <a:cubicBezTo>
                  <a:pt x="442" y="0"/>
                  <a:pt x="442" y="0"/>
                  <a:pt x="442" y="0"/>
                </a:cubicBezTo>
                <a:cubicBezTo>
                  <a:pt x="443" y="0"/>
                  <a:pt x="443" y="0"/>
                  <a:pt x="443" y="0"/>
                </a:cubicBezTo>
                <a:cubicBezTo>
                  <a:pt x="474" y="0"/>
                  <a:pt x="474" y="0"/>
                  <a:pt x="474" y="0"/>
                </a:cubicBezTo>
                <a:cubicBezTo>
                  <a:pt x="490" y="0"/>
                  <a:pt x="501" y="12"/>
                  <a:pt x="501" y="27"/>
                </a:cubicBezTo>
                <a:cubicBezTo>
                  <a:pt x="501" y="41"/>
                  <a:pt x="490" y="53"/>
                  <a:pt x="474" y="53"/>
                </a:cubicBezTo>
                <a:cubicBezTo>
                  <a:pt x="469" y="53"/>
                  <a:pt x="469" y="53"/>
                  <a:pt x="469" y="53"/>
                </a:cubicBezTo>
                <a:cubicBezTo>
                  <a:pt x="469" y="269"/>
                  <a:pt x="469" y="269"/>
                  <a:pt x="469" y="269"/>
                </a:cubicBezTo>
                <a:cubicBezTo>
                  <a:pt x="672" y="626"/>
                  <a:pt x="672" y="626"/>
                  <a:pt x="672" y="626"/>
                </a:cubicBezTo>
                <a:cubicBezTo>
                  <a:pt x="690" y="658"/>
                  <a:pt x="667" y="698"/>
                  <a:pt x="631" y="698"/>
                </a:cubicBezTo>
                <a:cubicBezTo>
                  <a:pt x="631" y="698"/>
                  <a:pt x="631" y="698"/>
                  <a:pt x="631" y="698"/>
                </a:cubicBezTo>
                <a:cubicBezTo>
                  <a:pt x="60" y="698"/>
                  <a:pt x="60" y="698"/>
                  <a:pt x="60" y="698"/>
                </a:cubicBezTo>
                <a:cubicBezTo>
                  <a:pt x="60" y="698"/>
                  <a:pt x="60" y="698"/>
                  <a:pt x="60" y="698"/>
                </a:cubicBezTo>
                <a:cubicBezTo>
                  <a:pt x="24" y="698"/>
                  <a:pt x="0" y="658"/>
                  <a:pt x="18" y="626"/>
                </a:cubicBezTo>
                <a:cubicBezTo>
                  <a:pt x="19" y="624"/>
                  <a:pt x="19" y="624"/>
                  <a:pt x="19" y="624"/>
                </a:cubicBezTo>
                <a:cubicBezTo>
                  <a:pt x="221" y="269"/>
                  <a:pt x="221" y="269"/>
                  <a:pt x="221" y="269"/>
                </a:cubicBezTo>
                <a:cubicBezTo>
                  <a:pt x="221" y="53"/>
                  <a:pt x="221" y="53"/>
                  <a:pt x="221" y="53"/>
                </a:cubicBezTo>
                <a:cubicBezTo>
                  <a:pt x="216" y="53"/>
                  <a:pt x="216" y="53"/>
                  <a:pt x="216" y="53"/>
                </a:cubicBezTo>
                <a:cubicBezTo>
                  <a:pt x="201" y="53"/>
                  <a:pt x="189" y="41"/>
                  <a:pt x="189" y="27"/>
                </a:cubicBezTo>
                <a:cubicBezTo>
                  <a:pt x="189" y="12"/>
                  <a:pt x="201" y="0"/>
                  <a:pt x="216" y="0"/>
                </a:cubicBezTo>
                <a:cubicBezTo>
                  <a:pt x="247" y="0"/>
                  <a:pt x="247" y="0"/>
                  <a:pt x="247" y="0"/>
                </a:cubicBezTo>
                <a:cubicBezTo>
                  <a:pt x="248" y="0"/>
                  <a:pt x="248" y="0"/>
                  <a:pt x="248" y="0"/>
                </a:cubicBezTo>
                <a:cubicBezTo>
                  <a:pt x="249" y="0"/>
                  <a:pt x="249" y="0"/>
                  <a:pt x="249" y="0"/>
                </a:cubicBezTo>
                <a:cubicBezTo>
                  <a:pt x="259" y="0"/>
                  <a:pt x="259" y="0"/>
                  <a:pt x="259" y="0"/>
                </a:cubicBezTo>
                <a:close/>
                <a:moveTo>
                  <a:pt x="177" y="565"/>
                </a:moveTo>
                <a:cubicBezTo>
                  <a:pt x="177" y="565"/>
                  <a:pt x="177" y="565"/>
                  <a:pt x="177" y="565"/>
                </a:cubicBezTo>
                <a:cubicBezTo>
                  <a:pt x="186" y="565"/>
                  <a:pt x="193" y="572"/>
                  <a:pt x="193" y="581"/>
                </a:cubicBezTo>
                <a:cubicBezTo>
                  <a:pt x="193" y="590"/>
                  <a:pt x="186" y="597"/>
                  <a:pt x="177" y="597"/>
                </a:cubicBezTo>
                <a:cubicBezTo>
                  <a:pt x="168" y="597"/>
                  <a:pt x="161" y="590"/>
                  <a:pt x="161" y="581"/>
                </a:cubicBezTo>
                <a:cubicBezTo>
                  <a:pt x="161" y="572"/>
                  <a:pt x="168" y="565"/>
                  <a:pt x="177" y="565"/>
                </a:cubicBezTo>
                <a:close/>
                <a:moveTo>
                  <a:pt x="261" y="518"/>
                </a:moveTo>
                <a:cubicBezTo>
                  <a:pt x="261" y="518"/>
                  <a:pt x="261" y="518"/>
                  <a:pt x="261" y="518"/>
                </a:cubicBezTo>
                <a:cubicBezTo>
                  <a:pt x="270" y="518"/>
                  <a:pt x="277" y="525"/>
                  <a:pt x="277" y="534"/>
                </a:cubicBezTo>
                <a:cubicBezTo>
                  <a:pt x="277" y="543"/>
                  <a:pt x="270" y="550"/>
                  <a:pt x="261" y="550"/>
                </a:cubicBezTo>
                <a:cubicBezTo>
                  <a:pt x="252" y="550"/>
                  <a:pt x="245" y="543"/>
                  <a:pt x="245" y="534"/>
                </a:cubicBezTo>
                <a:cubicBezTo>
                  <a:pt x="245" y="525"/>
                  <a:pt x="252" y="518"/>
                  <a:pt x="261" y="518"/>
                </a:cubicBezTo>
                <a:close/>
                <a:moveTo>
                  <a:pt x="237" y="410"/>
                </a:moveTo>
                <a:cubicBezTo>
                  <a:pt x="237" y="410"/>
                  <a:pt x="237" y="410"/>
                  <a:pt x="237" y="410"/>
                </a:cubicBezTo>
                <a:cubicBezTo>
                  <a:pt x="246" y="410"/>
                  <a:pt x="253" y="418"/>
                  <a:pt x="253" y="426"/>
                </a:cubicBezTo>
                <a:cubicBezTo>
                  <a:pt x="253" y="435"/>
                  <a:pt x="246" y="442"/>
                  <a:pt x="237" y="442"/>
                </a:cubicBezTo>
                <a:cubicBezTo>
                  <a:pt x="228" y="442"/>
                  <a:pt x="221" y="435"/>
                  <a:pt x="221" y="426"/>
                </a:cubicBezTo>
                <a:cubicBezTo>
                  <a:pt x="221" y="418"/>
                  <a:pt x="228" y="410"/>
                  <a:pt x="237" y="410"/>
                </a:cubicBezTo>
                <a:close/>
                <a:moveTo>
                  <a:pt x="240" y="573"/>
                </a:moveTo>
                <a:cubicBezTo>
                  <a:pt x="240" y="573"/>
                  <a:pt x="240" y="573"/>
                  <a:pt x="240" y="573"/>
                </a:cubicBezTo>
                <a:cubicBezTo>
                  <a:pt x="255" y="573"/>
                  <a:pt x="267" y="584"/>
                  <a:pt x="267" y="599"/>
                </a:cubicBezTo>
                <a:cubicBezTo>
                  <a:pt x="267" y="614"/>
                  <a:pt x="255" y="626"/>
                  <a:pt x="240" y="626"/>
                </a:cubicBezTo>
                <a:cubicBezTo>
                  <a:pt x="226" y="626"/>
                  <a:pt x="213" y="614"/>
                  <a:pt x="213" y="599"/>
                </a:cubicBezTo>
                <a:cubicBezTo>
                  <a:pt x="213" y="584"/>
                  <a:pt x="226" y="573"/>
                  <a:pt x="240" y="573"/>
                </a:cubicBezTo>
                <a:close/>
                <a:moveTo>
                  <a:pt x="206" y="470"/>
                </a:moveTo>
                <a:cubicBezTo>
                  <a:pt x="206" y="470"/>
                  <a:pt x="206" y="470"/>
                  <a:pt x="206" y="470"/>
                </a:cubicBezTo>
                <a:cubicBezTo>
                  <a:pt x="221" y="470"/>
                  <a:pt x="232" y="483"/>
                  <a:pt x="232" y="497"/>
                </a:cubicBezTo>
                <a:cubicBezTo>
                  <a:pt x="232" y="512"/>
                  <a:pt x="221" y="524"/>
                  <a:pt x="206" y="524"/>
                </a:cubicBezTo>
                <a:cubicBezTo>
                  <a:pt x="191" y="524"/>
                  <a:pt x="179" y="512"/>
                  <a:pt x="179" y="497"/>
                </a:cubicBezTo>
                <a:cubicBezTo>
                  <a:pt x="179" y="483"/>
                  <a:pt x="191" y="470"/>
                  <a:pt x="206" y="470"/>
                </a:cubicBezTo>
                <a:close/>
                <a:moveTo>
                  <a:pt x="239" y="346"/>
                </a:moveTo>
                <a:cubicBezTo>
                  <a:pt x="239" y="346"/>
                  <a:pt x="239" y="346"/>
                  <a:pt x="239" y="346"/>
                </a:cubicBezTo>
                <a:cubicBezTo>
                  <a:pt x="451" y="346"/>
                  <a:pt x="451" y="346"/>
                  <a:pt x="451" y="346"/>
                </a:cubicBezTo>
                <a:cubicBezTo>
                  <a:pt x="420" y="291"/>
                  <a:pt x="420" y="291"/>
                  <a:pt x="420" y="291"/>
                </a:cubicBezTo>
                <a:cubicBezTo>
                  <a:pt x="417" y="286"/>
                  <a:pt x="415" y="281"/>
                  <a:pt x="415" y="276"/>
                </a:cubicBezTo>
                <a:cubicBezTo>
                  <a:pt x="415" y="53"/>
                  <a:pt x="415" y="53"/>
                  <a:pt x="415" y="53"/>
                </a:cubicBezTo>
                <a:cubicBezTo>
                  <a:pt x="275" y="53"/>
                  <a:pt x="275" y="53"/>
                  <a:pt x="275" y="53"/>
                </a:cubicBezTo>
                <a:cubicBezTo>
                  <a:pt x="275" y="276"/>
                  <a:pt x="275" y="276"/>
                  <a:pt x="275" y="276"/>
                </a:cubicBezTo>
                <a:cubicBezTo>
                  <a:pt x="275" y="276"/>
                  <a:pt x="275" y="276"/>
                  <a:pt x="275" y="276"/>
                </a:cubicBezTo>
                <a:cubicBezTo>
                  <a:pt x="275" y="280"/>
                  <a:pt x="274" y="285"/>
                  <a:pt x="271" y="289"/>
                </a:cubicBezTo>
                <a:cubicBezTo>
                  <a:pt x="239" y="346"/>
                  <a:pt x="239" y="346"/>
                  <a:pt x="239" y="346"/>
                </a:cubicBezTo>
                <a:close/>
                <a:moveTo>
                  <a:pt x="469" y="378"/>
                </a:moveTo>
                <a:cubicBezTo>
                  <a:pt x="469" y="378"/>
                  <a:pt x="469" y="378"/>
                  <a:pt x="469" y="378"/>
                </a:cubicBezTo>
                <a:cubicBezTo>
                  <a:pt x="221" y="378"/>
                  <a:pt x="221" y="378"/>
                  <a:pt x="221" y="378"/>
                </a:cubicBezTo>
                <a:cubicBezTo>
                  <a:pt x="69" y="644"/>
                  <a:pt x="69" y="644"/>
                  <a:pt x="69" y="644"/>
                </a:cubicBezTo>
                <a:cubicBezTo>
                  <a:pt x="621" y="644"/>
                  <a:pt x="621" y="644"/>
                  <a:pt x="621" y="644"/>
                </a:cubicBezTo>
                <a:cubicBezTo>
                  <a:pt x="469" y="378"/>
                  <a:pt x="469" y="378"/>
                  <a:pt x="469" y="378"/>
                </a:cubicBezTo>
                <a:close/>
                <a:moveTo>
                  <a:pt x="316" y="593"/>
                </a:moveTo>
                <a:cubicBezTo>
                  <a:pt x="316" y="593"/>
                  <a:pt x="316" y="593"/>
                  <a:pt x="316" y="593"/>
                </a:cubicBezTo>
                <a:cubicBezTo>
                  <a:pt x="307" y="593"/>
                  <a:pt x="300" y="586"/>
                  <a:pt x="300" y="577"/>
                </a:cubicBezTo>
                <a:cubicBezTo>
                  <a:pt x="300" y="568"/>
                  <a:pt x="307" y="561"/>
                  <a:pt x="316" y="561"/>
                </a:cubicBezTo>
                <a:cubicBezTo>
                  <a:pt x="374" y="561"/>
                  <a:pt x="374" y="561"/>
                  <a:pt x="374" y="561"/>
                </a:cubicBezTo>
                <a:cubicBezTo>
                  <a:pt x="383" y="561"/>
                  <a:pt x="391" y="568"/>
                  <a:pt x="391" y="577"/>
                </a:cubicBezTo>
                <a:cubicBezTo>
                  <a:pt x="391" y="586"/>
                  <a:pt x="383" y="593"/>
                  <a:pt x="374" y="593"/>
                </a:cubicBezTo>
                <a:cubicBezTo>
                  <a:pt x="316" y="593"/>
                  <a:pt x="316" y="593"/>
                  <a:pt x="316" y="593"/>
                </a:cubicBezTo>
                <a:close/>
                <a:moveTo>
                  <a:pt x="332" y="507"/>
                </a:moveTo>
                <a:cubicBezTo>
                  <a:pt x="332" y="507"/>
                  <a:pt x="332" y="507"/>
                  <a:pt x="332" y="507"/>
                </a:cubicBezTo>
                <a:cubicBezTo>
                  <a:pt x="323" y="507"/>
                  <a:pt x="316" y="500"/>
                  <a:pt x="316" y="491"/>
                </a:cubicBezTo>
                <a:cubicBezTo>
                  <a:pt x="316" y="482"/>
                  <a:pt x="323" y="475"/>
                  <a:pt x="332" y="475"/>
                </a:cubicBezTo>
                <a:cubicBezTo>
                  <a:pt x="358" y="475"/>
                  <a:pt x="358" y="475"/>
                  <a:pt x="358" y="475"/>
                </a:cubicBezTo>
                <a:cubicBezTo>
                  <a:pt x="367" y="475"/>
                  <a:pt x="374" y="482"/>
                  <a:pt x="374" y="491"/>
                </a:cubicBezTo>
                <a:cubicBezTo>
                  <a:pt x="374" y="500"/>
                  <a:pt x="367" y="507"/>
                  <a:pt x="358" y="507"/>
                </a:cubicBezTo>
                <a:cubicBezTo>
                  <a:pt x="332" y="507"/>
                  <a:pt x="332" y="507"/>
                  <a:pt x="332" y="507"/>
                </a:cubicBezTo>
                <a:close/>
                <a:moveTo>
                  <a:pt x="332" y="335"/>
                </a:moveTo>
                <a:cubicBezTo>
                  <a:pt x="332" y="335"/>
                  <a:pt x="332" y="335"/>
                  <a:pt x="332" y="335"/>
                </a:cubicBezTo>
                <a:cubicBezTo>
                  <a:pt x="323" y="335"/>
                  <a:pt x="316" y="328"/>
                  <a:pt x="316" y="319"/>
                </a:cubicBezTo>
                <a:cubicBezTo>
                  <a:pt x="316" y="310"/>
                  <a:pt x="323" y="303"/>
                  <a:pt x="332" y="303"/>
                </a:cubicBezTo>
                <a:cubicBezTo>
                  <a:pt x="358" y="303"/>
                  <a:pt x="358" y="303"/>
                  <a:pt x="358" y="303"/>
                </a:cubicBezTo>
                <a:cubicBezTo>
                  <a:pt x="367" y="303"/>
                  <a:pt x="374" y="310"/>
                  <a:pt x="374" y="319"/>
                </a:cubicBezTo>
                <a:cubicBezTo>
                  <a:pt x="374" y="328"/>
                  <a:pt x="367" y="335"/>
                  <a:pt x="358" y="335"/>
                </a:cubicBezTo>
                <a:cubicBezTo>
                  <a:pt x="332" y="335"/>
                  <a:pt x="332" y="335"/>
                  <a:pt x="332" y="335"/>
                </a:cubicBezTo>
                <a:close/>
                <a:moveTo>
                  <a:pt x="316" y="421"/>
                </a:moveTo>
                <a:cubicBezTo>
                  <a:pt x="316" y="421"/>
                  <a:pt x="316" y="421"/>
                  <a:pt x="316" y="421"/>
                </a:cubicBezTo>
                <a:cubicBezTo>
                  <a:pt x="307" y="421"/>
                  <a:pt x="300" y="414"/>
                  <a:pt x="300" y="405"/>
                </a:cubicBezTo>
                <a:cubicBezTo>
                  <a:pt x="300" y="396"/>
                  <a:pt x="307" y="389"/>
                  <a:pt x="316" y="389"/>
                </a:cubicBezTo>
                <a:cubicBezTo>
                  <a:pt x="374" y="389"/>
                  <a:pt x="374" y="389"/>
                  <a:pt x="374" y="389"/>
                </a:cubicBezTo>
                <a:cubicBezTo>
                  <a:pt x="383" y="389"/>
                  <a:pt x="391" y="396"/>
                  <a:pt x="391" y="405"/>
                </a:cubicBezTo>
                <a:cubicBezTo>
                  <a:pt x="391" y="414"/>
                  <a:pt x="383" y="421"/>
                  <a:pt x="374" y="421"/>
                </a:cubicBezTo>
                <a:cubicBezTo>
                  <a:pt x="316" y="421"/>
                  <a:pt x="316" y="421"/>
                  <a:pt x="316" y="421"/>
                </a:cubicBezTo>
                <a:close/>
                <a:moveTo>
                  <a:pt x="316" y="249"/>
                </a:moveTo>
                <a:cubicBezTo>
                  <a:pt x="316" y="249"/>
                  <a:pt x="316" y="249"/>
                  <a:pt x="316" y="249"/>
                </a:cubicBezTo>
                <a:cubicBezTo>
                  <a:pt x="307" y="249"/>
                  <a:pt x="300" y="242"/>
                  <a:pt x="300" y="234"/>
                </a:cubicBezTo>
                <a:cubicBezTo>
                  <a:pt x="300" y="224"/>
                  <a:pt x="307" y="217"/>
                  <a:pt x="316" y="217"/>
                </a:cubicBezTo>
                <a:cubicBezTo>
                  <a:pt x="374" y="217"/>
                  <a:pt x="374" y="217"/>
                  <a:pt x="374" y="217"/>
                </a:cubicBezTo>
                <a:cubicBezTo>
                  <a:pt x="383" y="217"/>
                  <a:pt x="391" y="224"/>
                  <a:pt x="391" y="234"/>
                </a:cubicBezTo>
                <a:cubicBezTo>
                  <a:pt x="391" y="242"/>
                  <a:pt x="383" y="249"/>
                  <a:pt x="374" y="249"/>
                </a:cubicBezTo>
                <a:cubicBezTo>
                  <a:pt x="316" y="249"/>
                  <a:pt x="316" y="249"/>
                  <a:pt x="316" y="249"/>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5" name="Freeform 79"/>
          <p:cNvSpPr>
            <a:spLocks noEditPoints="1"/>
          </p:cNvSpPr>
          <p:nvPr/>
        </p:nvSpPr>
        <p:spPr bwMode="auto">
          <a:xfrm>
            <a:off x="4947856" y="2082800"/>
            <a:ext cx="302388" cy="353678"/>
          </a:xfrm>
          <a:custGeom>
            <a:avLst/>
            <a:gdLst>
              <a:gd name="T0" fmla="*/ 380 w 611"/>
              <a:gd name="T1" fmla="*/ 32 h 715"/>
              <a:gd name="T2" fmla="*/ 495 w 611"/>
              <a:gd name="T3" fmla="*/ 81 h 715"/>
              <a:gd name="T4" fmla="*/ 511 w 611"/>
              <a:gd name="T5" fmla="*/ 98 h 715"/>
              <a:gd name="T6" fmla="*/ 585 w 611"/>
              <a:gd name="T7" fmla="*/ 112 h 715"/>
              <a:gd name="T8" fmla="*/ 611 w 611"/>
              <a:gd name="T9" fmla="*/ 139 h 715"/>
              <a:gd name="T10" fmla="*/ 585 w 611"/>
              <a:gd name="T11" fmla="*/ 715 h 715"/>
              <a:gd name="T12" fmla="*/ 27 w 611"/>
              <a:gd name="T13" fmla="*/ 715 h 715"/>
              <a:gd name="T14" fmla="*/ 0 w 611"/>
              <a:gd name="T15" fmla="*/ 688 h 715"/>
              <a:gd name="T16" fmla="*/ 27 w 611"/>
              <a:gd name="T17" fmla="*/ 112 h 715"/>
              <a:gd name="T18" fmla="*/ 101 w 611"/>
              <a:gd name="T19" fmla="*/ 112 h 715"/>
              <a:gd name="T20" fmla="*/ 117 w 611"/>
              <a:gd name="T21" fmla="*/ 81 h 715"/>
              <a:gd name="T22" fmla="*/ 203 w 611"/>
              <a:gd name="T23" fmla="*/ 81 h 715"/>
              <a:gd name="T24" fmla="*/ 306 w 611"/>
              <a:gd name="T25" fmla="*/ 0 h 715"/>
              <a:gd name="T26" fmla="*/ 422 w 611"/>
              <a:gd name="T27" fmla="*/ 308 h 715"/>
              <a:gd name="T28" fmla="*/ 460 w 611"/>
              <a:gd name="T29" fmla="*/ 346 h 715"/>
              <a:gd name="T30" fmla="*/ 242 w 611"/>
              <a:gd name="T31" fmla="*/ 526 h 715"/>
              <a:gd name="T32" fmla="*/ 152 w 611"/>
              <a:gd name="T33" fmla="*/ 436 h 715"/>
              <a:gd name="T34" fmla="*/ 190 w 611"/>
              <a:gd name="T35" fmla="*/ 398 h 715"/>
              <a:gd name="T36" fmla="*/ 422 w 611"/>
              <a:gd name="T37" fmla="*/ 308 h 715"/>
              <a:gd name="T38" fmla="*/ 375 w 611"/>
              <a:gd name="T39" fmla="*/ 81 h 715"/>
              <a:gd name="T40" fmla="*/ 306 w 611"/>
              <a:gd name="T41" fmla="*/ 32 h 715"/>
              <a:gd name="T42" fmla="*/ 237 w 611"/>
              <a:gd name="T43" fmla="*/ 81 h 715"/>
              <a:gd name="T44" fmla="*/ 375 w 611"/>
              <a:gd name="T45" fmla="*/ 81 h 715"/>
              <a:gd name="T46" fmla="*/ 511 w 611"/>
              <a:gd name="T47" fmla="*/ 165 h 715"/>
              <a:gd name="T48" fmla="*/ 495 w 611"/>
              <a:gd name="T49" fmla="*/ 197 h 715"/>
              <a:gd name="T50" fmla="*/ 306 w 611"/>
              <a:gd name="T51" fmla="*/ 197 h 715"/>
              <a:gd name="T52" fmla="*/ 101 w 611"/>
              <a:gd name="T53" fmla="*/ 180 h 715"/>
              <a:gd name="T54" fmla="*/ 101 w 611"/>
              <a:gd name="T55" fmla="*/ 165 h 715"/>
              <a:gd name="T56" fmla="*/ 54 w 611"/>
              <a:gd name="T57" fmla="*/ 662 h 715"/>
              <a:gd name="T58" fmla="*/ 558 w 611"/>
              <a:gd name="T59" fmla="*/ 165 h 715"/>
              <a:gd name="T60" fmla="*/ 306 w 611"/>
              <a:gd name="T61" fmla="*/ 113 h 715"/>
              <a:gd name="T62" fmla="*/ 133 w 611"/>
              <a:gd name="T63" fmla="*/ 113 h 715"/>
              <a:gd name="T64" fmla="*/ 133 w 611"/>
              <a:gd name="T65" fmla="*/ 165 h 715"/>
              <a:gd name="T66" fmla="*/ 479 w 611"/>
              <a:gd name="T67" fmla="*/ 165 h 715"/>
              <a:gd name="T68" fmla="*/ 479 w 611"/>
              <a:gd name="T69" fmla="*/ 113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11" h="715">
                <a:moveTo>
                  <a:pt x="306" y="0"/>
                </a:moveTo>
                <a:cubicBezTo>
                  <a:pt x="335" y="0"/>
                  <a:pt x="361" y="12"/>
                  <a:pt x="380" y="32"/>
                </a:cubicBezTo>
                <a:cubicBezTo>
                  <a:pt x="394" y="45"/>
                  <a:pt x="404" y="62"/>
                  <a:pt x="408" y="81"/>
                </a:cubicBezTo>
                <a:cubicBezTo>
                  <a:pt x="495" y="81"/>
                  <a:pt x="495" y="81"/>
                  <a:pt x="495" y="81"/>
                </a:cubicBezTo>
                <a:cubicBezTo>
                  <a:pt x="504" y="81"/>
                  <a:pt x="511" y="88"/>
                  <a:pt x="511" y="97"/>
                </a:cubicBezTo>
                <a:cubicBezTo>
                  <a:pt x="511" y="98"/>
                  <a:pt x="511" y="98"/>
                  <a:pt x="511" y="98"/>
                </a:cubicBezTo>
                <a:cubicBezTo>
                  <a:pt x="511" y="112"/>
                  <a:pt x="511" y="112"/>
                  <a:pt x="511" y="112"/>
                </a:cubicBezTo>
                <a:cubicBezTo>
                  <a:pt x="585" y="112"/>
                  <a:pt x="585" y="112"/>
                  <a:pt x="585" y="112"/>
                </a:cubicBezTo>
                <a:cubicBezTo>
                  <a:pt x="599" y="112"/>
                  <a:pt x="611" y="124"/>
                  <a:pt x="611" y="139"/>
                </a:cubicBezTo>
                <a:cubicBezTo>
                  <a:pt x="611" y="139"/>
                  <a:pt x="611" y="139"/>
                  <a:pt x="611" y="139"/>
                </a:cubicBezTo>
                <a:cubicBezTo>
                  <a:pt x="611" y="688"/>
                  <a:pt x="611" y="688"/>
                  <a:pt x="611" y="688"/>
                </a:cubicBezTo>
                <a:cubicBezTo>
                  <a:pt x="611" y="704"/>
                  <a:pt x="599" y="715"/>
                  <a:pt x="585" y="715"/>
                </a:cubicBezTo>
                <a:cubicBezTo>
                  <a:pt x="584" y="715"/>
                  <a:pt x="584" y="715"/>
                  <a:pt x="584" y="715"/>
                </a:cubicBezTo>
                <a:cubicBezTo>
                  <a:pt x="27" y="715"/>
                  <a:pt x="27" y="715"/>
                  <a:pt x="27" y="715"/>
                </a:cubicBezTo>
                <a:cubicBezTo>
                  <a:pt x="12" y="715"/>
                  <a:pt x="0" y="704"/>
                  <a:pt x="0" y="688"/>
                </a:cubicBezTo>
                <a:cubicBezTo>
                  <a:pt x="0" y="688"/>
                  <a:pt x="0" y="688"/>
                  <a:pt x="0" y="688"/>
                </a:cubicBezTo>
                <a:cubicBezTo>
                  <a:pt x="0" y="139"/>
                  <a:pt x="0" y="139"/>
                  <a:pt x="0" y="139"/>
                </a:cubicBezTo>
                <a:cubicBezTo>
                  <a:pt x="0" y="124"/>
                  <a:pt x="12" y="112"/>
                  <a:pt x="27" y="112"/>
                </a:cubicBezTo>
                <a:cubicBezTo>
                  <a:pt x="28" y="112"/>
                  <a:pt x="28" y="112"/>
                  <a:pt x="28" y="112"/>
                </a:cubicBezTo>
                <a:cubicBezTo>
                  <a:pt x="101" y="112"/>
                  <a:pt x="101" y="112"/>
                  <a:pt x="101" y="112"/>
                </a:cubicBezTo>
                <a:cubicBezTo>
                  <a:pt x="101" y="97"/>
                  <a:pt x="101" y="97"/>
                  <a:pt x="101" y="97"/>
                </a:cubicBezTo>
                <a:cubicBezTo>
                  <a:pt x="101" y="88"/>
                  <a:pt x="108" y="81"/>
                  <a:pt x="117" y="81"/>
                </a:cubicBezTo>
                <a:cubicBezTo>
                  <a:pt x="117" y="81"/>
                  <a:pt x="117" y="81"/>
                  <a:pt x="117" y="81"/>
                </a:cubicBezTo>
                <a:cubicBezTo>
                  <a:pt x="203" y="81"/>
                  <a:pt x="203" y="81"/>
                  <a:pt x="203" y="81"/>
                </a:cubicBezTo>
                <a:cubicBezTo>
                  <a:pt x="208" y="62"/>
                  <a:pt x="218" y="45"/>
                  <a:pt x="231" y="32"/>
                </a:cubicBezTo>
                <a:cubicBezTo>
                  <a:pt x="250" y="12"/>
                  <a:pt x="277" y="0"/>
                  <a:pt x="306" y="0"/>
                </a:cubicBezTo>
                <a:close/>
                <a:moveTo>
                  <a:pt x="422" y="308"/>
                </a:moveTo>
                <a:cubicBezTo>
                  <a:pt x="422" y="308"/>
                  <a:pt x="422" y="308"/>
                  <a:pt x="422" y="308"/>
                </a:cubicBezTo>
                <a:cubicBezTo>
                  <a:pt x="432" y="298"/>
                  <a:pt x="449" y="298"/>
                  <a:pt x="460" y="308"/>
                </a:cubicBezTo>
                <a:cubicBezTo>
                  <a:pt x="470" y="319"/>
                  <a:pt x="470" y="336"/>
                  <a:pt x="460" y="346"/>
                </a:cubicBezTo>
                <a:cubicBezTo>
                  <a:pt x="280" y="526"/>
                  <a:pt x="280" y="526"/>
                  <a:pt x="280" y="526"/>
                </a:cubicBezTo>
                <a:cubicBezTo>
                  <a:pt x="269" y="537"/>
                  <a:pt x="252" y="537"/>
                  <a:pt x="242" y="526"/>
                </a:cubicBezTo>
                <a:cubicBezTo>
                  <a:pt x="241" y="526"/>
                  <a:pt x="241" y="526"/>
                  <a:pt x="241" y="526"/>
                </a:cubicBezTo>
                <a:cubicBezTo>
                  <a:pt x="152" y="436"/>
                  <a:pt x="152" y="436"/>
                  <a:pt x="152" y="436"/>
                </a:cubicBezTo>
                <a:cubicBezTo>
                  <a:pt x="141" y="426"/>
                  <a:pt x="141" y="409"/>
                  <a:pt x="152" y="398"/>
                </a:cubicBezTo>
                <a:cubicBezTo>
                  <a:pt x="162" y="388"/>
                  <a:pt x="179" y="388"/>
                  <a:pt x="190" y="398"/>
                </a:cubicBezTo>
                <a:cubicBezTo>
                  <a:pt x="261" y="469"/>
                  <a:pt x="261" y="469"/>
                  <a:pt x="261" y="469"/>
                </a:cubicBezTo>
                <a:cubicBezTo>
                  <a:pt x="422" y="308"/>
                  <a:pt x="422" y="308"/>
                  <a:pt x="422" y="308"/>
                </a:cubicBezTo>
                <a:close/>
                <a:moveTo>
                  <a:pt x="375" y="81"/>
                </a:moveTo>
                <a:cubicBezTo>
                  <a:pt x="375" y="81"/>
                  <a:pt x="375" y="81"/>
                  <a:pt x="375" y="81"/>
                </a:cubicBezTo>
                <a:cubicBezTo>
                  <a:pt x="371" y="71"/>
                  <a:pt x="365" y="62"/>
                  <a:pt x="358" y="54"/>
                </a:cubicBezTo>
                <a:cubicBezTo>
                  <a:pt x="344" y="41"/>
                  <a:pt x="326" y="32"/>
                  <a:pt x="306" y="32"/>
                </a:cubicBezTo>
                <a:cubicBezTo>
                  <a:pt x="285" y="32"/>
                  <a:pt x="267" y="41"/>
                  <a:pt x="254" y="54"/>
                </a:cubicBezTo>
                <a:cubicBezTo>
                  <a:pt x="246" y="62"/>
                  <a:pt x="240" y="71"/>
                  <a:pt x="237" y="81"/>
                </a:cubicBezTo>
                <a:cubicBezTo>
                  <a:pt x="306" y="81"/>
                  <a:pt x="306" y="81"/>
                  <a:pt x="306" y="81"/>
                </a:cubicBezTo>
                <a:cubicBezTo>
                  <a:pt x="375" y="81"/>
                  <a:pt x="375" y="81"/>
                  <a:pt x="375" y="81"/>
                </a:cubicBezTo>
                <a:close/>
                <a:moveTo>
                  <a:pt x="511" y="165"/>
                </a:moveTo>
                <a:cubicBezTo>
                  <a:pt x="511" y="165"/>
                  <a:pt x="511" y="165"/>
                  <a:pt x="511" y="165"/>
                </a:cubicBezTo>
                <a:cubicBezTo>
                  <a:pt x="511" y="180"/>
                  <a:pt x="511" y="180"/>
                  <a:pt x="511" y="180"/>
                </a:cubicBezTo>
                <a:cubicBezTo>
                  <a:pt x="511" y="189"/>
                  <a:pt x="504" y="197"/>
                  <a:pt x="495" y="197"/>
                </a:cubicBezTo>
                <a:cubicBezTo>
                  <a:pt x="494" y="197"/>
                  <a:pt x="494" y="197"/>
                  <a:pt x="494" y="197"/>
                </a:cubicBezTo>
                <a:cubicBezTo>
                  <a:pt x="306" y="197"/>
                  <a:pt x="306" y="197"/>
                  <a:pt x="306" y="197"/>
                </a:cubicBezTo>
                <a:cubicBezTo>
                  <a:pt x="117" y="197"/>
                  <a:pt x="117" y="197"/>
                  <a:pt x="117" y="197"/>
                </a:cubicBezTo>
                <a:cubicBezTo>
                  <a:pt x="108" y="197"/>
                  <a:pt x="101" y="189"/>
                  <a:pt x="101" y="180"/>
                </a:cubicBezTo>
                <a:cubicBezTo>
                  <a:pt x="101" y="180"/>
                  <a:pt x="101" y="180"/>
                  <a:pt x="101" y="180"/>
                </a:cubicBezTo>
                <a:cubicBezTo>
                  <a:pt x="101" y="165"/>
                  <a:pt x="101" y="165"/>
                  <a:pt x="101" y="165"/>
                </a:cubicBezTo>
                <a:cubicBezTo>
                  <a:pt x="54" y="165"/>
                  <a:pt x="54" y="165"/>
                  <a:pt x="54" y="165"/>
                </a:cubicBezTo>
                <a:cubicBezTo>
                  <a:pt x="54" y="662"/>
                  <a:pt x="54" y="662"/>
                  <a:pt x="54" y="662"/>
                </a:cubicBezTo>
                <a:cubicBezTo>
                  <a:pt x="558" y="662"/>
                  <a:pt x="558" y="662"/>
                  <a:pt x="558" y="662"/>
                </a:cubicBezTo>
                <a:cubicBezTo>
                  <a:pt x="558" y="165"/>
                  <a:pt x="558" y="165"/>
                  <a:pt x="558" y="165"/>
                </a:cubicBezTo>
                <a:cubicBezTo>
                  <a:pt x="511" y="165"/>
                  <a:pt x="511" y="165"/>
                  <a:pt x="511" y="165"/>
                </a:cubicBezTo>
                <a:close/>
                <a:moveTo>
                  <a:pt x="306" y="113"/>
                </a:moveTo>
                <a:cubicBezTo>
                  <a:pt x="306" y="113"/>
                  <a:pt x="306" y="113"/>
                  <a:pt x="306" y="113"/>
                </a:cubicBezTo>
                <a:cubicBezTo>
                  <a:pt x="133" y="113"/>
                  <a:pt x="133" y="113"/>
                  <a:pt x="133" y="113"/>
                </a:cubicBezTo>
                <a:cubicBezTo>
                  <a:pt x="133" y="139"/>
                  <a:pt x="133" y="139"/>
                  <a:pt x="133" y="139"/>
                </a:cubicBezTo>
                <a:cubicBezTo>
                  <a:pt x="133" y="165"/>
                  <a:pt x="133" y="165"/>
                  <a:pt x="133" y="165"/>
                </a:cubicBezTo>
                <a:cubicBezTo>
                  <a:pt x="306" y="165"/>
                  <a:pt x="306" y="165"/>
                  <a:pt x="306" y="165"/>
                </a:cubicBezTo>
                <a:cubicBezTo>
                  <a:pt x="479" y="165"/>
                  <a:pt x="479" y="165"/>
                  <a:pt x="479" y="165"/>
                </a:cubicBezTo>
                <a:cubicBezTo>
                  <a:pt x="479" y="139"/>
                  <a:pt x="479" y="139"/>
                  <a:pt x="479" y="139"/>
                </a:cubicBezTo>
                <a:cubicBezTo>
                  <a:pt x="479" y="113"/>
                  <a:pt x="479" y="113"/>
                  <a:pt x="479" y="113"/>
                </a:cubicBezTo>
                <a:cubicBezTo>
                  <a:pt x="306" y="113"/>
                  <a:pt x="306" y="113"/>
                  <a:pt x="306" y="113"/>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00640441"/>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a14="http://schemas.microsoft.com/office/drawing/2010/main"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0-#ppt_w/2"/>
                                          </p:val>
                                        </p:tav>
                                        <p:tav tm="100000">
                                          <p:val>
                                            <p:strVal val="#ppt_x"/>
                                          </p:val>
                                        </p:tav>
                                      </p:tavLst>
                                    </p:anim>
                                    <p:anim calcmode="lin" valueType="num">
                                      <p:cBhvr additive="base">
                                        <p:cTn id="50" dur="500" fill="hold"/>
                                        <p:tgtEl>
                                          <p:spTgt spid="8"/>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500" fill="hold"/>
                                        <p:tgtEl>
                                          <p:spTgt spid="9"/>
                                        </p:tgtEl>
                                        <p:attrNameLst>
                                          <p:attrName>ppt_x</p:attrName>
                                        </p:attrNameLst>
                                      </p:cBhvr>
                                      <p:tavLst>
                                        <p:tav tm="0">
                                          <p:val>
                                            <p:strVal val="0-#ppt_w/2"/>
                                          </p:val>
                                        </p:tav>
                                        <p:tav tm="100000">
                                          <p:val>
                                            <p:strVal val="#ppt_x"/>
                                          </p:val>
                                        </p:tav>
                                      </p:tavLst>
                                    </p:anim>
                                    <p:anim calcmode="lin" valueType="num">
                                      <p:cBhvr additive="base">
                                        <p:cTn id="5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2" fill="hold" grpId="0" nodeType="click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additive="base">
                                        <p:cTn id="59" dur="500" fill="hold"/>
                                        <p:tgtEl>
                                          <p:spTgt spid="10"/>
                                        </p:tgtEl>
                                        <p:attrNameLst>
                                          <p:attrName>ppt_x</p:attrName>
                                        </p:attrNameLst>
                                      </p:cBhvr>
                                      <p:tavLst>
                                        <p:tav tm="0">
                                          <p:val>
                                            <p:strVal val="1+#ppt_w/2"/>
                                          </p:val>
                                        </p:tav>
                                        <p:tav tm="100000">
                                          <p:val>
                                            <p:strVal val="#ppt_x"/>
                                          </p:val>
                                        </p:tav>
                                      </p:tavLst>
                                    </p:anim>
                                    <p:anim calcmode="lin" valueType="num">
                                      <p:cBhvr additive="base">
                                        <p:cTn id="60" dur="500" fill="hold"/>
                                        <p:tgtEl>
                                          <p:spTgt spid="10"/>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11"/>
                                        </p:tgtEl>
                                        <p:attrNameLst>
                                          <p:attrName>style.visibility</p:attrName>
                                        </p:attrNameLst>
                                      </p:cBhvr>
                                      <p:to>
                                        <p:strVal val="visible"/>
                                      </p:to>
                                    </p:set>
                                    <p:anim calcmode="lin" valueType="num">
                                      <p:cBhvr additive="base">
                                        <p:cTn id="63" dur="500" fill="hold"/>
                                        <p:tgtEl>
                                          <p:spTgt spid="11"/>
                                        </p:tgtEl>
                                        <p:attrNameLst>
                                          <p:attrName>ppt_x</p:attrName>
                                        </p:attrNameLst>
                                      </p:cBhvr>
                                      <p:tavLst>
                                        <p:tav tm="0">
                                          <p:val>
                                            <p:strVal val="1+#ppt_w/2"/>
                                          </p:val>
                                        </p:tav>
                                        <p:tav tm="100000">
                                          <p:val>
                                            <p:strVal val="#ppt_x"/>
                                          </p:val>
                                        </p:tav>
                                      </p:tavLst>
                                    </p:anim>
                                    <p:anim calcmode="lin" valueType="num">
                                      <p:cBhvr additive="base">
                                        <p:cTn id="64"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p:bldP spid="9" grpId="0"/>
      <p:bldP spid="10" grpId="0"/>
      <p:bldP spid="11" grpId="0"/>
      <p:bldP spid="12" grpId="0" animBg="1"/>
      <p:bldP spid="13" grpId="0" animBg="1"/>
      <p:bldP spid="14" grpId="0" animBg="1"/>
      <p:bldP spid="1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淘宝店chenying0907出品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sp>
        <p:nvSpPr>
          <p:cNvPr id="11" name="TextBox 28"/>
          <p:cNvSpPr txBox="1"/>
          <p:nvPr/>
        </p:nvSpPr>
        <p:spPr>
          <a:xfrm>
            <a:off x="2442518" y="1734457"/>
            <a:ext cx="1011815" cy="938719"/>
          </a:xfrm>
          <a:prstGeom prst="rect">
            <a:avLst/>
          </a:prstGeom>
          <a:noFill/>
        </p:spPr>
        <p:txBody>
          <a:bodyPr wrap="none" rtlCol="0">
            <a:spAutoFit/>
          </a:bodyPr>
          <a:lstStyle/>
          <a:p>
            <a:r>
              <a:rPr lang="en-US" altLang="zh-CN" sz="5500" dirty="0">
                <a:blipFill>
                  <a:blip r:embed="rId3"/>
                  <a:stretch>
                    <a:fillRect/>
                  </a:stretch>
                </a:blipFill>
                <a:latin typeface="微软雅黑" pitchFamily="34" charset="-122"/>
                <a:ea typeface="微软雅黑" pitchFamily="34" charset="-122"/>
              </a:rPr>
              <a:t>03</a:t>
            </a:r>
            <a:endParaRPr lang="zh-CN" altLang="en-US" sz="5500" dirty="0">
              <a:blipFill>
                <a:blip r:embed="rId3"/>
                <a:stretch>
                  <a:fillRect/>
                </a:stretch>
              </a:blipFill>
              <a:latin typeface="微软雅黑" pitchFamily="34" charset="-122"/>
              <a:ea typeface="微软雅黑" pitchFamily="34" charset="-122"/>
            </a:endParaRPr>
          </a:p>
        </p:txBody>
      </p:sp>
      <p:sp>
        <p:nvSpPr>
          <p:cNvPr id="12" name="_3"/>
          <p:cNvSpPr/>
          <p:nvPr/>
        </p:nvSpPr>
        <p:spPr>
          <a:xfrm>
            <a:off x="3480941" y="1890236"/>
            <a:ext cx="1800493" cy="738664"/>
          </a:xfrm>
          <a:prstGeom prst="rect">
            <a:avLst/>
          </a:prstGeom>
          <a:effectLst/>
        </p:spPr>
        <p:txBody>
          <a:bodyPr wrap="none">
            <a:spAutoFit/>
          </a:bodyPr>
          <a:lstStyle/>
          <a:p>
            <a:r>
              <a:rPr lang="zh-CN" altLang="en-US" sz="4200" dirty="0">
                <a:blipFill>
                  <a:blip r:embed="rId3"/>
                  <a:stretch>
                    <a:fillRect/>
                  </a:stretch>
                </a:blipFill>
                <a:latin typeface="微软雅黑" pitchFamily="34" charset="-122"/>
                <a:ea typeface="微软雅黑" pitchFamily="34" charset="-122"/>
              </a:rPr>
              <a:t>Title bar</a:t>
            </a:r>
          </a:p>
        </p:txBody>
      </p:sp>
      <p:sp>
        <p:nvSpPr>
          <p:cNvPr id="13" name="_3"/>
          <p:cNvSpPr/>
          <p:nvPr/>
        </p:nvSpPr>
        <p:spPr>
          <a:xfrm>
            <a:off x="3508582" y="2482467"/>
            <a:ext cx="1840568" cy="415498"/>
          </a:xfrm>
          <a:prstGeom prst="rect">
            <a:avLst/>
          </a:prstGeom>
          <a:effectLst/>
        </p:spPr>
        <p:txBody>
          <a:bodyPr wrap="none">
            <a:spAutoFit/>
          </a:bodyPr>
          <a:lstStyle/>
          <a:p>
            <a:r>
              <a:rPr lang="en-US" altLang="zh-CN" sz="2100" dirty="0" err="1">
                <a:solidFill>
                  <a:schemeClr val="tx2"/>
                </a:solidFill>
                <a:latin typeface="Times" panose="02020603050405020304" pitchFamily="18" charset="0"/>
                <a:ea typeface="造字工房力黑（非商用）常规体" pitchFamily="50" charset="-122"/>
              </a:rPr>
              <a:t>Lobal</a:t>
            </a:r>
            <a:r>
              <a:rPr lang="en-US" altLang="zh-CN" sz="2100" dirty="0">
                <a:solidFill>
                  <a:schemeClr val="tx2"/>
                </a:solidFill>
                <a:latin typeface="Times" panose="02020603050405020304" pitchFamily="18" charset="0"/>
                <a:ea typeface="造字工房力黑（非商用）常规体" pitchFamily="50" charset="-122"/>
              </a:rPr>
              <a:t> Standard</a:t>
            </a:r>
          </a:p>
        </p:txBody>
      </p:sp>
      <p:sp>
        <p:nvSpPr>
          <p:cNvPr id="22" name="TextBox 36"/>
          <p:cNvSpPr txBox="1"/>
          <p:nvPr/>
        </p:nvSpPr>
        <p:spPr>
          <a:xfrm>
            <a:off x="3517120" y="2807232"/>
            <a:ext cx="3067830" cy="380873"/>
          </a:xfrm>
          <a:prstGeom prst="rect">
            <a:avLst/>
          </a:prstGeom>
          <a:noFill/>
        </p:spPr>
        <p:txBody>
          <a:bodyPr wrap="square" rtlCol="0">
            <a:spAutoFit/>
          </a:bodyPr>
          <a:lstStyle/>
          <a:p>
            <a:pPr>
              <a:lnSpc>
                <a:spcPct val="125000"/>
              </a:lnSpc>
              <a:spcAft>
                <a:spcPts val="600"/>
              </a:spcAft>
            </a:pPr>
            <a:r>
              <a:rPr lang="en-US" altLang="zh-CN" sz="500" dirty="0">
                <a:solidFill>
                  <a:schemeClr val="tx2"/>
                </a:solidFill>
                <a:latin typeface="微软雅黑" panose="020B0503020204020204" pitchFamily="34" charset="-122"/>
                <a:ea typeface="微软雅黑" panose="020B0503020204020204" pitchFamily="34" charset="-122"/>
              </a:rPr>
              <a:t>A Designer can with default text to simulate WhatsApp. would look. It looks even better with your using this text. Whoever evaluates your text cannot evaluate the you write. Your design looks awesome by the same.</a:t>
            </a:r>
            <a:endParaRPr lang="zh-CN" altLang="en-US" sz="500" dirty="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26171242"/>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a14="http://schemas.microsoft.com/office/drawing/2010/main"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childTnLst>
                          </p:cTn>
                        </p:par>
                        <p:par>
                          <p:cTn id="15" fill="hold">
                            <p:stCondLst>
                              <p:cond delay="500"/>
                            </p:stCondLst>
                            <p:childTnLst>
                              <p:par>
                                <p:cTn id="16" presetID="2" presetClass="entr" presetSubtype="2" fill="hold" grpId="0" nodeType="afterEffect">
                                  <p:stCondLst>
                                    <p:cond delay="0"/>
                                  </p:stCondLst>
                                  <p:iterate type="wd">
                                    <p:tmPct val="10000"/>
                                  </p:iterate>
                                  <p:childTnLst>
                                    <p:set>
                                      <p:cBhvr>
                                        <p:cTn id="17" dur="1" fill="hold">
                                          <p:stCondLst>
                                            <p:cond delay="0"/>
                                          </p:stCondLst>
                                        </p:cTn>
                                        <p:tgtEl>
                                          <p:spTgt spid="13">
                                            <p:txEl>
                                              <p:pRg st="0" end="0"/>
                                            </p:txEl>
                                          </p:spTgt>
                                        </p:tgtEl>
                                        <p:attrNameLst>
                                          <p:attrName>style.visibility</p:attrName>
                                        </p:attrNameLst>
                                      </p:cBhvr>
                                      <p:to>
                                        <p:strVal val="visible"/>
                                      </p:to>
                                    </p:set>
                                    <p:anim calcmode="lin" valueType="num">
                                      <p:cBhvr additive="base">
                                        <p:cTn id="18"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build="p"/>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淘宝店chenying0907出品 5"/>
          <p:cNvSpPr txBox="1"/>
          <p:nvPr/>
        </p:nvSpPr>
        <p:spPr>
          <a:xfrm>
            <a:off x="3818973" y="158344"/>
            <a:ext cx="1470384" cy="338554"/>
          </a:xfrm>
          <a:prstGeom prst="rect">
            <a:avLst/>
          </a:prstGeom>
          <a:noFill/>
        </p:spPr>
        <p:txBody>
          <a:bodyPr wrap="square" rtlCol="0">
            <a:spAutoFit/>
          </a:bodyPr>
          <a:lstStyle/>
          <a:p>
            <a:r>
              <a:rPr lang="zh-CN" altLang="en-US" sz="1600" dirty="0">
                <a:solidFill>
                  <a:schemeClr val="tx2"/>
                </a:solidFill>
                <a:latin typeface="微软雅黑" pitchFamily="34" charset="-122"/>
                <a:ea typeface="微软雅黑" pitchFamily="34" charset="-122"/>
              </a:rPr>
              <a:t>Title bar</a:t>
            </a:r>
          </a:p>
        </p:txBody>
      </p:sp>
      <p:sp>
        <p:nvSpPr>
          <p:cNvPr id="3" name="Freeform 22"/>
          <p:cNvSpPr>
            <a:spLocks noEditPoints="1"/>
          </p:cNvSpPr>
          <p:nvPr/>
        </p:nvSpPr>
        <p:spPr bwMode="auto">
          <a:xfrm>
            <a:off x="7481805" y="3855025"/>
            <a:ext cx="73819" cy="142875"/>
          </a:xfrm>
          <a:custGeom>
            <a:avLst/>
            <a:gdLst>
              <a:gd name="T0" fmla="*/ 30 w 50"/>
              <a:gd name="T1" fmla="*/ 40 h 97"/>
              <a:gd name="T2" fmla="*/ 18 w 50"/>
              <a:gd name="T3" fmla="*/ 31 h 97"/>
              <a:gd name="T4" fmla="*/ 24 w 50"/>
              <a:gd name="T5" fmla="*/ 25 h 97"/>
              <a:gd name="T6" fmla="*/ 32 w 50"/>
              <a:gd name="T7" fmla="*/ 28 h 97"/>
              <a:gd name="T8" fmla="*/ 38 w 50"/>
              <a:gd name="T9" fmla="*/ 31 h 97"/>
              <a:gd name="T10" fmla="*/ 46 w 50"/>
              <a:gd name="T11" fmla="*/ 22 h 97"/>
              <a:gd name="T12" fmla="*/ 41 w 50"/>
              <a:gd name="T13" fmla="*/ 15 h 97"/>
              <a:gd name="T14" fmla="*/ 34 w 50"/>
              <a:gd name="T15" fmla="*/ 11 h 97"/>
              <a:gd name="T16" fmla="*/ 34 w 50"/>
              <a:gd name="T17" fmla="*/ 7 h 97"/>
              <a:gd name="T18" fmla="*/ 27 w 50"/>
              <a:gd name="T19" fmla="*/ 0 h 97"/>
              <a:gd name="T20" fmla="*/ 22 w 50"/>
              <a:gd name="T21" fmla="*/ 0 h 97"/>
              <a:gd name="T22" fmla="*/ 15 w 50"/>
              <a:gd name="T23" fmla="*/ 7 h 97"/>
              <a:gd name="T24" fmla="*/ 15 w 50"/>
              <a:gd name="T25" fmla="*/ 11 h 97"/>
              <a:gd name="T26" fmla="*/ 2 w 50"/>
              <a:gd name="T27" fmla="*/ 31 h 97"/>
              <a:gd name="T28" fmla="*/ 23 w 50"/>
              <a:gd name="T29" fmla="*/ 54 h 97"/>
              <a:gd name="T30" fmla="*/ 33 w 50"/>
              <a:gd name="T31" fmla="*/ 64 h 97"/>
              <a:gd name="T32" fmla="*/ 23 w 50"/>
              <a:gd name="T33" fmla="*/ 72 h 97"/>
              <a:gd name="T34" fmla="*/ 14 w 50"/>
              <a:gd name="T35" fmla="*/ 69 h 97"/>
              <a:gd name="T36" fmla="*/ 8 w 50"/>
              <a:gd name="T37" fmla="*/ 66 h 97"/>
              <a:gd name="T38" fmla="*/ 0 w 50"/>
              <a:gd name="T39" fmla="*/ 75 h 97"/>
              <a:gd name="T40" fmla="*/ 4 w 50"/>
              <a:gd name="T41" fmla="*/ 82 h 97"/>
              <a:gd name="T42" fmla="*/ 15 w 50"/>
              <a:gd name="T43" fmla="*/ 87 h 97"/>
              <a:gd name="T44" fmla="*/ 15 w 50"/>
              <a:gd name="T45" fmla="*/ 90 h 97"/>
              <a:gd name="T46" fmla="*/ 22 w 50"/>
              <a:gd name="T47" fmla="*/ 97 h 97"/>
              <a:gd name="T48" fmla="*/ 27 w 50"/>
              <a:gd name="T49" fmla="*/ 97 h 97"/>
              <a:gd name="T50" fmla="*/ 34 w 50"/>
              <a:gd name="T51" fmla="*/ 90 h 97"/>
              <a:gd name="T52" fmla="*/ 34 w 50"/>
              <a:gd name="T53" fmla="*/ 87 h 97"/>
              <a:gd name="T54" fmla="*/ 50 w 50"/>
              <a:gd name="T55" fmla="*/ 63 h 97"/>
              <a:gd name="T56" fmla="*/ 30 w 50"/>
              <a:gd name="T57" fmla="*/ 40 h 97"/>
              <a:gd name="T58" fmla="*/ 30 w 50"/>
              <a:gd name="T59" fmla="*/ 40 h 97"/>
              <a:gd name="T60" fmla="*/ 30 w 50"/>
              <a:gd name="T61" fmla="*/ 4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 h="97">
                <a:moveTo>
                  <a:pt x="30" y="40"/>
                </a:moveTo>
                <a:cubicBezTo>
                  <a:pt x="24" y="37"/>
                  <a:pt x="18" y="36"/>
                  <a:pt x="18" y="31"/>
                </a:cubicBezTo>
                <a:cubicBezTo>
                  <a:pt x="18" y="27"/>
                  <a:pt x="20" y="25"/>
                  <a:pt x="24" y="25"/>
                </a:cubicBezTo>
                <a:cubicBezTo>
                  <a:pt x="27" y="25"/>
                  <a:pt x="30" y="26"/>
                  <a:pt x="32" y="28"/>
                </a:cubicBezTo>
                <a:cubicBezTo>
                  <a:pt x="34" y="30"/>
                  <a:pt x="36" y="31"/>
                  <a:pt x="38" y="31"/>
                </a:cubicBezTo>
                <a:cubicBezTo>
                  <a:pt x="43" y="31"/>
                  <a:pt x="46" y="26"/>
                  <a:pt x="46" y="22"/>
                </a:cubicBezTo>
                <a:cubicBezTo>
                  <a:pt x="46" y="19"/>
                  <a:pt x="44" y="17"/>
                  <a:pt x="41" y="15"/>
                </a:cubicBezTo>
                <a:cubicBezTo>
                  <a:pt x="39" y="13"/>
                  <a:pt x="36" y="12"/>
                  <a:pt x="34" y="11"/>
                </a:cubicBezTo>
                <a:cubicBezTo>
                  <a:pt x="34" y="7"/>
                  <a:pt x="34" y="7"/>
                  <a:pt x="34" y="7"/>
                </a:cubicBezTo>
                <a:cubicBezTo>
                  <a:pt x="34" y="3"/>
                  <a:pt x="31" y="0"/>
                  <a:pt x="27" y="0"/>
                </a:cubicBezTo>
                <a:cubicBezTo>
                  <a:pt x="22" y="0"/>
                  <a:pt x="22" y="0"/>
                  <a:pt x="22" y="0"/>
                </a:cubicBezTo>
                <a:cubicBezTo>
                  <a:pt x="18" y="0"/>
                  <a:pt x="15" y="3"/>
                  <a:pt x="15" y="7"/>
                </a:cubicBezTo>
                <a:cubicBezTo>
                  <a:pt x="15" y="11"/>
                  <a:pt x="15" y="11"/>
                  <a:pt x="15" y="11"/>
                </a:cubicBezTo>
                <a:cubicBezTo>
                  <a:pt x="7" y="15"/>
                  <a:pt x="2" y="23"/>
                  <a:pt x="2" y="31"/>
                </a:cubicBezTo>
                <a:cubicBezTo>
                  <a:pt x="2" y="44"/>
                  <a:pt x="13" y="50"/>
                  <a:pt x="23" y="54"/>
                </a:cubicBezTo>
                <a:cubicBezTo>
                  <a:pt x="31" y="58"/>
                  <a:pt x="33" y="60"/>
                  <a:pt x="33" y="64"/>
                </a:cubicBezTo>
                <a:cubicBezTo>
                  <a:pt x="33" y="69"/>
                  <a:pt x="29" y="72"/>
                  <a:pt x="23" y="72"/>
                </a:cubicBezTo>
                <a:cubicBezTo>
                  <a:pt x="20" y="72"/>
                  <a:pt x="17" y="72"/>
                  <a:pt x="14" y="69"/>
                </a:cubicBezTo>
                <a:cubicBezTo>
                  <a:pt x="12" y="68"/>
                  <a:pt x="10" y="66"/>
                  <a:pt x="8" y="66"/>
                </a:cubicBezTo>
                <a:cubicBezTo>
                  <a:pt x="3" y="66"/>
                  <a:pt x="0" y="71"/>
                  <a:pt x="0" y="75"/>
                </a:cubicBezTo>
                <a:cubicBezTo>
                  <a:pt x="0" y="78"/>
                  <a:pt x="2" y="80"/>
                  <a:pt x="4" y="82"/>
                </a:cubicBezTo>
                <a:cubicBezTo>
                  <a:pt x="7" y="84"/>
                  <a:pt x="12" y="86"/>
                  <a:pt x="15" y="87"/>
                </a:cubicBezTo>
                <a:cubicBezTo>
                  <a:pt x="15" y="90"/>
                  <a:pt x="15" y="90"/>
                  <a:pt x="15" y="90"/>
                </a:cubicBezTo>
                <a:cubicBezTo>
                  <a:pt x="15" y="94"/>
                  <a:pt x="18" y="97"/>
                  <a:pt x="22" y="97"/>
                </a:cubicBezTo>
                <a:cubicBezTo>
                  <a:pt x="27" y="97"/>
                  <a:pt x="27" y="97"/>
                  <a:pt x="27" y="97"/>
                </a:cubicBezTo>
                <a:cubicBezTo>
                  <a:pt x="31" y="97"/>
                  <a:pt x="34" y="94"/>
                  <a:pt x="34" y="90"/>
                </a:cubicBezTo>
                <a:cubicBezTo>
                  <a:pt x="34" y="87"/>
                  <a:pt x="34" y="87"/>
                  <a:pt x="34" y="87"/>
                </a:cubicBezTo>
                <a:cubicBezTo>
                  <a:pt x="43" y="83"/>
                  <a:pt x="50" y="75"/>
                  <a:pt x="50" y="63"/>
                </a:cubicBezTo>
                <a:cubicBezTo>
                  <a:pt x="50" y="51"/>
                  <a:pt x="42" y="46"/>
                  <a:pt x="30" y="40"/>
                </a:cubicBezTo>
                <a:close/>
                <a:moveTo>
                  <a:pt x="30" y="40"/>
                </a:moveTo>
                <a:cubicBezTo>
                  <a:pt x="30" y="40"/>
                  <a:pt x="30" y="40"/>
                  <a:pt x="30" y="40"/>
                </a:cubicBezTo>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en-IN" sz="1053">
              <a:solidFill>
                <a:schemeClr val="tx2"/>
              </a:solidFill>
              <a:latin typeface="微软雅黑" panose="020B0503020204020204" pitchFamily="34" charset="-122"/>
              <a:ea typeface="微软雅黑" panose="020B0503020204020204" pitchFamily="34" charset="-122"/>
            </a:endParaRPr>
          </a:p>
        </p:txBody>
      </p:sp>
      <p:sp>
        <p:nvSpPr>
          <p:cNvPr id="5" name="Freeform 23"/>
          <p:cNvSpPr>
            <a:spLocks noEditPoints="1"/>
          </p:cNvSpPr>
          <p:nvPr/>
        </p:nvSpPr>
        <p:spPr bwMode="auto">
          <a:xfrm>
            <a:off x="1254622" y="3862851"/>
            <a:ext cx="240506" cy="104775"/>
          </a:xfrm>
          <a:custGeom>
            <a:avLst/>
            <a:gdLst>
              <a:gd name="T0" fmla="*/ 10 w 163"/>
              <a:gd name="T1" fmla="*/ 71 h 71"/>
              <a:gd name="T2" fmla="*/ 20 w 163"/>
              <a:gd name="T3" fmla="*/ 61 h 71"/>
              <a:gd name="T4" fmla="*/ 20 w 163"/>
              <a:gd name="T5" fmla="*/ 58 h 71"/>
              <a:gd name="T6" fmla="*/ 66 w 163"/>
              <a:gd name="T7" fmla="*/ 21 h 71"/>
              <a:gd name="T8" fmla="*/ 72 w 163"/>
              <a:gd name="T9" fmla="*/ 23 h 71"/>
              <a:gd name="T10" fmla="*/ 77 w 163"/>
              <a:gd name="T11" fmla="*/ 22 h 71"/>
              <a:gd name="T12" fmla="*/ 103 w 163"/>
              <a:gd name="T13" fmla="*/ 44 h 71"/>
              <a:gd name="T14" fmla="*/ 103 w 163"/>
              <a:gd name="T15" fmla="*/ 46 h 71"/>
              <a:gd name="T16" fmla="*/ 113 w 163"/>
              <a:gd name="T17" fmla="*/ 56 h 71"/>
              <a:gd name="T18" fmla="*/ 123 w 163"/>
              <a:gd name="T19" fmla="*/ 46 h 71"/>
              <a:gd name="T20" fmla="*/ 122 w 163"/>
              <a:gd name="T21" fmla="*/ 43 h 71"/>
              <a:gd name="T22" fmla="*/ 149 w 163"/>
              <a:gd name="T23" fmla="*/ 19 h 71"/>
              <a:gd name="T24" fmla="*/ 153 w 163"/>
              <a:gd name="T25" fmla="*/ 21 h 71"/>
              <a:gd name="T26" fmla="*/ 163 w 163"/>
              <a:gd name="T27" fmla="*/ 10 h 71"/>
              <a:gd name="T28" fmla="*/ 153 w 163"/>
              <a:gd name="T29" fmla="*/ 0 h 71"/>
              <a:gd name="T30" fmla="*/ 143 w 163"/>
              <a:gd name="T31" fmla="*/ 10 h 71"/>
              <a:gd name="T32" fmla="*/ 144 w 163"/>
              <a:gd name="T33" fmla="*/ 14 h 71"/>
              <a:gd name="T34" fmla="*/ 118 w 163"/>
              <a:gd name="T35" fmla="*/ 37 h 71"/>
              <a:gd name="T36" fmla="*/ 113 w 163"/>
              <a:gd name="T37" fmla="*/ 36 h 71"/>
              <a:gd name="T38" fmla="*/ 107 w 163"/>
              <a:gd name="T39" fmla="*/ 38 h 71"/>
              <a:gd name="T40" fmla="*/ 81 w 163"/>
              <a:gd name="T41" fmla="*/ 16 h 71"/>
              <a:gd name="T42" fmla="*/ 82 w 163"/>
              <a:gd name="T43" fmla="*/ 13 h 71"/>
              <a:gd name="T44" fmla="*/ 72 w 163"/>
              <a:gd name="T45" fmla="*/ 3 h 71"/>
              <a:gd name="T46" fmla="*/ 62 w 163"/>
              <a:gd name="T47" fmla="*/ 13 h 71"/>
              <a:gd name="T48" fmla="*/ 62 w 163"/>
              <a:gd name="T49" fmla="*/ 16 h 71"/>
              <a:gd name="T50" fmla="*/ 16 w 163"/>
              <a:gd name="T51" fmla="*/ 53 h 71"/>
              <a:gd name="T52" fmla="*/ 10 w 163"/>
              <a:gd name="T53" fmla="*/ 51 h 71"/>
              <a:gd name="T54" fmla="*/ 0 w 163"/>
              <a:gd name="T55" fmla="*/ 61 h 71"/>
              <a:gd name="T56" fmla="*/ 10 w 163"/>
              <a:gd name="T57" fmla="*/ 71 h 71"/>
              <a:gd name="T58" fmla="*/ 10 w 163"/>
              <a:gd name="T59" fmla="*/ 71 h 71"/>
              <a:gd name="T60" fmla="*/ 10 w 163"/>
              <a:gd name="T61"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3" h="71">
                <a:moveTo>
                  <a:pt x="10" y="71"/>
                </a:moveTo>
                <a:cubicBezTo>
                  <a:pt x="16" y="71"/>
                  <a:pt x="20" y="66"/>
                  <a:pt x="20" y="61"/>
                </a:cubicBezTo>
                <a:cubicBezTo>
                  <a:pt x="20" y="60"/>
                  <a:pt x="20" y="59"/>
                  <a:pt x="20" y="58"/>
                </a:cubicBezTo>
                <a:cubicBezTo>
                  <a:pt x="33" y="48"/>
                  <a:pt x="56" y="29"/>
                  <a:pt x="66" y="21"/>
                </a:cubicBezTo>
                <a:cubicBezTo>
                  <a:pt x="68" y="22"/>
                  <a:pt x="70" y="23"/>
                  <a:pt x="72" y="23"/>
                </a:cubicBezTo>
                <a:cubicBezTo>
                  <a:pt x="74" y="23"/>
                  <a:pt x="75" y="23"/>
                  <a:pt x="77" y="22"/>
                </a:cubicBezTo>
                <a:cubicBezTo>
                  <a:pt x="83" y="27"/>
                  <a:pt x="95" y="37"/>
                  <a:pt x="103" y="44"/>
                </a:cubicBezTo>
                <a:cubicBezTo>
                  <a:pt x="103" y="45"/>
                  <a:pt x="103" y="45"/>
                  <a:pt x="103" y="46"/>
                </a:cubicBezTo>
                <a:cubicBezTo>
                  <a:pt x="103" y="51"/>
                  <a:pt x="107" y="56"/>
                  <a:pt x="113" y="56"/>
                </a:cubicBezTo>
                <a:cubicBezTo>
                  <a:pt x="118" y="56"/>
                  <a:pt x="123" y="51"/>
                  <a:pt x="123" y="46"/>
                </a:cubicBezTo>
                <a:cubicBezTo>
                  <a:pt x="123" y="45"/>
                  <a:pt x="123" y="44"/>
                  <a:pt x="122" y="43"/>
                </a:cubicBezTo>
                <a:cubicBezTo>
                  <a:pt x="149" y="19"/>
                  <a:pt x="149" y="19"/>
                  <a:pt x="149" y="19"/>
                </a:cubicBezTo>
                <a:cubicBezTo>
                  <a:pt x="150" y="20"/>
                  <a:pt x="151" y="21"/>
                  <a:pt x="153" y="21"/>
                </a:cubicBezTo>
                <a:cubicBezTo>
                  <a:pt x="159" y="21"/>
                  <a:pt x="163" y="16"/>
                  <a:pt x="163" y="10"/>
                </a:cubicBezTo>
                <a:cubicBezTo>
                  <a:pt x="163" y="5"/>
                  <a:pt x="159" y="0"/>
                  <a:pt x="153" y="0"/>
                </a:cubicBezTo>
                <a:cubicBezTo>
                  <a:pt x="148" y="0"/>
                  <a:pt x="143" y="5"/>
                  <a:pt x="143" y="10"/>
                </a:cubicBezTo>
                <a:cubicBezTo>
                  <a:pt x="143" y="12"/>
                  <a:pt x="143" y="13"/>
                  <a:pt x="144" y="14"/>
                </a:cubicBezTo>
                <a:cubicBezTo>
                  <a:pt x="136" y="21"/>
                  <a:pt x="125" y="31"/>
                  <a:pt x="118" y="37"/>
                </a:cubicBezTo>
                <a:cubicBezTo>
                  <a:pt x="117" y="36"/>
                  <a:pt x="115" y="36"/>
                  <a:pt x="113" y="36"/>
                </a:cubicBezTo>
                <a:cubicBezTo>
                  <a:pt x="110" y="36"/>
                  <a:pt x="108" y="37"/>
                  <a:pt x="107" y="38"/>
                </a:cubicBezTo>
                <a:cubicBezTo>
                  <a:pt x="100" y="32"/>
                  <a:pt x="89" y="23"/>
                  <a:pt x="81" y="16"/>
                </a:cubicBezTo>
                <a:cubicBezTo>
                  <a:pt x="82" y="15"/>
                  <a:pt x="82" y="14"/>
                  <a:pt x="82" y="13"/>
                </a:cubicBezTo>
                <a:cubicBezTo>
                  <a:pt x="82" y="7"/>
                  <a:pt x="77" y="3"/>
                  <a:pt x="72" y="3"/>
                </a:cubicBezTo>
                <a:cubicBezTo>
                  <a:pt x="66" y="3"/>
                  <a:pt x="62" y="7"/>
                  <a:pt x="62" y="13"/>
                </a:cubicBezTo>
                <a:cubicBezTo>
                  <a:pt x="62" y="14"/>
                  <a:pt x="62" y="15"/>
                  <a:pt x="62" y="16"/>
                </a:cubicBezTo>
                <a:cubicBezTo>
                  <a:pt x="16" y="53"/>
                  <a:pt x="16" y="53"/>
                  <a:pt x="16" y="53"/>
                </a:cubicBezTo>
                <a:cubicBezTo>
                  <a:pt x="14" y="52"/>
                  <a:pt x="12" y="51"/>
                  <a:pt x="10" y="51"/>
                </a:cubicBezTo>
                <a:cubicBezTo>
                  <a:pt x="5" y="51"/>
                  <a:pt x="0" y="55"/>
                  <a:pt x="0" y="61"/>
                </a:cubicBezTo>
                <a:cubicBezTo>
                  <a:pt x="0" y="66"/>
                  <a:pt x="5" y="71"/>
                  <a:pt x="10" y="71"/>
                </a:cubicBezTo>
                <a:close/>
                <a:moveTo>
                  <a:pt x="10" y="71"/>
                </a:moveTo>
                <a:cubicBezTo>
                  <a:pt x="10" y="71"/>
                  <a:pt x="10" y="71"/>
                  <a:pt x="10" y="71"/>
                </a:cubicBezTo>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en-IN" sz="1053">
              <a:solidFill>
                <a:schemeClr val="tx2"/>
              </a:solidFill>
              <a:latin typeface="微软雅黑" panose="020B0503020204020204" pitchFamily="34" charset="-122"/>
              <a:ea typeface="微软雅黑" panose="020B0503020204020204" pitchFamily="34" charset="-122"/>
            </a:endParaRPr>
          </a:p>
        </p:txBody>
      </p:sp>
      <p:sp>
        <p:nvSpPr>
          <p:cNvPr id="6" name="Freeform 24"/>
          <p:cNvSpPr>
            <a:spLocks noEditPoints="1"/>
          </p:cNvSpPr>
          <p:nvPr/>
        </p:nvSpPr>
        <p:spPr bwMode="auto">
          <a:xfrm>
            <a:off x="7490053" y="1253728"/>
            <a:ext cx="139304" cy="140494"/>
          </a:xfrm>
          <a:custGeom>
            <a:avLst/>
            <a:gdLst>
              <a:gd name="T0" fmla="*/ 85 w 95"/>
              <a:gd name="T1" fmla="*/ 38 h 96"/>
              <a:gd name="T2" fmla="*/ 80 w 95"/>
              <a:gd name="T3" fmla="*/ 32 h 96"/>
              <a:gd name="T4" fmla="*/ 84 w 95"/>
              <a:gd name="T5" fmla="*/ 25 h 96"/>
              <a:gd name="T6" fmla="*/ 78 w 95"/>
              <a:gd name="T7" fmla="*/ 12 h 96"/>
              <a:gd name="T8" fmla="*/ 70 w 95"/>
              <a:gd name="T9" fmla="*/ 12 h 96"/>
              <a:gd name="T10" fmla="*/ 65 w 95"/>
              <a:gd name="T11" fmla="*/ 16 h 96"/>
              <a:gd name="T12" fmla="*/ 59 w 95"/>
              <a:gd name="T13" fmla="*/ 14 h 96"/>
              <a:gd name="T14" fmla="*/ 57 w 95"/>
              <a:gd name="T15" fmla="*/ 6 h 96"/>
              <a:gd name="T16" fmla="*/ 44 w 95"/>
              <a:gd name="T17" fmla="*/ 0 h 96"/>
              <a:gd name="T18" fmla="*/ 38 w 95"/>
              <a:gd name="T19" fmla="*/ 11 h 96"/>
              <a:gd name="T20" fmla="*/ 32 w 95"/>
              <a:gd name="T21" fmla="*/ 15 h 96"/>
              <a:gd name="T22" fmla="*/ 28 w 95"/>
              <a:gd name="T23" fmla="*/ 15 h 96"/>
              <a:gd name="T24" fmla="*/ 20 w 95"/>
              <a:gd name="T25" fmla="*/ 10 h 96"/>
              <a:gd name="T26" fmla="*/ 11 w 95"/>
              <a:gd name="T27" fmla="*/ 17 h 96"/>
              <a:gd name="T28" fmla="*/ 11 w 95"/>
              <a:gd name="T29" fmla="*/ 25 h 96"/>
              <a:gd name="T30" fmla="*/ 15 w 95"/>
              <a:gd name="T31" fmla="*/ 32 h 96"/>
              <a:gd name="T32" fmla="*/ 10 w 95"/>
              <a:gd name="T33" fmla="*/ 38 h 96"/>
              <a:gd name="T34" fmla="*/ 0 w 95"/>
              <a:gd name="T35" fmla="*/ 44 h 96"/>
              <a:gd name="T36" fmla="*/ 5 w 95"/>
              <a:gd name="T37" fmla="*/ 57 h 96"/>
              <a:gd name="T38" fmla="*/ 13 w 95"/>
              <a:gd name="T39" fmla="*/ 60 h 96"/>
              <a:gd name="T40" fmla="*/ 14 w 95"/>
              <a:gd name="T41" fmla="*/ 67 h 96"/>
              <a:gd name="T42" fmla="*/ 11 w 95"/>
              <a:gd name="T43" fmla="*/ 79 h 96"/>
              <a:gd name="T44" fmla="*/ 20 w 95"/>
              <a:gd name="T45" fmla="*/ 86 h 96"/>
              <a:gd name="T46" fmla="*/ 28 w 95"/>
              <a:gd name="T47" fmla="*/ 81 h 96"/>
              <a:gd name="T48" fmla="*/ 32 w 95"/>
              <a:gd name="T49" fmla="*/ 81 h 96"/>
              <a:gd name="T50" fmla="*/ 38 w 95"/>
              <a:gd name="T51" fmla="*/ 85 h 96"/>
              <a:gd name="T52" fmla="*/ 44 w 95"/>
              <a:gd name="T53" fmla="*/ 96 h 96"/>
              <a:gd name="T54" fmla="*/ 57 w 95"/>
              <a:gd name="T55" fmla="*/ 90 h 96"/>
              <a:gd name="T56" fmla="*/ 59 w 95"/>
              <a:gd name="T57" fmla="*/ 82 h 96"/>
              <a:gd name="T58" fmla="*/ 65 w 95"/>
              <a:gd name="T59" fmla="*/ 80 h 96"/>
              <a:gd name="T60" fmla="*/ 70 w 95"/>
              <a:gd name="T61" fmla="*/ 84 h 96"/>
              <a:gd name="T62" fmla="*/ 78 w 95"/>
              <a:gd name="T63" fmla="*/ 84 h 96"/>
              <a:gd name="T64" fmla="*/ 84 w 95"/>
              <a:gd name="T65" fmla="*/ 71 h 96"/>
              <a:gd name="T66" fmla="*/ 80 w 95"/>
              <a:gd name="T67" fmla="*/ 64 h 96"/>
              <a:gd name="T68" fmla="*/ 85 w 95"/>
              <a:gd name="T69" fmla="*/ 57 h 96"/>
              <a:gd name="T70" fmla="*/ 95 w 95"/>
              <a:gd name="T71" fmla="*/ 52 h 96"/>
              <a:gd name="T72" fmla="*/ 89 w 95"/>
              <a:gd name="T73" fmla="*/ 38 h 96"/>
              <a:gd name="T74" fmla="*/ 47 w 95"/>
              <a:gd name="T75" fmla="*/ 65 h 96"/>
              <a:gd name="T76" fmla="*/ 47 w 95"/>
              <a:gd name="T77" fmla="*/ 31 h 96"/>
              <a:gd name="T78" fmla="*/ 64 w 95"/>
              <a:gd name="T79" fmla="*/ 4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5" h="96">
                <a:moveTo>
                  <a:pt x="89" y="38"/>
                </a:moveTo>
                <a:cubicBezTo>
                  <a:pt x="85" y="38"/>
                  <a:pt x="85" y="38"/>
                  <a:pt x="85" y="38"/>
                </a:cubicBezTo>
                <a:cubicBezTo>
                  <a:pt x="83" y="38"/>
                  <a:pt x="82" y="37"/>
                  <a:pt x="82" y="36"/>
                </a:cubicBezTo>
                <a:cubicBezTo>
                  <a:pt x="81" y="35"/>
                  <a:pt x="81" y="33"/>
                  <a:pt x="80" y="32"/>
                </a:cubicBezTo>
                <a:cubicBezTo>
                  <a:pt x="79" y="31"/>
                  <a:pt x="80" y="29"/>
                  <a:pt x="80" y="28"/>
                </a:cubicBezTo>
                <a:cubicBezTo>
                  <a:pt x="84" y="25"/>
                  <a:pt x="84" y="25"/>
                  <a:pt x="84" y="25"/>
                </a:cubicBezTo>
                <a:cubicBezTo>
                  <a:pt x="86" y="23"/>
                  <a:pt x="86" y="19"/>
                  <a:pt x="84" y="17"/>
                </a:cubicBezTo>
                <a:cubicBezTo>
                  <a:pt x="78" y="12"/>
                  <a:pt x="78" y="12"/>
                  <a:pt x="78" y="12"/>
                </a:cubicBezTo>
                <a:cubicBezTo>
                  <a:pt x="77" y="10"/>
                  <a:pt x="76" y="10"/>
                  <a:pt x="74" y="10"/>
                </a:cubicBezTo>
                <a:cubicBezTo>
                  <a:pt x="73" y="10"/>
                  <a:pt x="71" y="10"/>
                  <a:pt x="70" y="12"/>
                </a:cubicBezTo>
                <a:cubicBezTo>
                  <a:pt x="67" y="15"/>
                  <a:pt x="67" y="15"/>
                  <a:pt x="67" y="15"/>
                </a:cubicBezTo>
                <a:cubicBezTo>
                  <a:pt x="66" y="15"/>
                  <a:pt x="66" y="16"/>
                  <a:pt x="65" y="16"/>
                </a:cubicBezTo>
                <a:cubicBezTo>
                  <a:pt x="64" y="16"/>
                  <a:pt x="63" y="15"/>
                  <a:pt x="63" y="15"/>
                </a:cubicBezTo>
                <a:cubicBezTo>
                  <a:pt x="62" y="15"/>
                  <a:pt x="61" y="14"/>
                  <a:pt x="59" y="14"/>
                </a:cubicBezTo>
                <a:cubicBezTo>
                  <a:pt x="58" y="13"/>
                  <a:pt x="57" y="12"/>
                  <a:pt x="57" y="11"/>
                </a:cubicBezTo>
                <a:cubicBezTo>
                  <a:pt x="57" y="6"/>
                  <a:pt x="57" y="6"/>
                  <a:pt x="57" y="6"/>
                </a:cubicBezTo>
                <a:cubicBezTo>
                  <a:pt x="57" y="3"/>
                  <a:pt x="54" y="0"/>
                  <a:pt x="51" y="0"/>
                </a:cubicBezTo>
                <a:cubicBezTo>
                  <a:pt x="44" y="0"/>
                  <a:pt x="44" y="0"/>
                  <a:pt x="44" y="0"/>
                </a:cubicBezTo>
                <a:cubicBezTo>
                  <a:pt x="40" y="0"/>
                  <a:pt x="38" y="3"/>
                  <a:pt x="38" y="6"/>
                </a:cubicBezTo>
                <a:cubicBezTo>
                  <a:pt x="38" y="11"/>
                  <a:pt x="38" y="11"/>
                  <a:pt x="38" y="11"/>
                </a:cubicBezTo>
                <a:cubicBezTo>
                  <a:pt x="38" y="12"/>
                  <a:pt x="37" y="13"/>
                  <a:pt x="35" y="14"/>
                </a:cubicBezTo>
                <a:cubicBezTo>
                  <a:pt x="34" y="14"/>
                  <a:pt x="33" y="15"/>
                  <a:pt x="32" y="15"/>
                </a:cubicBezTo>
                <a:cubicBezTo>
                  <a:pt x="31" y="15"/>
                  <a:pt x="31" y="16"/>
                  <a:pt x="30" y="16"/>
                </a:cubicBezTo>
                <a:cubicBezTo>
                  <a:pt x="29" y="16"/>
                  <a:pt x="28" y="15"/>
                  <a:pt x="28" y="15"/>
                </a:cubicBezTo>
                <a:cubicBezTo>
                  <a:pt x="24" y="12"/>
                  <a:pt x="24" y="12"/>
                  <a:pt x="24" y="12"/>
                </a:cubicBezTo>
                <a:cubicBezTo>
                  <a:pt x="23" y="10"/>
                  <a:pt x="22" y="10"/>
                  <a:pt x="20" y="10"/>
                </a:cubicBezTo>
                <a:cubicBezTo>
                  <a:pt x="19" y="10"/>
                  <a:pt x="17" y="10"/>
                  <a:pt x="16" y="12"/>
                </a:cubicBezTo>
                <a:cubicBezTo>
                  <a:pt x="11" y="17"/>
                  <a:pt x="11" y="17"/>
                  <a:pt x="11" y="17"/>
                </a:cubicBezTo>
                <a:cubicBezTo>
                  <a:pt x="10" y="18"/>
                  <a:pt x="9" y="19"/>
                  <a:pt x="9" y="21"/>
                </a:cubicBezTo>
                <a:cubicBezTo>
                  <a:pt x="9" y="22"/>
                  <a:pt x="10" y="24"/>
                  <a:pt x="11" y="25"/>
                </a:cubicBezTo>
                <a:cubicBezTo>
                  <a:pt x="14" y="28"/>
                  <a:pt x="14" y="28"/>
                  <a:pt x="14" y="28"/>
                </a:cubicBezTo>
                <a:cubicBezTo>
                  <a:pt x="15" y="29"/>
                  <a:pt x="15" y="31"/>
                  <a:pt x="15" y="32"/>
                </a:cubicBezTo>
                <a:cubicBezTo>
                  <a:pt x="14" y="33"/>
                  <a:pt x="14" y="35"/>
                  <a:pt x="13" y="36"/>
                </a:cubicBezTo>
                <a:cubicBezTo>
                  <a:pt x="13" y="37"/>
                  <a:pt x="11" y="38"/>
                  <a:pt x="10" y="38"/>
                </a:cubicBezTo>
                <a:cubicBezTo>
                  <a:pt x="5" y="38"/>
                  <a:pt x="5" y="38"/>
                  <a:pt x="5" y="38"/>
                </a:cubicBezTo>
                <a:cubicBezTo>
                  <a:pt x="2" y="38"/>
                  <a:pt x="0" y="41"/>
                  <a:pt x="0" y="44"/>
                </a:cubicBezTo>
                <a:cubicBezTo>
                  <a:pt x="0" y="52"/>
                  <a:pt x="0" y="52"/>
                  <a:pt x="0" y="52"/>
                </a:cubicBezTo>
                <a:cubicBezTo>
                  <a:pt x="0" y="55"/>
                  <a:pt x="2" y="57"/>
                  <a:pt x="5" y="57"/>
                </a:cubicBezTo>
                <a:cubicBezTo>
                  <a:pt x="10" y="57"/>
                  <a:pt x="10" y="57"/>
                  <a:pt x="10" y="57"/>
                </a:cubicBezTo>
                <a:cubicBezTo>
                  <a:pt x="11" y="57"/>
                  <a:pt x="13" y="59"/>
                  <a:pt x="13" y="60"/>
                </a:cubicBezTo>
                <a:cubicBezTo>
                  <a:pt x="14" y="61"/>
                  <a:pt x="14" y="62"/>
                  <a:pt x="15" y="64"/>
                </a:cubicBezTo>
                <a:cubicBezTo>
                  <a:pt x="15" y="65"/>
                  <a:pt x="15" y="67"/>
                  <a:pt x="14" y="67"/>
                </a:cubicBezTo>
                <a:cubicBezTo>
                  <a:pt x="11" y="71"/>
                  <a:pt x="11" y="71"/>
                  <a:pt x="11" y="71"/>
                </a:cubicBezTo>
                <a:cubicBezTo>
                  <a:pt x="9" y="73"/>
                  <a:pt x="9" y="77"/>
                  <a:pt x="11" y="79"/>
                </a:cubicBezTo>
                <a:cubicBezTo>
                  <a:pt x="16" y="84"/>
                  <a:pt x="16" y="84"/>
                  <a:pt x="16" y="84"/>
                </a:cubicBezTo>
                <a:cubicBezTo>
                  <a:pt x="17" y="85"/>
                  <a:pt x="19" y="86"/>
                  <a:pt x="20" y="86"/>
                </a:cubicBezTo>
                <a:cubicBezTo>
                  <a:pt x="22" y="86"/>
                  <a:pt x="23" y="85"/>
                  <a:pt x="24" y="84"/>
                </a:cubicBezTo>
                <a:cubicBezTo>
                  <a:pt x="28" y="81"/>
                  <a:pt x="28" y="81"/>
                  <a:pt x="28" y="81"/>
                </a:cubicBezTo>
                <a:cubicBezTo>
                  <a:pt x="28" y="81"/>
                  <a:pt x="29" y="80"/>
                  <a:pt x="30" y="80"/>
                </a:cubicBezTo>
                <a:cubicBezTo>
                  <a:pt x="31" y="80"/>
                  <a:pt x="31" y="80"/>
                  <a:pt x="32" y="81"/>
                </a:cubicBezTo>
                <a:cubicBezTo>
                  <a:pt x="33" y="81"/>
                  <a:pt x="34" y="82"/>
                  <a:pt x="35" y="82"/>
                </a:cubicBezTo>
                <a:cubicBezTo>
                  <a:pt x="37" y="83"/>
                  <a:pt x="38" y="84"/>
                  <a:pt x="38" y="85"/>
                </a:cubicBezTo>
                <a:cubicBezTo>
                  <a:pt x="38" y="90"/>
                  <a:pt x="38" y="90"/>
                  <a:pt x="38" y="90"/>
                </a:cubicBezTo>
                <a:cubicBezTo>
                  <a:pt x="38" y="93"/>
                  <a:pt x="40" y="96"/>
                  <a:pt x="44" y="96"/>
                </a:cubicBezTo>
                <a:cubicBezTo>
                  <a:pt x="51" y="96"/>
                  <a:pt x="51" y="96"/>
                  <a:pt x="51" y="96"/>
                </a:cubicBezTo>
                <a:cubicBezTo>
                  <a:pt x="54" y="96"/>
                  <a:pt x="57" y="93"/>
                  <a:pt x="57" y="90"/>
                </a:cubicBezTo>
                <a:cubicBezTo>
                  <a:pt x="57" y="85"/>
                  <a:pt x="57" y="85"/>
                  <a:pt x="57" y="85"/>
                </a:cubicBezTo>
                <a:cubicBezTo>
                  <a:pt x="57" y="84"/>
                  <a:pt x="58" y="83"/>
                  <a:pt x="59" y="82"/>
                </a:cubicBezTo>
                <a:cubicBezTo>
                  <a:pt x="61" y="82"/>
                  <a:pt x="62" y="81"/>
                  <a:pt x="63" y="81"/>
                </a:cubicBezTo>
                <a:cubicBezTo>
                  <a:pt x="63" y="80"/>
                  <a:pt x="64" y="80"/>
                  <a:pt x="65" y="80"/>
                </a:cubicBezTo>
                <a:cubicBezTo>
                  <a:pt x="66" y="80"/>
                  <a:pt x="66" y="81"/>
                  <a:pt x="67" y="81"/>
                </a:cubicBezTo>
                <a:cubicBezTo>
                  <a:pt x="70" y="84"/>
                  <a:pt x="70" y="84"/>
                  <a:pt x="70" y="84"/>
                </a:cubicBezTo>
                <a:cubicBezTo>
                  <a:pt x="71" y="85"/>
                  <a:pt x="73" y="86"/>
                  <a:pt x="74" y="86"/>
                </a:cubicBezTo>
                <a:cubicBezTo>
                  <a:pt x="76" y="86"/>
                  <a:pt x="77" y="85"/>
                  <a:pt x="78" y="84"/>
                </a:cubicBezTo>
                <a:cubicBezTo>
                  <a:pt x="84" y="79"/>
                  <a:pt x="84" y="79"/>
                  <a:pt x="84" y="79"/>
                </a:cubicBezTo>
                <a:cubicBezTo>
                  <a:pt x="86" y="77"/>
                  <a:pt x="86" y="73"/>
                  <a:pt x="84" y="71"/>
                </a:cubicBezTo>
                <a:cubicBezTo>
                  <a:pt x="80" y="68"/>
                  <a:pt x="80" y="68"/>
                  <a:pt x="80" y="68"/>
                </a:cubicBezTo>
                <a:cubicBezTo>
                  <a:pt x="80" y="67"/>
                  <a:pt x="79" y="65"/>
                  <a:pt x="80" y="64"/>
                </a:cubicBezTo>
                <a:cubicBezTo>
                  <a:pt x="81" y="62"/>
                  <a:pt x="81" y="61"/>
                  <a:pt x="82" y="60"/>
                </a:cubicBezTo>
                <a:cubicBezTo>
                  <a:pt x="82" y="59"/>
                  <a:pt x="83" y="57"/>
                  <a:pt x="85" y="57"/>
                </a:cubicBezTo>
                <a:cubicBezTo>
                  <a:pt x="89" y="57"/>
                  <a:pt x="89" y="57"/>
                  <a:pt x="89" y="57"/>
                </a:cubicBezTo>
                <a:cubicBezTo>
                  <a:pt x="92" y="57"/>
                  <a:pt x="95" y="55"/>
                  <a:pt x="95" y="52"/>
                </a:cubicBezTo>
                <a:cubicBezTo>
                  <a:pt x="95" y="44"/>
                  <a:pt x="95" y="44"/>
                  <a:pt x="95" y="44"/>
                </a:cubicBezTo>
                <a:cubicBezTo>
                  <a:pt x="95" y="41"/>
                  <a:pt x="92" y="38"/>
                  <a:pt x="89" y="38"/>
                </a:cubicBezTo>
                <a:close/>
                <a:moveTo>
                  <a:pt x="64" y="48"/>
                </a:moveTo>
                <a:cubicBezTo>
                  <a:pt x="64" y="57"/>
                  <a:pt x="57" y="65"/>
                  <a:pt x="47" y="65"/>
                </a:cubicBezTo>
                <a:cubicBezTo>
                  <a:pt x="38" y="65"/>
                  <a:pt x="30" y="57"/>
                  <a:pt x="30" y="48"/>
                </a:cubicBezTo>
                <a:cubicBezTo>
                  <a:pt x="30" y="38"/>
                  <a:pt x="38" y="31"/>
                  <a:pt x="47" y="31"/>
                </a:cubicBezTo>
                <a:cubicBezTo>
                  <a:pt x="57" y="31"/>
                  <a:pt x="64" y="38"/>
                  <a:pt x="64" y="48"/>
                </a:cubicBezTo>
                <a:close/>
                <a:moveTo>
                  <a:pt x="64" y="48"/>
                </a:moveTo>
                <a:cubicBezTo>
                  <a:pt x="64" y="48"/>
                  <a:pt x="64" y="48"/>
                  <a:pt x="64" y="48"/>
                </a:cubicBezTo>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en-IN" sz="1053">
              <a:solidFill>
                <a:schemeClr val="tx2"/>
              </a:solidFill>
              <a:latin typeface="微软雅黑" panose="020B0503020204020204" pitchFamily="34" charset="-122"/>
              <a:ea typeface="微软雅黑" panose="020B0503020204020204" pitchFamily="34" charset="-122"/>
            </a:endParaRPr>
          </a:p>
        </p:txBody>
      </p:sp>
      <p:sp>
        <p:nvSpPr>
          <p:cNvPr id="7" name="Freeform 25"/>
          <p:cNvSpPr>
            <a:spLocks noEditPoints="1"/>
          </p:cNvSpPr>
          <p:nvPr/>
        </p:nvSpPr>
        <p:spPr bwMode="auto">
          <a:xfrm>
            <a:off x="1717476" y="1220392"/>
            <a:ext cx="144066" cy="145256"/>
          </a:xfrm>
          <a:custGeom>
            <a:avLst/>
            <a:gdLst>
              <a:gd name="T0" fmla="*/ 80 w 98"/>
              <a:gd name="T1" fmla="*/ 63 h 99"/>
              <a:gd name="T2" fmla="*/ 66 w 98"/>
              <a:gd name="T3" fmla="*/ 70 h 99"/>
              <a:gd name="T4" fmla="*/ 35 w 98"/>
              <a:gd name="T5" fmla="*/ 54 h 99"/>
              <a:gd name="T6" fmla="*/ 36 w 98"/>
              <a:gd name="T7" fmla="*/ 50 h 99"/>
              <a:gd name="T8" fmla="*/ 35 w 98"/>
              <a:gd name="T9" fmla="*/ 45 h 99"/>
              <a:gd name="T10" fmla="*/ 65 w 98"/>
              <a:gd name="T11" fmla="*/ 29 h 99"/>
              <a:gd name="T12" fmla="*/ 80 w 98"/>
              <a:gd name="T13" fmla="*/ 36 h 99"/>
              <a:gd name="T14" fmla="*/ 98 w 98"/>
              <a:gd name="T15" fmla="*/ 18 h 99"/>
              <a:gd name="T16" fmla="*/ 80 w 98"/>
              <a:gd name="T17" fmla="*/ 0 h 99"/>
              <a:gd name="T18" fmla="*/ 62 w 98"/>
              <a:gd name="T19" fmla="*/ 18 h 99"/>
              <a:gd name="T20" fmla="*/ 62 w 98"/>
              <a:gd name="T21" fmla="*/ 23 h 99"/>
              <a:gd name="T22" fmla="*/ 32 w 98"/>
              <a:gd name="T23" fmla="*/ 39 h 99"/>
              <a:gd name="T24" fmla="*/ 18 w 98"/>
              <a:gd name="T25" fmla="*/ 32 h 99"/>
              <a:gd name="T26" fmla="*/ 0 w 98"/>
              <a:gd name="T27" fmla="*/ 50 h 99"/>
              <a:gd name="T28" fmla="*/ 18 w 98"/>
              <a:gd name="T29" fmla="*/ 68 h 99"/>
              <a:gd name="T30" fmla="*/ 32 w 98"/>
              <a:gd name="T31" fmla="*/ 61 h 99"/>
              <a:gd name="T32" fmla="*/ 63 w 98"/>
              <a:gd name="T33" fmla="*/ 76 h 99"/>
              <a:gd name="T34" fmla="*/ 62 w 98"/>
              <a:gd name="T35" fmla="*/ 81 h 99"/>
              <a:gd name="T36" fmla="*/ 80 w 98"/>
              <a:gd name="T37" fmla="*/ 99 h 99"/>
              <a:gd name="T38" fmla="*/ 98 w 98"/>
              <a:gd name="T39" fmla="*/ 81 h 99"/>
              <a:gd name="T40" fmla="*/ 80 w 98"/>
              <a:gd name="T41" fmla="*/ 63 h 99"/>
              <a:gd name="T42" fmla="*/ 80 w 98"/>
              <a:gd name="T43" fmla="*/ 63 h 99"/>
              <a:gd name="T44" fmla="*/ 80 w 98"/>
              <a:gd name="T45" fmla="*/ 6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8" h="99">
                <a:moveTo>
                  <a:pt x="80" y="63"/>
                </a:moveTo>
                <a:cubicBezTo>
                  <a:pt x="74" y="63"/>
                  <a:pt x="69" y="66"/>
                  <a:pt x="66" y="70"/>
                </a:cubicBezTo>
                <a:cubicBezTo>
                  <a:pt x="35" y="54"/>
                  <a:pt x="35" y="54"/>
                  <a:pt x="35" y="54"/>
                </a:cubicBezTo>
                <a:cubicBezTo>
                  <a:pt x="35" y="53"/>
                  <a:pt x="36" y="51"/>
                  <a:pt x="36" y="50"/>
                </a:cubicBezTo>
                <a:cubicBezTo>
                  <a:pt x="36" y="48"/>
                  <a:pt x="35" y="46"/>
                  <a:pt x="35" y="45"/>
                </a:cubicBezTo>
                <a:cubicBezTo>
                  <a:pt x="65" y="29"/>
                  <a:pt x="65" y="29"/>
                  <a:pt x="65" y="29"/>
                </a:cubicBezTo>
                <a:cubicBezTo>
                  <a:pt x="69" y="34"/>
                  <a:pt x="74" y="36"/>
                  <a:pt x="80" y="36"/>
                </a:cubicBezTo>
                <a:cubicBezTo>
                  <a:pt x="90" y="36"/>
                  <a:pt x="98" y="28"/>
                  <a:pt x="98" y="18"/>
                </a:cubicBezTo>
                <a:cubicBezTo>
                  <a:pt x="98" y="8"/>
                  <a:pt x="90" y="0"/>
                  <a:pt x="80" y="0"/>
                </a:cubicBezTo>
                <a:cubicBezTo>
                  <a:pt x="70" y="0"/>
                  <a:pt x="62" y="8"/>
                  <a:pt x="62" y="18"/>
                </a:cubicBezTo>
                <a:cubicBezTo>
                  <a:pt x="62" y="20"/>
                  <a:pt x="62" y="22"/>
                  <a:pt x="62" y="23"/>
                </a:cubicBezTo>
                <a:cubicBezTo>
                  <a:pt x="32" y="39"/>
                  <a:pt x="32" y="39"/>
                  <a:pt x="32" y="39"/>
                </a:cubicBezTo>
                <a:cubicBezTo>
                  <a:pt x="29" y="35"/>
                  <a:pt x="23" y="32"/>
                  <a:pt x="18" y="32"/>
                </a:cubicBezTo>
                <a:cubicBezTo>
                  <a:pt x="8" y="32"/>
                  <a:pt x="0" y="40"/>
                  <a:pt x="0" y="50"/>
                </a:cubicBezTo>
                <a:cubicBezTo>
                  <a:pt x="0" y="60"/>
                  <a:pt x="8" y="68"/>
                  <a:pt x="18" y="68"/>
                </a:cubicBezTo>
                <a:cubicBezTo>
                  <a:pt x="24" y="68"/>
                  <a:pt x="29" y="65"/>
                  <a:pt x="32" y="61"/>
                </a:cubicBezTo>
                <a:cubicBezTo>
                  <a:pt x="63" y="76"/>
                  <a:pt x="63" y="76"/>
                  <a:pt x="63" y="76"/>
                </a:cubicBezTo>
                <a:cubicBezTo>
                  <a:pt x="62" y="78"/>
                  <a:pt x="62" y="80"/>
                  <a:pt x="62" y="81"/>
                </a:cubicBezTo>
                <a:cubicBezTo>
                  <a:pt x="62" y="91"/>
                  <a:pt x="70" y="99"/>
                  <a:pt x="80" y="99"/>
                </a:cubicBezTo>
                <a:cubicBezTo>
                  <a:pt x="90" y="99"/>
                  <a:pt x="98" y="91"/>
                  <a:pt x="98" y="81"/>
                </a:cubicBezTo>
                <a:cubicBezTo>
                  <a:pt x="98" y="71"/>
                  <a:pt x="90" y="63"/>
                  <a:pt x="80" y="63"/>
                </a:cubicBezTo>
                <a:close/>
                <a:moveTo>
                  <a:pt x="80" y="63"/>
                </a:moveTo>
                <a:cubicBezTo>
                  <a:pt x="80" y="63"/>
                  <a:pt x="80" y="63"/>
                  <a:pt x="80" y="63"/>
                </a:cubicBezTo>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IN" sz="1053">
              <a:solidFill>
                <a:schemeClr val="tx2"/>
              </a:solidFill>
              <a:latin typeface="微软雅黑" panose="020B0503020204020204" pitchFamily="34" charset="-122"/>
              <a:ea typeface="微软雅黑" panose="020B0503020204020204" pitchFamily="34" charset="-122"/>
            </a:endParaRPr>
          </a:p>
        </p:txBody>
      </p:sp>
      <p:grpSp>
        <p:nvGrpSpPr>
          <p:cNvPr id="8" name="Group 38"/>
          <p:cNvGrpSpPr/>
          <p:nvPr/>
        </p:nvGrpSpPr>
        <p:grpSpPr>
          <a:xfrm>
            <a:off x="2928343" y="1170385"/>
            <a:ext cx="3451622" cy="3046809"/>
            <a:chOff x="3904456" y="1522413"/>
            <a:chExt cx="4602163" cy="4062412"/>
          </a:xfrm>
        </p:grpSpPr>
        <p:sp>
          <p:nvSpPr>
            <p:cNvPr id="9" name="Freeform 5"/>
            <p:cNvSpPr>
              <a:spLocks/>
            </p:cNvSpPr>
            <p:nvPr/>
          </p:nvSpPr>
          <p:spPr bwMode="auto">
            <a:xfrm>
              <a:off x="3904456" y="1727200"/>
              <a:ext cx="954088" cy="295275"/>
            </a:xfrm>
            <a:custGeom>
              <a:avLst/>
              <a:gdLst>
                <a:gd name="T0" fmla="*/ 149 w 486"/>
                <a:gd name="T1" fmla="*/ 147 h 151"/>
                <a:gd name="T2" fmla="*/ 29 w 486"/>
                <a:gd name="T3" fmla="*/ 27 h 151"/>
                <a:gd name="T4" fmla="*/ 33 w 486"/>
                <a:gd name="T5" fmla="*/ 17 h 151"/>
                <a:gd name="T6" fmla="*/ 16 w 486"/>
                <a:gd name="T7" fmla="*/ 0 h 151"/>
                <a:gd name="T8" fmla="*/ 0 w 486"/>
                <a:gd name="T9" fmla="*/ 17 h 151"/>
                <a:gd name="T10" fmla="*/ 16 w 486"/>
                <a:gd name="T11" fmla="*/ 34 h 151"/>
                <a:gd name="T12" fmla="*/ 26 w 486"/>
                <a:gd name="T13" fmla="*/ 30 h 151"/>
                <a:gd name="T14" fmla="*/ 147 w 486"/>
                <a:gd name="T15" fmla="*/ 151 h 151"/>
                <a:gd name="T16" fmla="*/ 486 w 486"/>
                <a:gd name="T17" fmla="*/ 151 h 151"/>
                <a:gd name="T18" fmla="*/ 486 w 486"/>
                <a:gd name="T19" fmla="*/ 147 h 151"/>
                <a:gd name="T20" fmla="*/ 149 w 486"/>
                <a:gd name="T21" fmla="*/ 14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6" h="151">
                  <a:moveTo>
                    <a:pt x="149" y="147"/>
                  </a:moveTo>
                  <a:cubicBezTo>
                    <a:pt x="29" y="27"/>
                    <a:pt x="29" y="27"/>
                    <a:pt x="29" y="27"/>
                  </a:cubicBezTo>
                  <a:cubicBezTo>
                    <a:pt x="31" y="24"/>
                    <a:pt x="33" y="21"/>
                    <a:pt x="33" y="17"/>
                  </a:cubicBezTo>
                  <a:cubicBezTo>
                    <a:pt x="33" y="8"/>
                    <a:pt x="25" y="0"/>
                    <a:pt x="16" y="0"/>
                  </a:cubicBezTo>
                  <a:cubicBezTo>
                    <a:pt x="7" y="0"/>
                    <a:pt x="0" y="8"/>
                    <a:pt x="0" y="17"/>
                  </a:cubicBezTo>
                  <a:cubicBezTo>
                    <a:pt x="0" y="26"/>
                    <a:pt x="7" y="34"/>
                    <a:pt x="16" y="34"/>
                  </a:cubicBezTo>
                  <a:cubicBezTo>
                    <a:pt x="20" y="34"/>
                    <a:pt x="24" y="32"/>
                    <a:pt x="26" y="30"/>
                  </a:cubicBezTo>
                  <a:cubicBezTo>
                    <a:pt x="147" y="151"/>
                    <a:pt x="147" y="151"/>
                    <a:pt x="147" y="151"/>
                  </a:cubicBezTo>
                  <a:cubicBezTo>
                    <a:pt x="486" y="151"/>
                    <a:pt x="486" y="151"/>
                    <a:pt x="486" y="151"/>
                  </a:cubicBezTo>
                  <a:cubicBezTo>
                    <a:pt x="486" y="147"/>
                    <a:pt x="486" y="147"/>
                    <a:pt x="486" y="147"/>
                  </a:cubicBezTo>
                  <a:lnTo>
                    <a:pt x="149" y="147"/>
                  </a:lnTo>
                  <a:close/>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IN" sz="1053">
                <a:solidFill>
                  <a:schemeClr val="tx2"/>
                </a:solidFill>
                <a:latin typeface="微软雅黑" panose="020B0503020204020204" pitchFamily="34" charset="-122"/>
                <a:ea typeface="微软雅黑" panose="020B0503020204020204" pitchFamily="34" charset="-122"/>
              </a:endParaRPr>
            </a:p>
          </p:txBody>
        </p:sp>
        <p:sp>
          <p:nvSpPr>
            <p:cNvPr id="10" name="Freeform 6"/>
            <p:cNvSpPr>
              <a:spLocks/>
            </p:cNvSpPr>
            <p:nvPr/>
          </p:nvSpPr>
          <p:spPr bwMode="auto">
            <a:xfrm>
              <a:off x="7552531" y="1727200"/>
              <a:ext cx="954088" cy="295275"/>
            </a:xfrm>
            <a:custGeom>
              <a:avLst/>
              <a:gdLst>
                <a:gd name="T0" fmla="*/ 337 w 486"/>
                <a:gd name="T1" fmla="*/ 147 h 151"/>
                <a:gd name="T2" fmla="*/ 457 w 486"/>
                <a:gd name="T3" fmla="*/ 27 h 151"/>
                <a:gd name="T4" fmla="*/ 453 w 486"/>
                <a:gd name="T5" fmla="*/ 17 h 151"/>
                <a:gd name="T6" fmla="*/ 470 w 486"/>
                <a:gd name="T7" fmla="*/ 0 h 151"/>
                <a:gd name="T8" fmla="*/ 486 w 486"/>
                <a:gd name="T9" fmla="*/ 17 h 151"/>
                <a:gd name="T10" fmla="*/ 470 w 486"/>
                <a:gd name="T11" fmla="*/ 34 h 151"/>
                <a:gd name="T12" fmla="*/ 460 w 486"/>
                <a:gd name="T13" fmla="*/ 30 h 151"/>
                <a:gd name="T14" fmla="*/ 339 w 486"/>
                <a:gd name="T15" fmla="*/ 151 h 151"/>
                <a:gd name="T16" fmla="*/ 0 w 486"/>
                <a:gd name="T17" fmla="*/ 151 h 151"/>
                <a:gd name="T18" fmla="*/ 0 w 486"/>
                <a:gd name="T19" fmla="*/ 147 h 151"/>
                <a:gd name="T20" fmla="*/ 337 w 486"/>
                <a:gd name="T21" fmla="*/ 14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6" h="151">
                  <a:moveTo>
                    <a:pt x="337" y="147"/>
                  </a:moveTo>
                  <a:cubicBezTo>
                    <a:pt x="457" y="27"/>
                    <a:pt x="457" y="27"/>
                    <a:pt x="457" y="27"/>
                  </a:cubicBezTo>
                  <a:cubicBezTo>
                    <a:pt x="455" y="24"/>
                    <a:pt x="453" y="21"/>
                    <a:pt x="453" y="17"/>
                  </a:cubicBezTo>
                  <a:cubicBezTo>
                    <a:pt x="453" y="8"/>
                    <a:pt x="461" y="0"/>
                    <a:pt x="470" y="0"/>
                  </a:cubicBezTo>
                  <a:cubicBezTo>
                    <a:pt x="479" y="0"/>
                    <a:pt x="486" y="8"/>
                    <a:pt x="486" y="17"/>
                  </a:cubicBezTo>
                  <a:cubicBezTo>
                    <a:pt x="486" y="26"/>
                    <a:pt x="479" y="34"/>
                    <a:pt x="470" y="34"/>
                  </a:cubicBezTo>
                  <a:cubicBezTo>
                    <a:pt x="466" y="34"/>
                    <a:pt x="462" y="32"/>
                    <a:pt x="460" y="30"/>
                  </a:cubicBezTo>
                  <a:cubicBezTo>
                    <a:pt x="339" y="151"/>
                    <a:pt x="339" y="151"/>
                    <a:pt x="339" y="151"/>
                  </a:cubicBezTo>
                  <a:cubicBezTo>
                    <a:pt x="0" y="151"/>
                    <a:pt x="0" y="151"/>
                    <a:pt x="0" y="151"/>
                  </a:cubicBezTo>
                  <a:cubicBezTo>
                    <a:pt x="0" y="147"/>
                    <a:pt x="0" y="147"/>
                    <a:pt x="0" y="147"/>
                  </a:cubicBezTo>
                  <a:lnTo>
                    <a:pt x="337" y="147"/>
                  </a:lnTo>
                  <a:close/>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IN" sz="1053">
                <a:solidFill>
                  <a:schemeClr val="tx2"/>
                </a:solidFill>
                <a:latin typeface="微软雅黑" panose="020B0503020204020204" pitchFamily="34" charset="-122"/>
                <a:ea typeface="微软雅黑" panose="020B0503020204020204" pitchFamily="34" charset="-122"/>
              </a:endParaRPr>
            </a:p>
          </p:txBody>
        </p:sp>
        <p:sp>
          <p:nvSpPr>
            <p:cNvPr id="11" name="Freeform 7"/>
            <p:cNvSpPr>
              <a:spLocks/>
            </p:cNvSpPr>
            <p:nvPr/>
          </p:nvSpPr>
          <p:spPr bwMode="auto">
            <a:xfrm>
              <a:off x="3904456" y="5084763"/>
              <a:ext cx="954088" cy="295275"/>
            </a:xfrm>
            <a:custGeom>
              <a:avLst/>
              <a:gdLst>
                <a:gd name="T0" fmla="*/ 149 w 486"/>
                <a:gd name="T1" fmla="*/ 4 h 150"/>
                <a:gd name="T2" fmla="*/ 29 w 486"/>
                <a:gd name="T3" fmla="*/ 124 h 150"/>
                <a:gd name="T4" fmla="*/ 33 w 486"/>
                <a:gd name="T5" fmla="*/ 134 h 150"/>
                <a:gd name="T6" fmla="*/ 16 w 486"/>
                <a:gd name="T7" fmla="*/ 150 h 150"/>
                <a:gd name="T8" fmla="*/ 0 w 486"/>
                <a:gd name="T9" fmla="*/ 134 h 150"/>
                <a:gd name="T10" fmla="*/ 16 w 486"/>
                <a:gd name="T11" fmla="*/ 117 h 150"/>
                <a:gd name="T12" fmla="*/ 26 w 486"/>
                <a:gd name="T13" fmla="*/ 121 h 150"/>
                <a:gd name="T14" fmla="*/ 147 w 486"/>
                <a:gd name="T15" fmla="*/ 0 h 150"/>
                <a:gd name="T16" fmla="*/ 486 w 486"/>
                <a:gd name="T17" fmla="*/ 0 h 150"/>
                <a:gd name="T18" fmla="*/ 486 w 486"/>
                <a:gd name="T19" fmla="*/ 4 h 150"/>
                <a:gd name="T20" fmla="*/ 149 w 486"/>
                <a:gd name="T21" fmla="*/ 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6" h="150">
                  <a:moveTo>
                    <a:pt x="149" y="4"/>
                  </a:moveTo>
                  <a:cubicBezTo>
                    <a:pt x="29" y="124"/>
                    <a:pt x="29" y="124"/>
                    <a:pt x="29" y="124"/>
                  </a:cubicBezTo>
                  <a:cubicBezTo>
                    <a:pt x="31" y="126"/>
                    <a:pt x="33" y="130"/>
                    <a:pt x="33" y="134"/>
                  </a:cubicBezTo>
                  <a:cubicBezTo>
                    <a:pt x="33" y="143"/>
                    <a:pt x="25" y="150"/>
                    <a:pt x="16" y="150"/>
                  </a:cubicBezTo>
                  <a:cubicBezTo>
                    <a:pt x="7" y="150"/>
                    <a:pt x="0" y="143"/>
                    <a:pt x="0" y="134"/>
                  </a:cubicBezTo>
                  <a:cubicBezTo>
                    <a:pt x="0" y="125"/>
                    <a:pt x="7" y="117"/>
                    <a:pt x="16" y="117"/>
                  </a:cubicBezTo>
                  <a:cubicBezTo>
                    <a:pt x="20" y="117"/>
                    <a:pt x="24" y="119"/>
                    <a:pt x="26" y="121"/>
                  </a:cubicBezTo>
                  <a:cubicBezTo>
                    <a:pt x="147" y="0"/>
                    <a:pt x="147" y="0"/>
                    <a:pt x="147" y="0"/>
                  </a:cubicBezTo>
                  <a:cubicBezTo>
                    <a:pt x="486" y="0"/>
                    <a:pt x="486" y="0"/>
                    <a:pt x="486" y="0"/>
                  </a:cubicBezTo>
                  <a:cubicBezTo>
                    <a:pt x="486" y="4"/>
                    <a:pt x="486" y="4"/>
                    <a:pt x="486" y="4"/>
                  </a:cubicBezTo>
                  <a:lnTo>
                    <a:pt x="149" y="4"/>
                  </a:lnTo>
                  <a:close/>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IN" sz="1053">
                <a:solidFill>
                  <a:schemeClr val="tx2"/>
                </a:solidFill>
                <a:latin typeface="微软雅黑" panose="020B0503020204020204" pitchFamily="34" charset="-122"/>
                <a:ea typeface="微软雅黑" panose="020B0503020204020204" pitchFamily="34" charset="-122"/>
              </a:endParaRPr>
            </a:p>
          </p:txBody>
        </p:sp>
        <p:sp>
          <p:nvSpPr>
            <p:cNvPr id="12" name="Freeform 8"/>
            <p:cNvSpPr>
              <a:spLocks/>
            </p:cNvSpPr>
            <p:nvPr/>
          </p:nvSpPr>
          <p:spPr bwMode="auto">
            <a:xfrm>
              <a:off x="7552531" y="5084763"/>
              <a:ext cx="954088" cy="295275"/>
            </a:xfrm>
            <a:custGeom>
              <a:avLst/>
              <a:gdLst>
                <a:gd name="T0" fmla="*/ 337 w 486"/>
                <a:gd name="T1" fmla="*/ 4 h 150"/>
                <a:gd name="T2" fmla="*/ 457 w 486"/>
                <a:gd name="T3" fmla="*/ 124 h 150"/>
                <a:gd name="T4" fmla="*/ 453 w 486"/>
                <a:gd name="T5" fmla="*/ 134 h 150"/>
                <a:gd name="T6" fmla="*/ 470 w 486"/>
                <a:gd name="T7" fmla="*/ 150 h 150"/>
                <a:gd name="T8" fmla="*/ 486 w 486"/>
                <a:gd name="T9" fmla="*/ 134 h 150"/>
                <a:gd name="T10" fmla="*/ 470 w 486"/>
                <a:gd name="T11" fmla="*/ 117 h 150"/>
                <a:gd name="T12" fmla="*/ 460 w 486"/>
                <a:gd name="T13" fmla="*/ 121 h 150"/>
                <a:gd name="T14" fmla="*/ 339 w 486"/>
                <a:gd name="T15" fmla="*/ 0 h 150"/>
                <a:gd name="T16" fmla="*/ 0 w 486"/>
                <a:gd name="T17" fmla="*/ 0 h 150"/>
                <a:gd name="T18" fmla="*/ 0 w 486"/>
                <a:gd name="T19" fmla="*/ 4 h 150"/>
                <a:gd name="T20" fmla="*/ 337 w 486"/>
                <a:gd name="T21" fmla="*/ 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6" h="150">
                  <a:moveTo>
                    <a:pt x="337" y="4"/>
                  </a:moveTo>
                  <a:cubicBezTo>
                    <a:pt x="457" y="124"/>
                    <a:pt x="457" y="124"/>
                    <a:pt x="457" y="124"/>
                  </a:cubicBezTo>
                  <a:cubicBezTo>
                    <a:pt x="455" y="126"/>
                    <a:pt x="453" y="130"/>
                    <a:pt x="453" y="134"/>
                  </a:cubicBezTo>
                  <a:cubicBezTo>
                    <a:pt x="453" y="143"/>
                    <a:pt x="461" y="150"/>
                    <a:pt x="470" y="150"/>
                  </a:cubicBezTo>
                  <a:cubicBezTo>
                    <a:pt x="479" y="150"/>
                    <a:pt x="486" y="143"/>
                    <a:pt x="486" y="134"/>
                  </a:cubicBezTo>
                  <a:cubicBezTo>
                    <a:pt x="486" y="125"/>
                    <a:pt x="479" y="117"/>
                    <a:pt x="470" y="117"/>
                  </a:cubicBezTo>
                  <a:cubicBezTo>
                    <a:pt x="466" y="117"/>
                    <a:pt x="462" y="119"/>
                    <a:pt x="460" y="121"/>
                  </a:cubicBezTo>
                  <a:cubicBezTo>
                    <a:pt x="339" y="0"/>
                    <a:pt x="339" y="0"/>
                    <a:pt x="339" y="0"/>
                  </a:cubicBezTo>
                  <a:cubicBezTo>
                    <a:pt x="0" y="0"/>
                    <a:pt x="0" y="0"/>
                    <a:pt x="0" y="0"/>
                  </a:cubicBezTo>
                  <a:cubicBezTo>
                    <a:pt x="0" y="4"/>
                    <a:pt x="0" y="4"/>
                    <a:pt x="0" y="4"/>
                  </a:cubicBezTo>
                  <a:lnTo>
                    <a:pt x="337" y="4"/>
                  </a:lnTo>
                  <a:close/>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IN" sz="1053">
                <a:solidFill>
                  <a:schemeClr val="tx2"/>
                </a:solidFill>
                <a:latin typeface="微软雅黑" panose="020B0503020204020204" pitchFamily="34" charset="-122"/>
                <a:ea typeface="微软雅黑" panose="020B0503020204020204" pitchFamily="34" charset="-122"/>
              </a:endParaRPr>
            </a:p>
          </p:txBody>
        </p:sp>
        <p:sp>
          <p:nvSpPr>
            <p:cNvPr id="13" name="Freeform 9"/>
            <p:cNvSpPr>
              <a:spLocks/>
            </p:cNvSpPr>
            <p:nvPr/>
          </p:nvSpPr>
          <p:spPr bwMode="auto">
            <a:xfrm>
              <a:off x="4167981" y="3698875"/>
              <a:ext cx="1887538" cy="1885950"/>
            </a:xfrm>
            <a:custGeom>
              <a:avLst/>
              <a:gdLst>
                <a:gd name="T0" fmla="*/ 384 w 962"/>
                <a:gd name="T1" fmla="*/ 5 h 961"/>
                <a:gd name="T2" fmla="*/ 6 w 962"/>
                <a:gd name="T3" fmla="*/ 382 h 961"/>
                <a:gd name="T4" fmla="*/ 6 w 962"/>
                <a:gd name="T5" fmla="*/ 405 h 961"/>
                <a:gd name="T6" fmla="*/ 556 w 962"/>
                <a:gd name="T7" fmla="*/ 955 h 961"/>
                <a:gd name="T8" fmla="*/ 579 w 962"/>
                <a:gd name="T9" fmla="*/ 955 h 961"/>
                <a:gd name="T10" fmla="*/ 957 w 962"/>
                <a:gd name="T11" fmla="*/ 578 h 961"/>
                <a:gd name="T12" fmla="*/ 962 w 962"/>
                <a:gd name="T13" fmla="*/ 566 h 961"/>
                <a:gd name="T14" fmla="*/ 962 w 962"/>
                <a:gd name="T15" fmla="*/ 16 h 961"/>
                <a:gd name="T16" fmla="*/ 945 w 962"/>
                <a:gd name="T17" fmla="*/ 0 h 961"/>
                <a:gd name="T18" fmla="*/ 395 w 962"/>
                <a:gd name="T19" fmla="*/ 0 h 961"/>
                <a:gd name="T20" fmla="*/ 384 w 962"/>
                <a:gd name="T21" fmla="*/ 5 h 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2" h="961">
                  <a:moveTo>
                    <a:pt x="384" y="5"/>
                  </a:moveTo>
                  <a:cubicBezTo>
                    <a:pt x="6" y="382"/>
                    <a:pt x="6" y="382"/>
                    <a:pt x="6" y="382"/>
                  </a:cubicBezTo>
                  <a:cubicBezTo>
                    <a:pt x="0" y="388"/>
                    <a:pt x="0" y="399"/>
                    <a:pt x="6" y="405"/>
                  </a:cubicBezTo>
                  <a:cubicBezTo>
                    <a:pt x="556" y="955"/>
                    <a:pt x="556" y="955"/>
                    <a:pt x="556" y="955"/>
                  </a:cubicBezTo>
                  <a:cubicBezTo>
                    <a:pt x="563" y="961"/>
                    <a:pt x="573" y="961"/>
                    <a:pt x="579" y="955"/>
                  </a:cubicBezTo>
                  <a:cubicBezTo>
                    <a:pt x="957" y="578"/>
                    <a:pt x="957" y="578"/>
                    <a:pt x="957" y="578"/>
                  </a:cubicBezTo>
                  <a:cubicBezTo>
                    <a:pt x="960" y="575"/>
                    <a:pt x="962" y="570"/>
                    <a:pt x="962" y="566"/>
                  </a:cubicBezTo>
                  <a:cubicBezTo>
                    <a:pt x="962" y="16"/>
                    <a:pt x="962" y="16"/>
                    <a:pt x="962" y="16"/>
                  </a:cubicBezTo>
                  <a:cubicBezTo>
                    <a:pt x="962" y="7"/>
                    <a:pt x="954" y="0"/>
                    <a:pt x="945" y="0"/>
                  </a:cubicBezTo>
                  <a:cubicBezTo>
                    <a:pt x="395" y="0"/>
                    <a:pt x="395" y="0"/>
                    <a:pt x="395" y="0"/>
                  </a:cubicBezTo>
                  <a:cubicBezTo>
                    <a:pt x="391" y="0"/>
                    <a:pt x="387" y="2"/>
                    <a:pt x="384" y="5"/>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IN" sz="1053">
                <a:solidFill>
                  <a:schemeClr val="tx2"/>
                </a:solidFill>
                <a:latin typeface="微软雅黑" panose="020B0503020204020204" pitchFamily="34" charset="-122"/>
                <a:ea typeface="微软雅黑" panose="020B0503020204020204" pitchFamily="34" charset="-122"/>
              </a:endParaRPr>
            </a:p>
          </p:txBody>
        </p:sp>
        <p:sp>
          <p:nvSpPr>
            <p:cNvPr id="14" name="Freeform 10"/>
            <p:cNvSpPr>
              <a:spLocks/>
            </p:cNvSpPr>
            <p:nvPr/>
          </p:nvSpPr>
          <p:spPr bwMode="auto">
            <a:xfrm>
              <a:off x="6306344" y="3698875"/>
              <a:ext cx="1924050" cy="1885950"/>
            </a:xfrm>
            <a:custGeom>
              <a:avLst/>
              <a:gdLst>
                <a:gd name="T0" fmla="*/ 5 w 980"/>
                <a:gd name="T1" fmla="*/ 5 h 961"/>
                <a:gd name="T2" fmla="*/ 5 w 980"/>
                <a:gd name="T3" fmla="*/ 5 h 961"/>
                <a:gd name="T4" fmla="*/ 0 w 980"/>
                <a:gd name="T5" fmla="*/ 16 h 961"/>
                <a:gd name="T6" fmla="*/ 0 w 980"/>
                <a:gd name="T7" fmla="*/ 548 h 961"/>
                <a:gd name="T8" fmla="*/ 5 w 980"/>
                <a:gd name="T9" fmla="*/ 559 h 961"/>
                <a:gd name="T10" fmla="*/ 401 w 980"/>
                <a:gd name="T11" fmla="*/ 955 h 961"/>
                <a:gd name="T12" fmla="*/ 424 w 980"/>
                <a:gd name="T13" fmla="*/ 955 h 961"/>
                <a:gd name="T14" fmla="*/ 974 w 980"/>
                <a:gd name="T15" fmla="*/ 405 h 961"/>
                <a:gd name="T16" fmla="*/ 974 w 980"/>
                <a:gd name="T17" fmla="*/ 382 h 961"/>
                <a:gd name="T18" fmla="*/ 596 w 980"/>
                <a:gd name="T19" fmla="*/ 5 h 961"/>
                <a:gd name="T20" fmla="*/ 585 w 980"/>
                <a:gd name="T21" fmla="*/ 0 h 961"/>
                <a:gd name="T22" fmla="*/ 16 w 980"/>
                <a:gd name="T23" fmla="*/ 0 h 961"/>
                <a:gd name="T24" fmla="*/ 5 w 980"/>
                <a:gd name="T25" fmla="*/ 5 h 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0" h="961">
                  <a:moveTo>
                    <a:pt x="5" y="5"/>
                  </a:moveTo>
                  <a:cubicBezTo>
                    <a:pt x="5" y="5"/>
                    <a:pt x="5" y="5"/>
                    <a:pt x="5" y="5"/>
                  </a:cubicBezTo>
                  <a:cubicBezTo>
                    <a:pt x="2" y="8"/>
                    <a:pt x="0" y="12"/>
                    <a:pt x="0" y="16"/>
                  </a:cubicBezTo>
                  <a:cubicBezTo>
                    <a:pt x="0" y="548"/>
                    <a:pt x="0" y="548"/>
                    <a:pt x="0" y="548"/>
                  </a:cubicBezTo>
                  <a:cubicBezTo>
                    <a:pt x="0" y="552"/>
                    <a:pt x="2" y="556"/>
                    <a:pt x="5" y="559"/>
                  </a:cubicBezTo>
                  <a:cubicBezTo>
                    <a:pt x="401" y="955"/>
                    <a:pt x="401" y="955"/>
                    <a:pt x="401" y="955"/>
                  </a:cubicBezTo>
                  <a:cubicBezTo>
                    <a:pt x="407" y="961"/>
                    <a:pt x="417" y="961"/>
                    <a:pt x="424" y="955"/>
                  </a:cubicBezTo>
                  <a:cubicBezTo>
                    <a:pt x="974" y="405"/>
                    <a:pt x="974" y="405"/>
                    <a:pt x="974" y="405"/>
                  </a:cubicBezTo>
                  <a:cubicBezTo>
                    <a:pt x="980" y="399"/>
                    <a:pt x="980" y="388"/>
                    <a:pt x="974" y="382"/>
                  </a:cubicBezTo>
                  <a:cubicBezTo>
                    <a:pt x="596" y="5"/>
                    <a:pt x="596" y="5"/>
                    <a:pt x="596" y="5"/>
                  </a:cubicBezTo>
                  <a:cubicBezTo>
                    <a:pt x="593" y="2"/>
                    <a:pt x="589" y="0"/>
                    <a:pt x="585" y="0"/>
                  </a:cubicBezTo>
                  <a:cubicBezTo>
                    <a:pt x="16" y="0"/>
                    <a:pt x="16" y="0"/>
                    <a:pt x="16" y="0"/>
                  </a:cubicBezTo>
                  <a:cubicBezTo>
                    <a:pt x="12" y="0"/>
                    <a:pt x="8" y="2"/>
                    <a:pt x="5" y="5"/>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IN" sz="1053">
                <a:solidFill>
                  <a:schemeClr val="tx2"/>
                </a:solidFill>
                <a:latin typeface="微软雅黑" panose="020B0503020204020204" pitchFamily="34" charset="-122"/>
                <a:ea typeface="微软雅黑" panose="020B0503020204020204" pitchFamily="34" charset="-122"/>
              </a:endParaRPr>
            </a:p>
          </p:txBody>
        </p:sp>
        <p:sp>
          <p:nvSpPr>
            <p:cNvPr id="15" name="Freeform 11"/>
            <p:cNvSpPr>
              <a:spLocks/>
            </p:cNvSpPr>
            <p:nvPr/>
          </p:nvSpPr>
          <p:spPr bwMode="auto">
            <a:xfrm>
              <a:off x="6306344" y="1522413"/>
              <a:ext cx="1924050" cy="1935163"/>
            </a:xfrm>
            <a:custGeom>
              <a:avLst/>
              <a:gdLst>
                <a:gd name="T0" fmla="*/ 30 w 980"/>
                <a:gd name="T1" fmla="*/ 980 h 985"/>
                <a:gd name="T2" fmla="*/ 566 w 980"/>
                <a:gd name="T3" fmla="*/ 980 h 985"/>
                <a:gd name="T4" fmla="*/ 578 w 980"/>
                <a:gd name="T5" fmla="*/ 976 h 985"/>
                <a:gd name="T6" fmla="*/ 974 w 980"/>
                <a:gd name="T7" fmla="*/ 580 h 985"/>
                <a:gd name="T8" fmla="*/ 974 w 980"/>
                <a:gd name="T9" fmla="*/ 557 h 985"/>
                <a:gd name="T10" fmla="*/ 424 w 980"/>
                <a:gd name="T11" fmla="*/ 7 h 985"/>
                <a:gd name="T12" fmla="*/ 401 w 980"/>
                <a:gd name="T13" fmla="*/ 7 h 985"/>
                <a:gd name="T14" fmla="*/ 5 w 980"/>
                <a:gd name="T15" fmla="*/ 403 h 985"/>
                <a:gd name="T16" fmla="*/ 0 w 980"/>
                <a:gd name="T17" fmla="*/ 414 h 985"/>
                <a:gd name="T18" fmla="*/ 0 w 980"/>
                <a:gd name="T19" fmla="*/ 956 h 985"/>
                <a:gd name="T20" fmla="*/ 30 w 980"/>
                <a:gd name="T21" fmla="*/ 980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80" h="985">
                  <a:moveTo>
                    <a:pt x="30" y="980"/>
                  </a:moveTo>
                  <a:cubicBezTo>
                    <a:pt x="566" y="980"/>
                    <a:pt x="566" y="980"/>
                    <a:pt x="566" y="980"/>
                  </a:cubicBezTo>
                  <a:cubicBezTo>
                    <a:pt x="571" y="980"/>
                    <a:pt x="575" y="979"/>
                    <a:pt x="578" y="976"/>
                  </a:cubicBezTo>
                  <a:cubicBezTo>
                    <a:pt x="974" y="580"/>
                    <a:pt x="974" y="580"/>
                    <a:pt x="974" y="580"/>
                  </a:cubicBezTo>
                  <a:cubicBezTo>
                    <a:pt x="980" y="573"/>
                    <a:pt x="980" y="563"/>
                    <a:pt x="974" y="557"/>
                  </a:cubicBezTo>
                  <a:cubicBezTo>
                    <a:pt x="424" y="7"/>
                    <a:pt x="424" y="7"/>
                    <a:pt x="424" y="7"/>
                  </a:cubicBezTo>
                  <a:cubicBezTo>
                    <a:pt x="417" y="0"/>
                    <a:pt x="407" y="0"/>
                    <a:pt x="401" y="7"/>
                  </a:cubicBezTo>
                  <a:cubicBezTo>
                    <a:pt x="5" y="403"/>
                    <a:pt x="5" y="403"/>
                    <a:pt x="5" y="403"/>
                  </a:cubicBezTo>
                  <a:cubicBezTo>
                    <a:pt x="2" y="406"/>
                    <a:pt x="0" y="410"/>
                    <a:pt x="0" y="414"/>
                  </a:cubicBezTo>
                  <a:cubicBezTo>
                    <a:pt x="0" y="956"/>
                    <a:pt x="0" y="956"/>
                    <a:pt x="0" y="956"/>
                  </a:cubicBezTo>
                  <a:cubicBezTo>
                    <a:pt x="0" y="985"/>
                    <a:pt x="17" y="980"/>
                    <a:pt x="30" y="98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IN" sz="1053">
                <a:solidFill>
                  <a:schemeClr val="tx2"/>
                </a:solidFill>
                <a:latin typeface="微软雅黑" panose="020B0503020204020204" pitchFamily="34" charset="-122"/>
                <a:ea typeface="微软雅黑" panose="020B0503020204020204" pitchFamily="34" charset="-122"/>
              </a:endParaRPr>
            </a:p>
          </p:txBody>
        </p:sp>
        <p:sp>
          <p:nvSpPr>
            <p:cNvPr id="16" name="Freeform 12"/>
            <p:cNvSpPr>
              <a:spLocks/>
            </p:cNvSpPr>
            <p:nvPr/>
          </p:nvSpPr>
          <p:spPr bwMode="auto">
            <a:xfrm>
              <a:off x="4167981" y="1522413"/>
              <a:ext cx="1887538" cy="1924050"/>
            </a:xfrm>
            <a:custGeom>
              <a:avLst/>
              <a:gdLst>
                <a:gd name="T0" fmla="*/ 957 w 962"/>
                <a:gd name="T1" fmla="*/ 976 h 980"/>
                <a:gd name="T2" fmla="*/ 957 w 962"/>
                <a:gd name="T3" fmla="*/ 976 h 980"/>
                <a:gd name="T4" fmla="*/ 962 w 962"/>
                <a:gd name="T5" fmla="*/ 964 h 980"/>
                <a:gd name="T6" fmla="*/ 962 w 962"/>
                <a:gd name="T7" fmla="*/ 396 h 980"/>
                <a:gd name="T8" fmla="*/ 957 w 962"/>
                <a:gd name="T9" fmla="*/ 384 h 980"/>
                <a:gd name="T10" fmla="*/ 579 w 962"/>
                <a:gd name="T11" fmla="*/ 7 h 980"/>
                <a:gd name="T12" fmla="*/ 556 w 962"/>
                <a:gd name="T13" fmla="*/ 7 h 980"/>
                <a:gd name="T14" fmla="*/ 6 w 962"/>
                <a:gd name="T15" fmla="*/ 557 h 980"/>
                <a:gd name="T16" fmla="*/ 6 w 962"/>
                <a:gd name="T17" fmla="*/ 580 h 980"/>
                <a:gd name="T18" fmla="*/ 402 w 962"/>
                <a:gd name="T19" fmla="*/ 976 h 980"/>
                <a:gd name="T20" fmla="*/ 414 w 962"/>
                <a:gd name="T21" fmla="*/ 980 h 980"/>
                <a:gd name="T22" fmla="*/ 945 w 962"/>
                <a:gd name="T23" fmla="*/ 980 h 980"/>
                <a:gd name="T24" fmla="*/ 957 w 962"/>
                <a:gd name="T25" fmla="*/ 976 h 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2" h="980">
                  <a:moveTo>
                    <a:pt x="957" y="976"/>
                  </a:moveTo>
                  <a:cubicBezTo>
                    <a:pt x="957" y="976"/>
                    <a:pt x="957" y="976"/>
                    <a:pt x="957" y="976"/>
                  </a:cubicBezTo>
                  <a:cubicBezTo>
                    <a:pt x="960" y="973"/>
                    <a:pt x="962" y="968"/>
                    <a:pt x="962" y="964"/>
                  </a:cubicBezTo>
                  <a:cubicBezTo>
                    <a:pt x="962" y="396"/>
                    <a:pt x="962" y="396"/>
                    <a:pt x="962" y="396"/>
                  </a:cubicBezTo>
                  <a:cubicBezTo>
                    <a:pt x="962" y="391"/>
                    <a:pt x="960" y="387"/>
                    <a:pt x="957" y="384"/>
                  </a:cubicBezTo>
                  <a:cubicBezTo>
                    <a:pt x="579" y="7"/>
                    <a:pt x="579" y="7"/>
                    <a:pt x="579" y="7"/>
                  </a:cubicBezTo>
                  <a:cubicBezTo>
                    <a:pt x="573" y="0"/>
                    <a:pt x="563" y="0"/>
                    <a:pt x="556" y="7"/>
                  </a:cubicBezTo>
                  <a:cubicBezTo>
                    <a:pt x="6" y="557"/>
                    <a:pt x="6" y="557"/>
                    <a:pt x="6" y="557"/>
                  </a:cubicBezTo>
                  <a:cubicBezTo>
                    <a:pt x="0" y="563"/>
                    <a:pt x="0" y="573"/>
                    <a:pt x="6" y="580"/>
                  </a:cubicBezTo>
                  <a:cubicBezTo>
                    <a:pt x="402" y="976"/>
                    <a:pt x="402" y="976"/>
                    <a:pt x="402" y="976"/>
                  </a:cubicBezTo>
                  <a:cubicBezTo>
                    <a:pt x="405" y="979"/>
                    <a:pt x="410" y="980"/>
                    <a:pt x="414" y="980"/>
                  </a:cubicBezTo>
                  <a:cubicBezTo>
                    <a:pt x="945" y="980"/>
                    <a:pt x="945" y="980"/>
                    <a:pt x="945" y="980"/>
                  </a:cubicBezTo>
                  <a:cubicBezTo>
                    <a:pt x="950" y="980"/>
                    <a:pt x="954" y="979"/>
                    <a:pt x="957" y="97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IN" sz="1053">
                <a:solidFill>
                  <a:schemeClr val="tx2"/>
                </a:solidFill>
                <a:latin typeface="微软雅黑" panose="020B0503020204020204" pitchFamily="34" charset="-122"/>
                <a:ea typeface="微软雅黑" panose="020B0503020204020204" pitchFamily="34" charset="-122"/>
              </a:endParaRPr>
            </a:p>
          </p:txBody>
        </p:sp>
        <p:sp>
          <p:nvSpPr>
            <p:cNvPr id="17" name="Freeform 13"/>
            <p:cNvSpPr>
              <a:spLocks noEditPoints="1"/>
            </p:cNvSpPr>
            <p:nvPr/>
          </p:nvSpPr>
          <p:spPr bwMode="auto">
            <a:xfrm>
              <a:off x="7162006" y="2079625"/>
              <a:ext cx="333375" cy="334963"/>
            </a:xfrm>
            <a:custGeom>
              <a:avLst/>
              <a:gdLst>
                <a:gd name="T0" fmla="*/ 152 w 170"/>
                <a:gd name="T1" fmla="*/ 68 h 170"/>
                <a:gd name="T2" fmla="*/ 143 w 170"/>
                <a:gd name="T3" fmla="*/ 57 h 170"/>
                <a:gd name="T4" fmla="*/ 150 w 170"/>
                <a:gd name="T5" fmla="*/ 44 h 170"/>
                <a:gd name="T6" fmla="*/ 140 w 170"/>
                <a:gd name="T7" fmla="*/ 20 h 170"/>
                <a:gd name="T8" fmla="*/ 126 w 170"/>
                <a:gd name="T9" fmla="*/ 20 h 170"/>
                <a:gd name="T10" fmla="*/ 116 w 170"/>
                <a:gd name="T11" fmla="*/ 27 h 170"/>
                <a:gd name="T12" fmla="*/ 106 w 170"/>
                <a:gd name="T13" fmla="*/ 24 h 170"/>
                <a:gd name="T14" fmla="*/ 102 w 170"/>
                <a:gd name="T15" fmla="*/ 10 h 170"/>
                <a:gd name="T16" fmla="*/ 78 w 170"/>
                <a:gd name="T17" fmla="*/ 0 h 170"/>
                <a:gd name="T18" fmla="*/ 68 w 170"/>
                <a:gd name="T19" fmla="*/ 18 h 170"/>
                <a:gd name="T20" fmla="*/ 57 w 170"/>
                <a:gd name="T21" fmla="*/ 26 h 170"/>
                <a:gd name="T22" fmla="*/ 50 w 170"/>
                <a:gd name="T23" fmla="*/ 26 h 170"/>
                <a:gd name="T24" fmla="*/ 37 w 170"/>
                <a:gd name="T25" fmla="*/ 17 h 170"/>
                <a:gd name="T26" fmla="*/ 20 w 170"/>
                <a:gd name="T27" fmla="*/ 29 h 170"/>
                <a:gd name="T28" fmla="*/ 20 w 170"/>
                <a:gd name="T29" fmla="*/ 44 h 170"/>
                <a:gd name="T30" fmla="*/ 27 w 170"/>
                <a:gd name="T31" fmla="*/ 57 h 170"/>
                <a:gd name="T32" fmla="*/ 19 w 170"/>
                <a:gd name="T33" fmla="*/ 68 h 170"/>
                <a:gd name="T34" fmla="*/ 0 w 170"/>
                <a:gd name="T35" fmla="*/ 78 h 170"/>
                <a:gd name="T36" fmla="*/ 10 w 170"/>
                <a:gd name="T37" fmla="*/ 102 h 170"/>
                <a:gd name="T38" fmla="*/ 24 w 170"/>
                <a:gd name="T39" fmla="*/ 106 h 170"/>
                <a:gd name="T40" fmla="*/ 26 w 170"/>
                <a:gd name="T41" fmla="*/ 120 h 170"/>
                <a:gd name="T42" fmla="*/ 20 w 170"/>
                <a:gd name="T43" fmla="*/ 140 h 170"/>
                <a:gd name="T44" fmla="*/ 37 w 170"/>
                <a:gd name="T45" fmla="*/ 153 h 170"/>
                <a:gd name="T46" fmla="*/ 50 w 170"/>
                <a:gd name="T47" fmla="*/ 144 h 170"/>
                <a:gd name="T48" fmla="*/ 57 w 170"/>
                <a:gd name="T49" fmla="*/ 143 h 170"/>
                <a:gd name="T50" fmla="*/ 68 w 170"/>
                <a:gd name="T51" fmla="*/ 151 h 170"/>
                <a:gd name="T52" fmla="*/ 78 w 170"/>
                <a:gd name="T53" fmla="*/ 170 h 170"/>
                <a:gd name="T54" fmla="*/ 102 w 170"/>
                <a:gd name="T55" fmla="*/ 159 h 170"/>
                <a:gd name="T56" fmla="*/ 106 w 170"/>
                <a:gd name="T57" fmla="*/ 146 h 170"/>
                <a:gd name="T58" fmla="*/ 116 w 170"/>
                <a:gd name="T59" fmla="*/ 142 h 170"/>
                <a:gd name="T60" fmla="*/ 126 w 170"/>
                <a:gd name="T61" fmla="*/ 149 h 170"/>
                <a:gd name="T62" fmla="*/ 140 w 170"/>
                <a:gd name="T63" fmla="*/ 149 h 170"/>
                <a:gd name="T64" fmla="*/ 150 w 170"/>
                <a:gd name="T65" fmla="*/ 125 h 170"/>
                <a:gd name="T66" fmla="*/ 143 w 170"/>
                <a:gd name="T67" fmla="*/ 113 h 170"/>
                <a:gd name="T68" fmla="*/ 152 w 170"/>
                <a:gd name="T69" fmla="*/ 102 h 170"/>
                <a:gd name="T70" fmla="*/ 170 w 170"/>
                <a:gd name="T71" fmla="*/ 91 h 170"/>
                <a:gd name="T72" fmla="*/ 160 w 170"/>
                <a:gd name="T73" fmla="*/ 68 h 170"/>
                <a:gd name="T74" fmla="*/ 85 w 170"/>
                <a:gd name="T75" fmla="*/ 115 h 170"/>
                <a:gd name="T76" fmla="*/ 85 w 170"/>
                <a:gd name="T77" fmla="*/ 54 h 170"/>
                <a:gd name="T78" fmla="*/ 116 w 170"/>
                <a:gd name="T79" fmla="*/ 8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70">
                  <a:moveTo>
                    <a:pt x="160" y="68"/>
                  </a:moveTo>
                  <a:cubicBezTo>
                    <a:pt x="152" y="68"/>
                    <a:pt x="152" y="68"/>
                    <a:pt x="152" y="68"/>
                  </a:cubicBezTo>
                  <a:cubicBezTo>
                    <a:pt x="149" y="68"/>
                    <a:pt x="147" y="66"/>
                    <a:pt x="146" y="63"/>
                  </a:cubicBezTo>
                  <a:cubicBezTo>
                    <a:pt x="145" y="61"/>
                    <a:pt x="144" y="59"/>
                    <a:pt x="143" y="57"/>
                  </a:cubicBezTo>
                  <a:cubicBezTo>
                    <a:pt x="142" y="55"/>
                    <a:pt x="143" y="51"/>
                    <a:pt x="144" y="50"/>
                  </a:cubicBezTo>
                  <a:cubicBezTo>
                    <a:pt x="150" y="44"/>
                    <a:pt x="150" y="44"/>
                    <a:pt x="150" y="44"/>
                  </a:cubicBezTo>
                  <a:cubicBezTo>
                    <a:pt x="154" y="40"/>
                    <a:pt x="154" y="33"/>
                    <a:pt x="150" y="29"/>
                  </a:cubicBezTo>
                  <a:cubicBezTo>
                    <a:pt x="140" y="20"/>
                    <a:pt x="140" y="20"/>
                    <a:pt x="140" y="20"/>
                  </a:cubicBezTo>
                  <a:cubicBezTo>
                    <a:pt x="139" y="18"/>
                    <a:pt x="136" y="17"/>
                    <a:pt x="133" y="17"/>
                  </a:cubicBezTo>
                  <a:cubicBezTo>
                    <a:pt x="130" y="17"/>
                    <a:pt x="128" y="18"/>
                    <a:pt x="126" y="20"/>
                  </a:cubicBezTo>
                  <a:cubicBezTo>
                    <a:pt x="120" y="26"/>
                    <a:pt x="120" y="26"/>
                    <a:pt x="120" y="26"/>
                  </a:cubicBezTo>
                  <a:cubicBezTo>
                    <a:pt x="119" y="27"/>
                    <a:pt x="117" y="27"/>
                    <a:pt x="116" y="27"/>
                  </a:cubicBezTo>
                  <a:cubicBezTo>
                    <a:pt x="115" y="27"/>
                    <a:pt x="114" y="27"/>
                    <a:pt x="113" y="27"/>
                  </a:cubicBezTo>
                  <a:cubicBezTo>
                    <a:pt x="111" y="25"/>
                    <a:pt x="109" y="25"/>
                    <a:pt x="106" y="24"/>
                  </a:cubicBezTo>
                  <a:cubicBezTo>
                    <a:pt x="104" y="23"/>
                    <a:pt x="102" y="20"/>
                    <a:pt x="102" y="18"/>
                  </a:cubicBezTo>
                  <a:cubicBezTo>
                    <a:pt x="102" y="10"/>
                    <a:pt x="102" y="10"/>
                    <a:pt x="102" y="10"/>
                  </a:cubicBezTo>
                  <a:cubicBezTo>
                    <a:pt x="102" y="4"/>
                    <a:pt x="97" y="0"/>
                    <a:pt x="92" y="0"/>
                  </a:cubicBezTo>
                  <a:cubicBezTo>
                    <a:pt x="78" y="0"/>
                    <a:pt x="78" y="0"/>
                    <a:pt x="78" y="0"/>
                  </a:cubicBezTo>
                  <a:cubicBezTo>
                    <a:pt x="73" y="0"/>
                    <a:pt x="68" y="4"/>
                    <a:pt x="68" y="10"/>
                  </a:cubicBezTo>
                  <a:cubicBezTo>
                    <a:pt x="68" y="18"/>
                    <a:pt x="68" y="18"/>
                    <a:pt x="68" y="18"/>
                  </a:cubicBezTo>
                  <a:cubicBezTo>
                    <a:pt x="68" y="20"/>
                    <a:pt x="66" y="23"/>
                    <a:pt x="64" y="24"/>
                  </a:cubicBezTo>
                  <a:cubicBezTo>
                    <a:pt x="61" y="25"/>
                    <a:pt x="59" y="25"/>
                    <a:pt x="57" y="26"/>
                  </a:cubicBezTo>
                  <a:cubicBezTo>
                    <a:pt x="56" y="27"/>
                    <a:pt x="55" y="27"/>
                    <a:pt x="54" y="27"/>
                  </a:cubicBezTo>
                  <a:cubicBezTo>
                    <a:pt x="53" y="27"/>
                    <a:pt x="51" y="27"/>
                    <a:pt x="50" y="26"/>
                  </a:cubicBezTo>
                  <a:cubicBezTo>
                    <a:pt x="44" y="20"/>
                    <a:pt x="44" y="20"/>
                    <a:pt x="44" y="20"/>
                  </a:cubicBezTo>
                  <a:cubicBezTo>
                    <a:pt x="42" y="18"/>
                    <a:pt x="40" y="17"/>
                    <a:pt x="37" y="17"/>
                  </a:cubicBezTo>
                  <a:cubicBezTo>
                    <a:pt x="34" y="17"/>
                    <a:pt x="32" y="18"/>
                    <a:pt x="30" y="20"/>
                  </a:cubicBezTo>
                  <a:cubicBezTo>
                    <a:pt x="20" y="29"/>
                    <a:pt x="20" y="29"/>
                    <a:pt x="20" y="29"/>
                  </a:cubicBezTo>
                  <a:cubicBezTo>
                    <a:pt x="18" y="31"/>
                    <a:pt x="17" y="34"/>
                    <a:pt x="17" y="37"/>
                  </a:cubicBezTo>
                  <a:cubicBezTo>
                    <a:pt x="17" y="39"/>
                    <a:pt x="18" y="42"/>
                    <a:pt x="20" y="44"/>
                  </a:cubicBezTo>
                  <a:cubicBezTo>
                    <a:pt x="26" y="50"/>
                    <a:pt x="26" y="50"/>
                    <a:pt x="26" y="50"/>
                  </a:cubicBezTo>
                  <a:cubicBezTo>
                    <a:pt x="28" y="51"/>
                    <a:pt x="28" y="55"/>
                    <a:pt x="27" y="57"/>
                  </a:cubicBezTo>
                  <a:cubicBezTo>
                    <a:pt x="26" y="59"/>
                    <a:pt x="25" y="61"/>
                    <a:pt x="24" y="63"/>
                  </a:cubicBezTo>
                  <a:cubicBezTo>
                    <a:pt x="23" y="66"/>
                    <a:pt x="21" y="68"/>
                    <a:pt x="19" y="68"/>
                  </a:cubicBezTo>
                  <a:cubicBezTo>
                    <a:pt x="10" y="68"/>
                    <a:pt x="10" y="68"/>
                    <a:pt x="10" y="68"/>
                  </a:cubicBezTo>
                  <a:cubicBezTo>
                    <a:pt x="5" y="68"/>
                    <a:pt x="0" y="72"/>
                    <a:pt x="0" y="78"/>
                  </a:cubicBezTo>
                  <a:cubicBezTo>
                    <a:pt x="0" y="91"/>
                    <a:pt x="0" y="91"/>
                    <a:pt x="0" y="91"/>
                  </a:cubicBezTo>
                  <a:cubicBezTo>
                    <a:pt x="0" y="97"/>
                    <a:pt x="5" y="102"/>
                    <a:pt x="10" y="102"/>
                  </a:cubicBezTo>
                  <a:cubicBezTo>
                    <a:pt x="19" y="102"/>
                    <a:pt x="19" y="102"/>
                    <a:pt x="19" y="102"/>
                  </a:cubicBezTo>
                  <a:cubicBezTo>
                    <a:pt x="21" y="102"/>
                    <a:pt x="23" y="104"/>
                    <a:pt x="24" y="106"/>
                  </a:cubicBezTo>
                  <a:cubicBezTo>
                    <a:pt x="25" y="108"/>
                    <a:pt x="26" y="110"/>
                    <a:pt x="27" y="113"/>
                  </a:cubicBezTo>
                  <a:cubicBezTo>
                    <a:pt x="28" y="115"/>
                    <a:pt x="28" y="118"/>
                    <a:pt x="26" y="120"/>
                  </a:cubicBezTo>
                  <a:cubicBezTo>
                    <a:pt x="20" y="125"/>
                    <a:pt x="20" y="125"/>
                    <a:pt x="20" y="125"/>
                  </a:cubicBezTo>
                  <a:cubicBezTo>
                    <a:pt x="16" y="129"/>
                    <a:pt x="16" y="136"/>
                    <a:pt x="20" y="140"/>
                  </a:cubicBezTo>
                  <a:cubicBezTo>
                    <a:pt x="30" y="149"/>
                    <a:pt x="30" y="149"/>
                    <a:pt x="30" y="149"/>
                  </a:cubicBezTo>
                  <a:cubicBezTo>
                    <a:pt x="32" y="151"/>
                    <a:pt x="34" y="153"/>
                    <a:pt x="37" y="153"/>
                  </a:cubicBezTo>
                  <a:cubicBezTo>
                    <a:pt x="40" y="153"/>
                    <a:pt x="42" y="151"/>
                    <a:pt x="44" y="149"/>
                  </a:cubicBezTo>
                  <a:cubicBezTo>
                    <a:pt x="50" y="144"/>
                    <a:pt x="50" y="144"/>
                    <a:pt x="50" y="144"/>
                  </a:cubicBezTo>
                  <a:cubicBezTo>
                    <a:pt x="51" y="143"/>
                    <a:pt x="53" y="142"/>
                    <a:pt x="54" y="142"/>
                  </a:cubicBezTo>
                  <a:cubicBezTo>
                    <a:pt x="55" y="142"/>
                    <a:pt x="56" y="142"/>
                    <a:pt x="57" y="143"/>
                  </a:cubicBezTo>
                  <a:cubicBezTo>
                    <a:pt x="59" y="144"/>
                    <a:pt x="61" y="145"/>
                    <a:pt x="64" y="146"/>
                  </a:cubicBezTo>
                  <a:cubicBezTo>
                    <a:pt x="66" y="146"/>
                    <a:pt x="68" y="149"/>
                    <a:pt x="68" y="151"/>
                  </a:cubicBezTo>
                  <a:cubicBezTo>
                    <a:pt x="68" y="159"/>
                    <a:pt x="68" y="159"/>
                    <a:pt x="68" y="159"/>
                  </a:cubicBezTo>
                  <a:cubicBezTo>
                    <a:pt x="68" y="165"/>
                    <a:pt x="73" y="170"/>
                    <a:pt x="78" y="170"/>
                  </a:cubicBezTo>
                  <a:cubicBezTo>
                    <a:pt x="92" y="170"/>
                    <a:pt x="92" y="170"/>
                    <a:pt x="92" y="170"/>
                  </a:cubicBezTo>
                  <a:cubicBezTo>
                    <a:pt x="97" y="170"/>
                    <a:pt x="102" y="165"/>
                    <a:pt x="102" y="159"/>
                  </a:cubicBezTo>
                  <a:cubicBezTo>
                    <a:pt x="102" y="151"/>
                    <a:pt x="102" y="151"/>
                    <a:pt x="102" y="151"/>
                  </a:cubicBezTo>
                  <a:cubicBezTo>
                    <a:pt x="102" y="149"/>
                    <a:pt x="104" y="146"/>
                    <a:pt x="106" y="146"/>
                  </a:cubicBezTo>
                  <a:cubicBezTo>
                    <a:pt x="109" y="145"/>
                    <a:pt x="111" y="144"/>
                    <a:pt x="113" y="143"/>
                  </a:cubicBezTo>
                  <a:cubicBezTo>
                    <a:pt x="114" y="142"/>
                    <a:pt x="115" y="142"/>
                    <a:pt x="116" y="142"/>
                  </a:cubicBezTo>
                  <a:cubicBezTo>
                    <a:pt x="117" y="142"/>
                    <a:pt x="119" y="143"/>
                    <a:pt x="120" y="144"/>
                  </a:cubicBezTo>
                  <a:cubicBezTo>
                    <a:pt x="126" y="149"/>
                    <a:pt x="126" y="149"/>
                    <a:pt x="126" y="149"/>
                  </a:cubicBezTo>
                  <a:cubicBezTo>
                    <a:pt x="128" y="151"/>
                    <a:pt x="130" y="153"/>
                    <a:pt x="133" y="153"/>
                  </a:cubicBezTo>
                  <a:cubicBezTo>
                    <a:pt x="136" y="153"/>
                    <a:pt x="139" y="151"/>
                    <a:pt x="140" y="149"/>
                  </a:cubicBezTo>
                  <a:cubicBezTo>
                    <a:pt x="150" y="140"/>
                    <a:pt x="150" y="140"/>
                    <a:pt x="150" y="140"/>
                  </a:cubicBezTo>
                  <a:cubicBezTo>
                    <a:pt x="154" y="136"/>
                    <a:pt x="154" y="129"/>
                    <a:pt x="150" y="125"/>
                  </a:cubicBezTo>
                  <a:cubicBezTo>
                    <a:pt x="144" y="120"/>
                    <a:pt x="144" y="120"/>
                    <a:pt x="144" y="120"/>
                  </a:cubicBezTo>
                  <a:cubicBezTo>
                    <a:pt x="143" y="118"/>
                    <a:pt x="142" y="115"/>
                    <a:pt x="143" y="113"/>
                  </a:cubicBezTo>
                  <a:cubicBezTo>
                    <a:pt x="144" y="110"/>
                    <a:pt x="145" y="108"/>
                    <a:pt x="146" y="106"/>
                  </a:cubicBezTo>
                  <a:cubicBezTo>
                    <a:pt x="147" y="104"/>
                    <a:pt x="149" y="102"/>
                    <a:pt x="152" y="102"/>
                  </a:cubicBezTo>
                  <a:cubicBezTo>
                    <a:pt x="160" y="102"/>
                    <a:pt x="160" y="102"/>
                    <a:pt x="160" y="102"/>
                  </a:cubicBezTo>
                  <a:cubicBezTo>
                    <a:pt x="165" y="102"/>
                    <a:pt x="170" y="97"/>
                    <a:pt x="170" y="91"/>
                  </a:cubicBezTo>
                  <a:cubicBezTo>
                    <a:pt x="170" y="78"/>
                    <a:pt x="170" y="78"/>
                    <a:pt x="170" y="78"/>
                  </a:cubicBezTo>
                  <a:cubicBezTo>
                    <a:pt x="170" y="72"/>
                    <a:pt x="165" y="68"/>
                    <a:pt x="160" y="68"/>
                  </a:cubicBezTo>
                  <a:close/>
                  <a:moveTo>
                    <a:pt x="116" y="85"/>
                  </a:moveTo>
                  <a:cubicBezTo>
                    <a:pt x="116" y="101"/>
                    <a:pt x="102" y="115"/>
                    <a:pt x="85" y="115"/>
                  </a:cubicBezTo>
                  <a:cubicBezTo>
                    <a:pt x="68" y="115"/>
                    <a:pt x="55" y="101"/>
                    <a:pt x="55" y="85"/>
                  </a:cubicBezTo>
                  <a:cubicBezTo>
                    <a:pt x="55" y="68"/>
                    <a:pt x="68" y="54"/>
                    <a:pt x="85" y="54"/>
                  </a:cubicBezTo>
                  <a:cubicBezTo>
                    <a:pt x="102" y="54"/>
                    <a:pt x="116" y="68"/>
                    <a:pt x="116" y="85"/>
                  </a:cubicBezTo>
                  <a:close/>
                  <a:moveTo>
                    <a:pt x="116" y="85"/>
                  </a:moveTo>
                  <a:cubicBezTo>
                    <a:pt x="116" y="85"/>
                    <a:pt x="116" y="85"/>
                    <a:pt x="116" y="85"/>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IN" sz="1053">
                <a:solidFill>
                  <a:schemeClr val="tx2"/>
                </a:solidFill>
                <a:latin typeface="微软雅黑" panose="020B0503020204020204" pitchFamily="34" charset="-122"/>
                <a:ea typeface="微软雅黑" panose="020B0503020204020204" pitchFamily="34" charset="-122"/>
              </a:endParaRPr>
            </a:p>
          </p:txBody>
        </p:sp>
        <p:sp>
          <p:nvSpPr>
            <p:cNvPr id="18" name="Freeform 14"/>
            <p:cNvSpPr>
              <a:spLocks noEditPoints="1"/>
            </p:cNvSpPr>
            <p:nvPr/>
          </p:nvSpPr>
          <p:spPr bwMode="auto">
            <a:xfrm>
              <a:off x="7055644" y="1971675"/>
              <a:ext cx="173038" cy="174625"/>
            </a:xfrm>
            <a:custGeom>
              <a:avLst/>
              <a:gdLst>
                <a:gd name="T0" fmla="*/ 77 w 88"/>
                <a:gd name="T1" fmla="*/ 55 h 89"/>
                <a:gd name="T2" fmla="*/ 88 w 88"/>
                <a:gd name="T3" fmla="*/ 48 h 89"/>
                <a:gd name="T4" fmla="*/ 81 w 88"/>
                <a:gd name="T5" fmla="*/ 34 h 89"/>
                <a:gd name="T6" fmla="*/ 76 w 88"/>
                <a:gd name="T7" fmla="*/ 33 h 89"/>
                <a:gd name="T8" fmla="*/ 75 w 88"/>
                <a:gd name="T9" fmla="*/ 28 h 89"/>
                <a:gd name="T10" fmla="*/ 78 w 88"/>
                <a:gd name="T11" fmla="*/ 16 h 89"/>
                <a:gd name="T12" fmla="*/ 68 w 88"/>
                <a:gd name="T13" fmla="*/ 9 h 89"/>
                <a:gd name="T14" fmla="*/ 60 w 88"/>
                <a:gd name="T15" fmla="*/ 14 h 89"/>
                <a:gd name="T16" fmla="*/ 59 w 88"/>
                <a:gd name="T17" fmla="*/ 14 h 89"/>
                <a:gd name="T18" fmla="*/ 54 w 88"/>
                <a:gd name="T19" fmla="*/ 11 h 89"/>
                <a:gd name="T20" fmla="*/ 47 w 88"/>
                <a:gd name="T21" fmla="*/ 0 h 89"/>
                <a:gd name="T22" fmla="*/ 34 w 88"/>
                <a:gd name="T23" fmla="*/ 7 h 89"/>
                <a:gd name="T24" fmla="*/ 33 w 88"/>
                <a:gd name="T25" fmla="*/ 12 h 89"/>
                <a:gd name="T26" fmla="*/ 29 w 88"/>
                <a:gd name="T27" fmla="*/ 14 h 89"/>
                <a:gd name="T28" fmla="*/ 25 w 88"/>
                <a:gd name="T29" fmla="*/ 11 h 89"/>
                <a:gd name="T30" fmla="*/ 15 w 88"/>
                <a:gd name="T31" fmla="*/ 11 h 89"/>
                <a:gd name="T32" fmla="*/ 10 w 88"/>
                <a:gd name="T33" fmla="*/ 25 h 89"/>
                <a:gd name="T34" fmla="*/ 13 w 88"/>
                <a:gd name="T35" fmla="*/ 30 h 89"/>
                <a:gd name="T36" fmla="*/ 11 w 88"/>
                <a:gd name="T37" fmla="*/ 34 h 89"/>
                <a:gd name="T38" fmla="*/ 0 w 88"/>
                <a:gd name="T39" fmla="*/ 41 h 89"/>
                <a:gd name="T40" fmla="*/ 7 w 88"/>
                <a:gd name="T41" fmla="*/ 55 h 89"/>
                <a:gd name="T42" fmla="*/ 12 w 88"/>
                <a:gd name="T43" fmla="*/ 56 h 89"/>
                <a:gd name="T44" fmla="*/ 13 w 88"/>
                <a:gd name="T45" fmla="*/ 61 h 89"/>
                <a:gd name="T46" fmla="*/ 8 w 88"/>
                <a:gd name="T47" fmla="*/ 69 h 89"/>
                <a:gd name="T48" fmla="*/ 15 w 88"/>
                <a:gd name="T49" fmla="*/ 78 h 89"/>
                <a:gd name="T50" fmla="*/ 25 w 88"/>
                <a:gd name="T51" fmla="*/ 78 h 89"/>
                <a:gd name="T52" fmla="*/ 29 w 88"/>
                <a:gd name="T53" fmla="*/ 75 h 89"/>
                <a:gd name="T54" fmla="*/ 33 w 88"/>
                <a:gd name="T55" fmla="*/ 77 h 89"/>
                <a:gd name="T56" fmla="*/ 34 w 88"/>
                <a:gd name="T57" fmla="*/ 82 h 89"/>
                <a:gd name="T58" fmla="*/ 47 w 88"/>
                <a:gd name="T59" fmla="*/ 89 h 89"/>
                <a:gd name="T60" fmla="*/ 54 w 88"/>
                <a:gd name="T61" fmla="*/ 78 h 89"/>
                <a:gd name="T62" fmla="*/ 59 w 88"/>
                <a:gd name="T63" fmla="*/ 75 h 89"/>
                <a:gd name="T64" fmla="*/ 60 w 88"/>
                <a:gd name="T65" fmla="*/ 75 h 89"/>
                <a:gd name="T66" fmla="*/ 68 w 88"/>
                <a:gd name="T67" fmla="*/ 80 h 89"/>
                <a:gd name="T68" fmla="*/ 78 w 88"/>
                <a:gd name="T69" fmla="*/ 73 h 89"/>
                <a:gd name="T70" fmla="*/ 75 w 88"/>
                <a:gd name="T71" fmla="*/ 61 h 89"/>
                <a:gd name="T72" fmla="*/ 76 w 88"/>
                <a:gd name="T73" fmla="*/ 56 h 89"/>
                <a:gd name="T74" fmla="*/ 44 w 88"/>
                <a:gd name="T75" fmla="*/ 58 h 89"/>
                <a:gd name="T76" fmla="*/ 44 w 88"/>
                <a:gd name="T77" fmla="*/ 31 h 89"/>
                <a:gd name="T78" fmla="*/ 57 w 88"/>
                <a:gd name="T79" fmla="*/ 4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8" h="89">
                  <a:moveTo>
                    <a:pt x="76" y="56"/>
                  </a:moveTo>
                  <a:cubicBezTo>
                    <a:pt x="76" y="55"/>
                    <a:pt x="77" y="55"/>
                    <a:pt x="77" y="55"/>
                  </a:cubicBezTo>
                  <a:cubicBezTo>
                    <a:pt x="81" y="55"/>
                    <a:pt x="81" y="55"/>
                    <a:pt x="81" y="55"/>
                  </a:cubicBezTo>
                  <a:cubicBezTo>
                    <a:pt x="85" y="55"/>
                    <a:pt x="88" y="52"/>
                    <a:pt x="88" y="48"/>
                  </a:cubicBezTo>
                  <a:cubicBezTo>
                    <a:pt x="88" y="41"/>
                    <a:pt x="88" y="41"/>
                    <a:pt x="88" y="41"/>
                  </a:cubicBezTo>
                  <a:cubicBezTo>
                    <a:pt x="88" y="37"/>
                    <a:pt x="85" y="34"/>
                    <a:pt x="81" y="34"/>
                  </a:cubicBezTo>
                  <a:cubicBezTo>
                    <a:pt x="77" y="34"/>
                    <a:pt x="77" y="34"/>
                    <a:pt x="77" y="34"/>
                  </a:cubicBezTo>
                  <a:cubicBezTo>
                    <a:pt x="77" y="34"/>
                    <a:pt x="76" y="34"/>
                    <a:pt x="76" y="33"/>
                  </a:cubicBezTo>
                  <a:cubicBezTo>
                    <a:pt x="76" y="32"/>
                    <a:pt x="75" y="31"/>
                    <a:pt x="75" y="30"/>
                  </a:cubicBezTo>
                  <a:cubicBezTo>
                    <a:pt x="74" y="29"/>
                    <a:pt x="74" y="29"/>
                    <a:pt x="75" y="28"/>
                  </a:cubicBezTo>
                  <a:cubicBezTo>
                    <a:pt x="78" y="25"/>
                    <a:pt x="78" y="25"/>
                    <a:pt x="78" y="25"/>
                  </a:cubicBezTo>
                  <a:cubicBezTo>
                    <a:pt x="80" y="23"/>
                    <a:pt x="80" y="18"/>
                    <a:pt x="78" y="16"/>
                  </a:cubicBezTo>
                  <a:cubicBezTo>
                    <a:pt x="73" y="11"/>
                    <a:pt x="73" y="11"/>
                    <a:pt x="73" y="11"/>
                  </a:cubicBezTo>
                  <a:cubicBezTo>
                    <a:pt x="72" y="10"/>
                    <a:pt x="70" y="9"/>
                    <a:pt x="68" y="9"/>
                  </a:cubicBezTo>
                  <a:cubicBezTo>
                    <a:pt x="66" y="9"/>
                    <a:pt x="64" y="10"/>
                    <a:pt x="63" y="11"/>
                  </a:cubicBezTo>
                  <a:cubicBezTo>
                    <a:pt x="60" y="14"/>
                    <a:pt x="60" y="14"/>
                    <a:pt x="60" y="14"/>
                  </a:cubicBezTo>
                  <a:cubicBezTo>
                    <a:pt x="60" y="14"/>
                    <a:pt x="60" y="14"/>
                    <a:pt x="59" y="14"/>
                  </a:cubicBezTo>
                  <a:cubicBezTo>
                    <a:pt x="59" y="14"/>
                    <a:pt x="59" y="14"/>
                    <a:pt x="59" y="14"/>
                  </a:cubicBezTo>
                  <a:cubicBezTo>
                    <a:pt x="57" y="13"/>
                    <a:pt x="56" y="13"/>
                    <a:pt x="55" y="12"/>
                  </a:cubicBezTo>
                  <a:cubicBezTo>
                    <a:pt x="55" y="12"/>
                    <a:pt x="54" y="12"/>
                    <a:pt x="54" y="11"/>
                  </a:cubicBezTo>
                  <a:cubicBezTo>
                    <a:pt x="54" y="7"/>
                    <a:pt x="54" y="7"/>
                    <a:pt x="54" y="7"/>
                  </a:cubicBezTo>
                  <a:cubicBezTo>
                    <a:pt x="54" y="3"/>
                    <a:pt x="51" y="0"/>
                    <a:pt x="47" y="0"/>
                  </a:cubicBezTo>
                  <a:cubicBezTo>
                    <a:pt x="41" y="0"/>
                    <a:pt x="41" y="0"/>
                    <a:pt x="41" y="0"/>
                  </a:cubicBezTo>
                  <a:cubicBezTo>
                    <a:pt x="37" y="0"/>
                    <a:pt x="34" y="3"/>
                    <a:pt x="34" y="7"/>
                  </a:cubicBezTo>
                  <a:cubicBezTo>
                    <a:pt x="34" y="11"/>
                    <a:pt x="34" y="11"/>
                    <a:pt x="34" y="11"/>
                  </a:cubicBezTo>
                  <a:cubicBezTo>
                    <a:pt x="34" y="12"/>
                    <a:pt x="33" y="12"/>
                    <a:pt x="33" y="12"/>
                  </a:cubicBezTo>
                  <a:cubicBezTo>
                    <a:pt x="31" y="13"/>
                    <a:pt x="30" y="13"/>
                    <a:pt x="29" y="14"/>
                  </a:cubicBezTo>
                  <a:cubicBezTo>
                    <a:pt x="29" y="14"/>
                    <a:pt x="29" y="14"/>
                    <a:pt x="29" y="14"/>
                  </a:cubicBezTo>
                  <a:cubicBezTo>
                    <a:pt x="28" y="14"/>
                    <a:pt x="28" y="14"/>
                    <a:pt x="28" y="14"/>
                  </a:cubicBezTo>
                  <a:cubicBezTo>
                    <a:pt x="25" y="11"/>
                    <a:pt x="25" y="11"/>
                    <a:pt x="25" y="11"/>
                  </a:cubicBezTo>
                  <a:cubicBezTo>
                    <a:pt x="23" y="10"/>
                    <a:pt x="22" y="9"/>
                    <a:pt x="20" y="9"/>
                  </a:cubicBezTo>
                  <a:cubicBezTo>
                    <a:pt x="18" y="9"/>
                    <a:pt x="16" y="10"/>
                    <a:pt x="15" y="11"/>
                  </a:cubicBezTo>
                  <a:cubicBezTo>
                    <a:pt x="10" y="16"/>
                    <a:pt x="10" y="16"/>
                    <a:pt x="10" y="16"/>
                  </a:cubicBezTo>
                  <a:cubicBezTo>
                    <a:pt x="8" y="18"/>
                    <a:pt x="8" y="23"/>
                    <a:pt x="10" y="25"/>
                  </a:cubicBezTo>
                  <a:cubicBezTo>
                    <a:pt x="13" y="28"/>
                    <a:pt x="13" y="28"/>
                    <a:pt x="13" y="28"/>
                  </a:cubicBezTo>
                  <a:cubicBezTo>
                    <a:pt x="13" y="29"/>
                    <a:pt x="14" y="29"/>
                    <a:pt x="13" y="30"/>
                  </a:cubicBezTo>
                  <a:cubicBezTo>
                    <a:pt x="13" y="31"/>
                    <a:pt x="12" y="32"/>
                    <a:pt x="12" y="33"/>
                  </a:cubicBezTo>
                  <a:cubicBezTo>
                    <a:pt x="12" y="34"/>
                    <a:pt x="11" y="34"/>
                    <a:pt x="11" y="34"/>
                  </a:cubicBezTo>
                  <a:cubicBezTo>
                    <a:pt x="7" y="34"/>
                    <a:pt x="7" y="34"/>
                    <a:pt x="7" y="34"/>
                  </a:cubicBezTo>
                  <a:cubicBezTo>
                    <a:pt x="3" y="34"/>
                    <a:pt x="0" y="37"/>
                    <a:pt x="0" y="41"/>
                  </a:cubicBezTo>
                  <a:cubicBezTo>
                    <a:pt x="0" y="48"/>
                    <a:pt x="0" y="48"/>
                    <a:pt x="0" y="48"/>
                  </a:cubicBezTo>
                  <a:cubicBezTo>
                    <a:pt x="0" y="52"/>
                    <a:pt x="3" y="55"/>
                    <a:pt x="7" y="55"/>
                  </a:cubicBezTo>
                  <a:cubicBezTo>
                    <a:pt x="11" y="55"/>
                    <a:pt x="11" y="55"/>
                    <a:pt x="11" y="55"/>
                  </a:cubicBezTo>
                  <a:cubicBezTo>
                    <a:pt x="11" y="55"/>
                    <a:pt x="12" y="55"/>
                    <a:pt x="12" y="56"/>
                  </a:cubicBezTo>
                  <a:cubicBezTo>
                    <a:pt x="12" y="57"/>
                    <a:pt x="13" y="58"/>
                    <a:pt x="13" y="59"/>
                  </a:cubicBezTo>
                  <a:cubicBezTo>
                    <a:pt x="14" y="60"/>
                    <a:pt x="13" y="61"/>
                    <a:pt x="13" y="61"/>
                  </a:cubicBezTo>
                  <a:cubicBezTo>
                    <a:pt x="10" y="64"/>
                    <a:pt x="10" y="64"/>
                    <a:pt x="10" y="64"/>
                  </a:cubicBezTo>
                  <a:cubicBezTo>
                    <a:pt x="9" y="65"/>
                    <a:pt x="8" y="67"/>
                    <a:pt x="8" y="69"/>
                  </a:cubicBezTo>
                  <a:cubicBezTo>
                    <a:pt x="8" y="70"/>
                    <a:pt x="9" y="72"/>
                    <a:pt x="10" y="73"/>
                  </a:cubicBezTo>
                  <a:cubicBezTo>
                    <a:pt x="15" y="78"/>
                    <a:pt x="15" y="78"/>
                    <a:pt x="15" y="78"/>
                  </a:cubicBezTo>
                  <a:cubicBezTo>
                    <a:pt x="16" y="79"/>
                    <a:pt x="18" y="80"/>
                    <a:pt x="20" y="80"/>
                  </a:cubicBezTo>
                  <a:cubicBezTo>
                    <a:pt x="22" y="80"/>
                    <a:pt x="23" y="79"/>
                    <a:pt x="25" y="78"/>
                  </a:cubicBezTo>
                  <a:cubicBezTo>
                    <a:pt x="28" y="75"/>
                    <a:pt x="28" y="75"/>
                    <a:pt x="28" y="75"/>
                  </a:cubicBezTo>
                  <a:cubicBezTo>
                    <a:pt x="28" y="75"/>
                    <a:pt x="28" y="75"/>
                    <a:pt x="29" y="75"/>
                  </a:cubicBezTo>
                  <a:cubicBezTo>
                    <a:pt x="29" y="75"/>
                    <a:pt x="29" y="75"/>
                    <a:pt x="29" y="75"/>
                  </a:cubicBezTo>
                  <a:cubicBezTo>
                    <a:pt x="30" y="76"/>
                    <a:pt x="31" y="76"/>
                    <a:pt x="33" y="77"/>
                  </a:cubicBezTo>
                  <a:cubicBezTo>
                    <a:pt x="33" y="77"/>
                    <a:pt x="34" y="77"/>
                    <a:pt x="34" y="78"/>
                  </a:cubicBezTo>
                  <a:cubicBezTo>
                    <a:pt x="34" y="82"/>
                    <a:pt x="34" y="82"/>
                    <a:pt x="34" y="82"/>
                  </a:cubicBezTo>
                  <a:cubicBezTo>
                    <a:pt x="34" y="86"/>
                    <a:pt x="37" y="89"/>
                    <a:pt x="41" y="89"/>
                  </a:cubicBezTo>
                  <a:cubicBezTo>
                    <a:pt x="47" y="89"/>
                    <a:pt x="47" y="89"/>
                    <a:pt x="47" y="89"/>
                  </a:cubicBezTo>
                  <a:cubicBezTo>
                    <a:pt x="51" y="89"/>
                    <a:pt x="54" y="86"/>
                    <a:pt x="54" y="82"/>
                  </a:cubicBezTo>
                  <a:cubicBezTo>
                    <a:pt x="54" y="78"/>
                    <a:pt x="54" y="78"/>
                    <a:pt x="54" y="78"/>
                  </a:cubicBezTo>
                  <a:cubicBezTo>
                    <a:pt x="54" y="77"/>
                    <a:pt x="55" y="77"/>
                    <a:pt x="55" y="77"/>
                  </a:cubicBezTo>
                  <a:cubicBezTo>
                    <a:pt x="56" y="76"/>
                    <a:pt x="57" y="76"/>
                    <a:pt x="59" y="75"/>
                  </a:cubicBezTo>
                  <a:cubicBezTo>
                    <a:pt x="59" y="75"/>
                    <a:pt x="59" y="75"/>
                    <a:pt x="59" y="75"/>
                  </a:cubicBezTo>
                  <a:cubicBezTo>
                    <a:pt x="60" y="75"/>
                    <a:pt x="60" y="75"/>
                    <a:pt x="60" y="75"/>
                  </a:cubicBezTo>
                  <a:cubicBezTo>
                    <a:pt x="63" y="78"/>
                    <a:pt x="63" y="78"/>
                    <a:pt x="63" y="78"/>
                  </a:cubicBezTo>
                  <a:cubicBezTo>
                    <a:pt x="64" y="79"/>
                    <a:pt x="66" y="80"/>
                    <a:pt x="68" y="80"/>
                  </a:cubicBezTo>
                  <a:cubicBezTo>
                    <a:pt x="70" y="80"/>
                    <a:pt x="72" y="79"/>
                    <a:pt x="73" y="78"/>
                  </a:cubicBezTo>
                  <a:cubicBezTo>
                    <a:pt x="78" y="73"/>
                    <a:pt x="78" y="73"/>
                    <a:pt x="78" y="73"/>
                  </a:cubicBezTo>
                  <a:cubicBezTo>
                    <a:pt x="80" y="71"/>
                    <a:pt x="80" y="66"/>
                    <a:pt x="78" y="64"/>
                  </a:cubicBezTo>
                  <a:cubicBezTo>
                    <a:pt x="75" y="61"/>
                    <a:pt x="75" y="61"/>
                    <a:pt x="75" y="61"/>
                  </a:cubicBezTo>
                  <a:cubicBezTo>
                    <a:pt x="74" y="61"/>
                    <a:pt x="74" y="60"/>
                    <a:pt x="75" y="59"/>
                  </a:cubicBezTo>
                  <a:cubicBezTo>
                    <a:pt x="75" y="58"/>
                    <a:pt x="76" y="57"/>
                    <a:pt x="76" y="56"/>
                  </a:cubicBezTo>
                  <a:close/>
                  <a:moveTo>
                    <a:pt x="57" y="45"/>
                  </a:moveTo>
                  <a:cubicBezTo>
                    <a:pt x="57" y="52"/>
                    <a:pt x="51" y="58"/>
                    <a:pt x="44" y="58"/>
                  </a:cubicBezTo>
                  <a:cubicBezTo>
                    <a:pt x="36" y="58"/>
                    <a:pt x="30" y="52"/>
                    <a:pt x="30" y="45"/>
                  </a:cubicBezTo>
                  <a:cubicBezTo>
                    <a:pt x="30" y="37"/>
                    <a:pt x="36" y="31"/>
                    <a:pt x="44" y="31"/>
                  </a:cubicBezTo>
                  <a:cubicBezTo>
                    <a:pt x="51" y="31"/>
                    <a:pt x="57" y="37"/>
                    <a:pt x="57" y="45"/>
                  </a:cubicBezTo>
                  <a:close/>
                  <a:moveTo>
                    <a:pt x="57" y="45"/>
                  </a:moveTo>
                  <a:cubicBezTo>
                    <a:pt x="57" y="45"/>
                    <a:pt x="57" y="45"/>
                    <a:pt x="57" y="45"/>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IN" sz="1053">
                <a:solidFill>
                  <a:schemeClr val="tx2"/>
                </a:solidFill>
                <a:latin typeface="微软雅黑" panose="020B0503020204020204" pitchFamily="34" charset="-122"/>
                <a:ea typeface="微软雅黑" panose="020B0503020204020204" pitchFamily="34" charset="-122"/>
              </a:endParaRPr>
            </a:p>
          </p:txBody>
        </p:sp>
        <p:sp>
          <p:nvSpPr>
            <p:cNvPr id="19" name="Freeform 15"/>
            <p:cNvSpPr>
              <a:spLocks noEditPoints="1"/>
            </p:cNvSpPr>
            <p:nvPr/>
          </p:nvSpPr>
          <p:spPr bwMode="auto">
            <a:xfrm>
              <a:off x="4942681" y="2052638"/>
              <a:ext cx="358775" cy="361950"/>
            </a:xfrm>
            <a:custGeom>
              <a:avLst/>
              <a:gdLst>
                <a:gd name="T0" fmla="*/ 149 w 183"/>
                <a:gd name="T1" fmla="*/ 117 h 184"/>
                <a:gd name="T2" fmla="*/ 123 w 183"/>
                <a:gd name="T3" fmla="*/ 129 h 184"/>
                <a:gd name="T4" fmla="*/ 66 w 183"/>
                <a:gd name="T5" fmla="*/ 100 h 184"/>
                <a:gd name="T6" fmla="*/ 67 w 183"/>
                <a:gd name="T7" fmla="*/ 92 h 184"/>
                <a:gd name="T8" fmla="*/ 66 w 183"/>
                <a:gd name="T9" fmla="*/ 82 h 184"/>
                <a:gd name="T10" fmla="*/ 122 w 183"/>
                <a:gd name="T11" fmla="*/ 53 h 184"/>
                <a:gd name="T12" fmla="*/ 149 w 183"/>
                <a:gd name="T13" fmla="*/ 67 h 184"/>
                <a:gd name="T14" fmla="*/ 183 w 183"/>
                <a:gd name="T15" fmla="*/ 33 h 184"/>
                <a:gd name="T16" fmla="*/ 149 w 183"/>
                <a:gd name="T17" fmla="*/ 0 h 184"/>
                <a:gd name="T18" fmla="*/ 116 w 183"/>
                <a:gd name="T19" fmla="*/ 33 h 184"/>
                <a:gd name="T20" fmla="*/ 117 w 183"/>
                <a:gd name="T21" fmla="*/ 42 h 184"/>
                <a:gd name="T22" fmla="*/ 60 w 183"/>
                <a:gd name="T23" fmla="*/ 71 h 184"/>
                <a:gd name="T24" fmla="*/ 34 w 183"/>
                <a:gd name="T25" fmla="*/ 58 h 184"/>
                <a:gd name="T26" fmla="*/ 0 w 183"/>
                <a:gd name="T27" fmla="*/ 92 h 184"/>
                <a:gd name="T28" fmla="*/ 34 w 183"/>
                <a:gd name="T29" fmla="*/ 125 h 184"/>
                <a:gd name="T30" fmla="*/ 60 w 183"/>
                <a:gd name="T31" fmla="*/ 112 h 184"/>
                <a:gd name="T32" fmla="*/ 117 w 183"/>
                <a:gd name="T33" fmla="*/ 141 h 184"/>
                <a:gd name="T34" fmla="*/ 115 w 183"/>
                <a:gd name="T35" fmla="*/ 150 h 184"/>
                <a:gd name="T36" fmla="*/ 149 w 183"/>
                <a:gd name="T37" fmla="*/ 184 h 184"/>
                <a:gd name="T38" fmla="*/ 183 w 183"/>
                <a:gd name="T39" fmla="*/ 150 h 184"/>
                <a:gd name="T40" fmla="*/ 149 w 183"/>
                <a:gd name="T41" fmla="*/ 117 h 184"/>
                <a:gd name="T42" fmla="*/ 149 w 183"/>
                <a:gd name="T43" fmla="*/ 117 h 184"/>
                <a:gd name="T44" fmla="*/ 149 w 183"/>
                <a:gd name="T45" fmla="*/ 1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3" h="184">
                  <a:moveTo>
                    <a:pt x="149" y="117"/>
                  </a:moveTo>
                  <a:cubicBezTo>
                    <a:pt x="138" y="117"/>
                    <a:pt x="129" y="122"/>
                    <a:pt x="123" y="129"/>
                  </a:cubicBezTo>
                  <a:cubicBezTo>
                    <a:pt x="66" y="100"/>
                    <a:pt x="66" y="100"/>
                    <a:pt x="66" y="100"/>
                  </a:cubicBezTo>
                  <a:cubicBezTo>
                    <a:pt x="67" y="98"/>
                    <a:pt x="67" y="95"/>
                    <a:pt x="67" y="92"/>
                  </a:cubicBezTo>
                  <a:cubicBezTo>
                    <a:pt x="67" y="88"/>
                    <a:pt x="67" y="85"/>
                    <a:pt x="66" y="82"/>
                  </a:cubicBezTo>
                  <a:cubicBezTo>
                    <a:pt x="122" y="53"/>
                    <a:pt x="122" y="53"/>
                    <a:pt x="122" y="53"/>
                  </a:cubicBezTo>
                  <a:cubicBezTo>
                    <a:pt x="128" y="61"/>
                    <a:pt x="138" y="67"/>
                    <a:pt x="149" y="67"/>
                  </a:cubicBezTo>
                  <a:cubicBezTo>
                    <a:pt x="168" y="67"/>
                    <a:pt x="183" y="52"/>
                    <a:pt x="183" y="33"/>
                  </a:cubicBezTo>
                  <a:cubicBezTo>
                    <a:pt x="183" y="15"/>
                    <a:pt x="168" y="0"/>
                    <a:pt x="149" y="0"/>
                  </a:cubicBezTo>
                  <a:cubicBezTo>
                    <a:pt x="131" y="0"/>
                    <a:pt x="116" y="15"/>
                    <a:pt x="116" y="33"/>
                  </a:cubicBezTo>
                  <a:cubicBezTo>
                    <a:pt x="116" y="36"/>
                    <a:pt x="116" y="39"/>
                    <a:pt x="117" y="42"/>
                  </a:cubicBezTo>
                  <a:cubicBezTo>
                    <a:pt x="60" y="71"/>
                    <a:pt x="60" y="71"/>
                    <a:pt x="60" y="71"/>
                  </a:cubicBezTo>
                  <a:cubicBezTo>
                    <a:pt x="54" y="63"/>
                    <a:pt x="44" y="58"/>
                    <a:pt x="34" y="58"/>
                  </a:cubicBezTo>
                  <a:cubicBezTo>
                    <a:pt x="15" y="58"/>
                    <a:pt x="0" y="73"/>
                    <a:pt x="0" y="92"/>
                  </a:cubicBezTo>
                  <a:cubicBezTo>
                    <a:pt x="0" y="110"/>
                    <a:pt x="15" y="125"/>
                    <a:pt x="34" y="125"/>
                  </a:cubicBezTo>
                  <a:cubicBezTo>
                    <a:pt x="45" y="125"/>
                    <a:pt x="54" y="120"/>
                    <a:pt x="60" y="112"/>
                  </a:cubicBezTo>
                  <a:cubicBezTo>
                    <a:pt x="117" y="141"/>
                    <a:pt x="117" y="141"/>
                    <a:pt x="117" y="141"/>
                  </a:cubicBezTo>
                  <a:cubicBezTo>
                    <a:pt x="116" y="144"/>
                    <a:pt x="115" y="147"/>
                    <a:pt x="115" y="150"/>
                  </a:cubicBezTo>
                  <a:cubicBezTo>
                    <a:pt x="115" y="169"/>
                    <a:pt x="131" y="184"/>
                    <a:pt x="149" y="184"/>
                  </a:cubicBezTo>
                  <a:cubicBezTo>
                    <a:pt x="168" y="184"/>
                    <a:pt x="183" y="169"/>
                    <a:pt x="183" y="150"/>
                  </a:cubicBezTo>
                  <a:cubicBezTo>
                    <a:pt x="183" y="132"/>
                    <a:pt x="168" y="117"/>
                    <a:pt x="149" y="117"/>
                  </a:cubicBezTo>
                  <a:close/>
                  <a:moveTo>
                    <a:pt x="149" y="117"/>
                  </a:moveTo>
                  <a:cubicBezTo>
                    <a:pt x="149" y="117"/>
                    <a:pt x="149" y="117"/>
                    <a:pt x="149" y="117"/>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IN" sz="1053">
                <a:solidFill>
                  <a:schemeClr val="tx2"/>
                </a:solidFill>
                <a:latin typeface="微软雅黑" panose="020B0503020204020204" pitchFamily="34" charset="-122"/>
                <a:ea typeface="微软雅黑" panose="020B0503020204020204" pitchFamily="34" charset="-122"/>
              </a:endParaRPr>
            </a:p>
          </p:txBody>
        </p:sp>
        <p:sp>
          <p:nvSpPr>
            <p:cNvPr id="20" name="Freeform 16"/>
            <p:cNvSpPr>
              <a:spLocks noEditPoints="1"/>
            </p:cNvSpPr>
            <p:nvPr/>
          </p:nvSpPr>
          <p:spPr bwMode="auto">
            <a:xfrm>
              <a:off x="7227094" y="4211638"/>
              <a:ext cx="96838" cy="190500"/>
            </a:xfrm>
            <a:custGeom>
              <a:avLst/>
              <a:gdLst>
                <a:gd name="T0" fmla="*/ 30 w 50"/>
                <a:gd name="T1" fmla="*/ 40 h 97"/>
                <a:gd name="T2" fmla="*/ 18 w 50"/>
                <a:gd name="T3" fmla="*/ 31 h 97"/>
                <a:gd name="T4" fmla="*/ 24 w 50"/>
                <a:gd name="T5" fmla="*/ 25 h 97"/>
                <a:gd name="T6" fmla="*/ 32 w 50"/>
                <a:gd name="T7" fmla="*/ 28 h 97"/>
                <a:gd name="T8" fmla="*/ 38 w 50"/>
                <a:gd name="T9" fmla="*/ 31 h 97"/>
                <a:gd name="T10" fmla="*/ 46 w 50"/>
                <a:gd name="T11" fmla="*/ 22 h 97"/>
                <a:gd name="T12" fmla="*/ 41 w 50"/>
                <a:gd name="T13" fmla="*/ 15 h 97"/>
                <a:gd name="T14" fmla="*/ 33 w 50"/>
                <a:gd name="T15" fmla="*/ 11 h 97"/>
                <a:gd name="T16" fmla="*/ 33 w 50"/>
                <a:gd name="T17" fmla="*/ 7 h 97"/>
                <a:gd name="T18" fmla="*/ 27 w 50"/>
                <a:gd name="T19" fmla="*/ 0 h 97"/>
                <a:gd name="T20" fmla="*/ 22 w 50"/>
                <a:gd name="T21" fmla="*/ 0 h 97"/>
                <a:gd name="T22" fmla="*/ 15 w 50"/>
                <a:gd name="T23" fmla="*/ 7 h 97"/>
                <a:gd name="T24" fmla="*/ 15 w 50"/>
                <a:gd name="T25" fmla="*/ 11 h 97"/>
                <a:gd name="T26" fmla="*/ 1 w 50"/>
                <a:gd name="T27" fmla="*/ 31 h 97"/>
                <a:gd name="T28" fmla="*/ 23 w 50"/>
                <a:gd name="T29" fmla="*/ 54 h 97"/>
                <a:gd name="T30" fmla="*/ 33 w 50"/>
                <a:gd name="T31" fmla="*/ 64 h 97"/>
                <a:gd name="T32" fmla="*/ 23 w 50"/>
                <a:gd name="T33" fmla="*/ 72 h 97"/>
                <a:gd name="T34" fmla="*/ 14 w 50"/>
                <a:gd name="T35" fmla="*/ 69 h 97"/>
                <a:gd name="T36" fmla="*/ 8 w 50"/>
                <a:gd name="T37" fmla="*/ 66 h 97"/>
                <a:gd name="T38" fmla="*/ 0 w 50"/>
                <a:gd name="T39" fmla="*/ 75 h 97"/>
                <a:gd name="T40" fmla="*/ 4 w 50"/>
                <a:gd name="T41" fmla="*/ 82 h 97"/>
                <a:gd name="T42" fmla="*/ 15 w 50"/>
                <a:gd name="T43" fmla="*/ 87 h 97"/>
                <a:gd name="T44" fmla="*/ 15 w 50"/>
                <a:gd name="T45" fmla="*/ 90 h 97"/>
                <a:gd name="T46" fmla="*/ 22 w 50"/>
                <a:gd name="T47" fmla="*/ 97 h 97"/>
                <a:gd name="T48" fmla="*/ 27 w 50"/>
                <a:gd name="T49" fmla="*/ 97 h 97"/>
                <a:gd name="T50" fmla="*/ 33 w 50"/>
                <a:gd name="T51" fmla="*/ 90 h 97"/>
                <a:gd name="T52" fmla="*/ 33 w 50"/>
                <a:gd name="T53" fmla="*/ 87 h 97"/>
                <a:gd name="T54" fmla="*/ 50 w 50"/>
                <a:gd name="T55" fmla="*/ 63 h 97"/>
                <a:gd name="T56" fmla="*/ 30 w 50"/>
                <a:gd name="T57" fmla="*/ 40 h 97"/>
                <a:gd name="T58" fmla="*/ 30 w 50"/>
                <a:gd name="T59" fmla="*/ 40 h 97"/>
                <a:gd name="T60" fmla="*/ 30 w 50"/>
                <a:gd name="T61" fmla="*/ 4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 h="97">
                  <a:moveTo>
                    <a:pt x="30" y="40"/>
                  </a:moveTo>
                  <a:cubicBezTo>
                    <a:pt x="24" y="37"/>
                    <a:pt x="18" y="36"/>
                    <a:pt x="18" y="31"/>
                  </a:cubicBezTo>
                  <a:cubicBezTo>
                    <a:pt x="18" y="27"/>
                    <a:pt x="20" y="25"/>
                    <a:pt x="24" y="25"/>
                  </a:cubicBezTo>
                  <a:cubicBezTo>
                    <a:pt x="27" y="25"/>
                    <a:pt x="29" y="26"/>
                    <a:pt x="32" y="28"/>
                  </a:cubicBezTo>
                  <a:cubicBezTo>
                    <a:pt x="33" y="30"/>
                    <a:pt x="35" y="31"/>
                    <a:pt x="38" y="31"/>
                  </a:cubicBezTo>
                  <a:cubicBezTo>
                    <a:pt x="42" y="31"/>
                    <a:pt x="46" y="26"/>
                    <a:pt x="46" y="22"/>
                  </a:cubicBezTo>
                  <a:cubicBezTo>
                    <a:pt x="46" y="19"/>
                    <a:pt x="44" y="17"/>
                    <a:pt x="41" y="15"/>
                  </a:cubicBezTo>
                  <a:cubicBezTo>
                    <a:pt x="39" y="13"/>
                    <a:pt x="36" y="12"/>
                    <a:pt x="33" y="11"/>
                  </a:cubicBezTo>
                  <a:cubicBezTo>
                    <a:pt x="33" y="7"/>
                    <a:pt x="33" y="7"/>
                    <a:pt x="33" y="7"/>
                  </a:cubicBezTo>
                  <a:cubicBezTo>
                    <a:pt x="33" y="3"/>
                    <a:pt x="30" y="0"/>
                    <a:pt x="27" y="0"/>
                  </a:cubicBezTo>
                  <a:cubicBezTo>
                    <a:pt x="22" y="0"/>
                    <a:pt x="22" y="0"/>
                    <a:pt x="22" y="0"/>
                  </a:cubicBezTo>
                  <a:cubicBezTo>
                    <a:pt x="18" y="0"/>
                    <a:pt x="15" y="3"/>
                    <a:pt x="15" y="7"/>
                  </a:cubicBezTo>
                  <a:cubicBezTo>
                    <a:pt x="15" y="11"/>
                    <a:pt x="15" y="11"/>
                    <a:pt x="15" y="11"/>
                  </a:cubicBezTo>
                  <a:cubicBezTo>
                    <a:pt x="6" y="15"/>
                    <a:pt x="1" y="23"/>
                    <a:pt x="1" y="31"/>
                  </a:cubicBezTo>
                  <a:cubicBezTo>
                    <a:pt x="1" y="44"/>
                    <a:pt x="13" y="50"/>
                    <a:pt x="23" y="54"/>
                  </a:cubicBezTo>
                  <a:cubicBezTo>
                    <a:pt x="31" y="58"/>
                    <a:pt x="33" y="60"/>
                    <a:pt x="33" y="64"/>
                  </a:cubicBezTo>
                  <a:cubicBezTo>
                    <a:pt x="33" y="69"/>
                    <a:pt x="28" y="72"/>
                    <a:pt x="23" y="72"/>
                  </a:cubicBezTo>
                  <a:cubicBezTo>
                    <a:pt x="20" y="72"/>
                    <a:pt x="17" y="72"/>
                    <a:pt x="14" y="69"/>
                  </a:cubicBezTo>
                  <a:cubicBezTo>
                    <a:pt x="12" y="68"/>
                    <a:pt x="10" y="66"/>
                    <a:pt x="8" y="66"/>
                  </a:cubicBezTo>
                  <a:cubicBezTo>
                    <a:pt x="3" y="66"/>
                    <a:pt x="0" y="71"/>
                    <a:pt x="0" y="75"/>
                  </a:cubicBezTo>
                  <a:cubicBezTo>
                    <a:pt x="0" y="78"/>
                    <a:pt x="1" y="80"/>
                    <a:pt x="4" y="82"/>
                  </a:cubicBezTo>
                  <a:cubicBezTo>
                    <a:pt x="7" y="84"/>
                    <a:pt x="11" y="86"/>
                    <a:pt x="15" y="87"/>
                  </a:cubicBezTo>
                  <a:cubicBezTo>
                    <a:pt x="15" y="90"/>
                    <a:pt x="15" y="90"/>
                    <a:pt x="15" y="90"/>
                  </a:cubicBezTo>
                  <a:cubicBezTo>
                    <a:pt x="15" y="94"/>
                    <a:pt x="18" y="97"/>
                    <a:pt x="22" y="97"/>
                  </a:cubicBezTo>
                  <a:cubicBezTo>
                    <a:pt x="27" y="97"/>
                    <a:pt x="27" y="97"/>
                    <a:pt x="27" y="97"/>
                  </a:cubicBezTo>
                  <a:cubicBezTo>
                    <a:pt x="30" y="97"/>
                    <a:pt x="33" y="94"/>
                    <a:pt x="33" y="90"/>
                  </a:cubicBezTo>
                  <a:cubicBezTo>
                    <a:pt x="33" y="87"/>
                    <a:pt x="33" y="87"/>
                    <a:pt x="33" y="87"/>
                  </a:cubicBezTo>
                  <a:cubicBezTo>
                    <a:pt x="43" y="83"/>
                    <a:pt x="50" y="75"/>
                    <a:pt x="50" y="63"/>
                  </a:cubicBezTo>
                  <a:cubicBezTo>
                    <a:pt x="50" y="51"/>
                    <a:pt x="41" y="46"/>
                    <a:pt x="30" y="40"/>
                  </a:cubicBezTo>
                  <a:close/>
                  <a:moveTo>
                    <a:pt x="30" y="40"/>
                  </a:moveTo>
                  <a:cubicBezTo>
                    <a:pt x="30" y="40"/>
                    <a:pt x="30" y="40"/>
                    <a:pt x="30" y="40"/>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IN" sz="1053">
                <a:solidFill>
                  <a:schemeClr val="tx2"/>
                </a:solidFill>
                <a:latin typeface="微软雅黑" panose="020B0503020204020204" pitchFamily="34" charset="-122"/>
                <a:ea typeface="微软雅黑" panose="020B0503020204020204" pitchFamily="34" charset="-122"/>
              </a:endParaRPr>
            </a:p>
          </p:txBody>
        </p:sp>
        <p:sp>
          <p:nvSpPr>
            <p:cNvPr id="21" name="Freeform 17"/>
            <p:cNvSpPr>
              <a:spLocks noEditPoints="1"/>
            </p:cNvSpPr>
            <p:nvPr/>
          </p:nvSpPr>
          <p:spPr bwMode="auto">
            <a:xfrm>
              <a:off x="7096919" y="4125913"/>
              <a:ext cx="357188" cy="357188"/>
            </a:xfrm>
            <a:custGeom>
              <a:avLst/>
              <a:gdLst>
                <a:gd name="T0" fmla="*/ 91 w 182"/>
                <a:gd name="T1" fmla="*/ 0 h 182"/>
                <a:gd name="T2" fmla="*/ 0 w 182"/>
                <a:gd name="T3" fmla="*/ 91 h 182"/>
                <a:gd name="T4" fmla="*/ 91 w 182"/>
                <a:gd name="T5" fmla="*/ 182 h 182"/>
                <a:gd name="T6" fmla="*/ 182 w 182"/>
                <a:gd name="T7" fmla="*/ 91 h 182"/>
                <a:gd name="T8" fmla="*/ 91 w 182"/>
                <a:gd name="T9" fmla="*/ 0 h 182"/>
                <a:gd name="T10" fmla="*/ 91 w 182"/>
                <a:gd name="T11" fmla="*/ 156 h 182"/>
                <a:gd name="T12" fmla="*/ 26 w 182"/>
                <a:gd name="T13" fmla="*/ 91 h 182"/>
                <a:gd name="T14" fmla="*/ 91 w 182"/>
                <a:gd name="T15" fmla="*/ 26 h 182"/>
                <a:gd name="T16" fmla="*/ 156 w 182"/>
                <a:gd name="T17" fmla="*/ 91 h 182"/>
                <a:gd name="T18" fmla="*/ 91 w 182"/>
                <a:gd name="T19" fmla="*/ 156 h 182"/>
                <a:gd name="T20" fmla="*/ 91 w 182"/>
                <a:gd name="T21" fmla="*/ 156 h 182"/>
                <a:gd name="T22" fmla="*/ 91 w 182"/>
                <a:gd name="T23" fmla="*/ 15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2" h="182">
                  <a:moveTo>
                    <a:pt x="91" y="0"/>
                  </a:moveTo>
                  <a:cubicBezTo>
                    <a:pt x="40" y="0"/>
                    <a:pt x="0" y="41"/>
                    <a:pt x="0" y="91"/>
                  </a:cubicBezTo>
                  <a:cubicBezTo>
                    <a:pt x="0" y="142"/>
                    <a:pt x="40" y="182"/>
                    <a:pt x="91" y="182"/>
                  </a:cubicBezTo>
                  <a:cubicBezTo>
                    <a:pt x="141" y="182"/>
                    <a:pt x="182" y="142"/>
                    <a:pt x="182" y="91"/>
                  </a:cubicBezTo>
                  <a:cubicBezTo>
                    <a:pt x="182" y="41"/>
                    <a:pt x="141" y="0"/>
                    <a:pt x="91" y="0"/>
                  </a:cubicBezTo>
                  <a:close/>
                  <a:moveTo>
                    <a:pt x="91" y="156"/>
                  </a:moveTo>
                  <a:cubicBezTo>
                    <a:pt x="55" y="156"/>
                    <a:pt x="26" y="127"/>
                    <a:pt x="26" y="91"/>
                  </a:cubicBezTo>
                  <a:cubicBezTo>
                    <a:pt x="26" y="55"/>
                    <a:pt x="55" y="26"/>
                    <a:pt x="91" y="26"/>
                  </a:cubicBezTo>
                  <a:cubicBezTo>
                    <a:pt x="127" y="26"/>
                    <a:pt x="156" y="55"/>
                    <a:pt x="156" y="91"/>
                  </a:cubicBezTo>
                  <a:cubicBezTo>
                    <a:pt x="156" y="127"/>
                    <a:pt x="127" y="156"/>
                    <a:pt x="91" y="156"/>
                  </a:cubicBezTo>
                  <a:close/>
                  <a:moveTo>
                    <a:pt x="91" y="156"/>
                  </a:moveTo>
                  <a:cubicBezTo>
                    <a:pt x="91" y="156"/>
                    <a:pt x="91" y="156"/>
                    <a:pt x="91" y="15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IN" sz="1053">
                <a:solidFill>
                  <a:schemeClr val="tx2"/>
                </a:solidFill>
                <a:latin typeface="微软雅黑" panose="020B0503020204020204" pitchFamily="34" charset="-122"/>
                <a:ea typeface="微软雅黑" panose="020B0503020204020204" pitchFamily="34" charset="-122"/>
              </a:endParaRPr>
            </a:p>
          </p:txBody>
        </p:sp>
        <p:sp>
          <p:nvSpPr>
            <p:cNvPr id="22" name="Freeform 18"/>
            <p:cNvSpPr>
              <a:spLocks noEditPoints="1"/>
            </p:cNvSpPr>
            <p:nvPr/>
          </p:nvSpPr>
          <p:spPr bwMode="auto">
            <a:xfrm>
              <a:off x="4955381" y="4184650"/>
              <a:ext cx="333375" cy="252413"/>
            </a:xfrm>
            <a:custGeom>
              <a:avLst/>
              <a:gdLst>
                <a:gd name="T0" fmla="*/ 160 w 170"/>
                <a:gd name="T1" fmla="*/ 0 h 128"/>
                <a:gd name="T2" fmla="*/ 11 w 170"/>
                <a:gd name="T3" fmla="*/ 0 h 128"/>
                <a:gd name="T4" fmla="*/ 0 w 170"/>
                <a:gd name="T5" fmla="*/ 10 h 128"/>
                <a:gd name="T6" fmla="*/ 0 w 170"/>
                <a:gd name="T7" fmla="*/ 117 h 128"/>
                <a:gd name="T8" fmla="*/ 11 w 170"/>
                <a:gd name="T9" fmla="*/ 128 h 128"/>
                <a:gd name="T10" fmla="*/ 160 w 170"/>
                <a:gd name="T11" fmla="*/ 128 h 128"/>
                <a:gd name="T12" fmla="*/ 170 w 170"/>
                <a:gd name="T13" fmla="*/ 117 h 128"/>
                <a:gd name="T14" fmla="*/ 170 w 170"/>
                <a:gd name="T15" fmla="*/ 10 h 128"/>
                <a:gd name="T16" fmla="*/ 160 w 170"/>
                <a:gd name="T17" fmla="*/ 0 h 128"/>
                <a:gd name="T18" fmla="*/ 157 w 170"/>
                <a:gd name="T19" fmla="*/ 110 h 128"/>
                <a:gd name="T20" fmla="*/ 13 w 170"/>
                <a:gd name="T21" fmla="*/ 110 h 128"/>
                <a:gd name="T22" fmla="*/ 13 w 170"/>
                <a:gd name="T23" fmla="*/ 14 h 128"/>
                <a:gd name="T24" fmla="*/ 157 w 170"/>
                <a:gd name="T25" fmla="*/ 14 h 128"/>
                <a:gd name="T26" fmla="*/ 157 w 170"/>
                <a:gd name="T27" fmla="*/ 110 h 128"/>
                <a:gd name="T28" fmla="*/ 157 w 170"/>
                <a:gd name="T29" fmla="*/ 110 h 128"/>
                <a:gd name="T30" fmla="*/ 157 w 170"/>
                <a:gd name="T31" fmla="*/ 11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0" h="128">
                  <a:moveTo>
                    <a:pt x="160" y="0"/>
                  </a:moveTo>
                  <a:cubicBezTo>
                    <a:pt x="11" y="0"/>
                    <a:pt x="11" y="0"/>
                    <a:pt x="11" y="0"/>
                  </a:cubicBezTo>
                  <a:cubicBezTo>
                    <a:pt x="5" y="0"/>
                    <a:pt x="0" y="4"/>
                    <a:pt x="0" y="10"/>
                  </a:cubicBezTo>
                  <a:cubicBezTo>
                    <a:pt x="0" y="117"/>
                    <a:pt x="0" y="117"/>
                    <a:pt x="0" y="117"/>
                  </a:cubicBezTo>
                  <a:cubicBezTo>
                    <a:pt x="0" y="123"/>
                    <a:pt x="5" y="128"/>
                    <a:pt x="11" y="128"/>
                  </a:cubicBezTo>
                  <a:cubicBezTo>
                    <a:pt x="160" y="128"/>
                    <a:pt x="160" y="128"/>
                    <a:pt x="160" y="128"/>
                  </a:cubicBezTo>
                  <a:cubicBezTo>
                    <a:pt x="166" y="128"/>
                    <a:pt x="170" y="123"/>
                    <a:pt x="170" y="117"/>
                  </a:cubicBezTo>
                  <a:cubicBezTo>
                    <a:pt x="170" y="10"/>
                    <a:pt x="170" y="10"/>
                    <a:pt x="170" y="10"/>
                  </a:cubicBezTo>
                  <a:cubicBezTo>
                    <a:pt x="170" y="4"/>
                    <a:pt x="166" y="0"/>
                    <a:pt x="160" y="0"/>
                  </a:cubicBezTo>
                  <a:close/>
                  <a:moveTo>
                    <a:pt x="157" y="110"/>
                  </a:moveTo>
                  <a:cubicBezTo>
                    <a:pt x="13" y="110"/>
                    <a:pt x="13" y="110"/>
                    <a:pt x="13" y="110"/>
                  </a:cubicBezTo>
                  <a:cubicBezTo>
                    <a:pt x="13" y="14"/>
                    <a:pt x="13" y="14"/>
                    <a:pt x="13" y="14"/>
                  </a:cubicBezTo>
                  <a:cubicBezTo>
                    <a:pt x="157" y="14"/>
                    <a:pt x="157" y="14"/>
                    <a:pt x="157" y="14"/>
                  </a:cubicBezTo>
                  <a:lnTo>
                    <a:pt x="157" y="110"/>
                  </a:lnTo>
                  <a:close/>
                  <a:moveTo>
                    <a:pt x="157" y="110"/>
                  </a:moveTo>
                  <a:cubicBezTo>
                    <a:pt x="157" y="110"/>
                    <a:pt x="157" y="110"/>
                    <a:pt x="157" y="11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IN" sz="1053">
                <a:solidFill>
                  <a:schemeClr val="tx2"/>
                </a:solidFill>
                <a:latin typeface="微软雅黑" panose="020B0503020204020204" pitchFamily="34" charset="-122"/>
                <a:ea typeface="微软雅黑" panose="020B0503020204020204" pitchFamily="34" charset="-122"/>
              </a:endParaRPr>
            </a:p>
          </p:txBody>
        </p:sp>
        <p:sp>
          <p:nvSpPr>
            <p:cNvPr id="23" name="Freeform 19"/>
            <p:cNvSpPr>
              <a:spLocks noEditPoints="1"/>
            </p:cNvSpPr>
            <p:nvPr/>
          </p:nvSpPr>
          <p:spPr bwMode="auto">
            <a:xfrm>
              <a:off x="5047456" y="4445000"/>
              <a:ext cx="150813" cy="38100"/>
            </a:xfrm>
            <a:custGeom>
              <a:avLst/>
              <a:gdLst>
                <a:gd name="T0" fmla="*/ 23 w 95"/>
                <a:gd name="T1" fmla="*/ 0 h 24"/>
                <a:gd name="T2" fmla="*/ 0 w 95"/>
                <a:gd name="T3" fmla="*/ 24 h 24"/>
                <a:gd name="T4" fmla="*/ 95 w 95"/>
                <a:gd name="T5" fmla="*/ 24 h 24"/>
                <a:gd name="T6" fmla="*/ 71 w 95"/>
                <a:gd name="T7" fmla="*/ 0 h 24"/>
                <a:gd name="T8" fmla="*/ 23 w 95"/>
                <a:gd name="T9" fmla="*/ 0 h 24"/>
                <a:gd name="T10" fmla="*/ 23 w 95"/>
                <a:gd name="T11" fmla="*/ 0 h 24"/>
                <a:gd name="T12" fmla="*/ 23 w 95"/>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95" h="24">
                  <a:moveTo>
                    <a:pt x="23" y="0"/>
                  </a:moveTo>
                  <a:lnTo>
                    <a:pt x="0" y="24"/>
                  </a:lnTo>
                  <a:lnTo>
                    <a:pt x="95" y="24"/>
                  </a:lnTo>
                  <a:lnTo>
                    <a:pt x="71" y="0"/>
                  </a:lnTo>
                  <a:lnTo>
                    <a:pt x="23" y="0"/>
                  </a:lnTo>
                  <a:close/>
                  <a:moveTo>
                    <a:pt x="23" y="0"/>
                  </a:moveTo>
                  <a:lnTo>
                    <a:pt x="23"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IN" sz="1053">
                <a:solidFill>
                  <a:schemeClr val="tx2"/>
                </a:solidFill>
                <a:latin typeface="微软雅黑" panose="020B0503020204020204" pitchFamily="34" charset="-122"/>
                <a:ea typeface="微软雅黑" panose="020B0503020204020204" pitchFamily="34" charset="-122"/>
              </a:endParaRPr>
            </a:p>
          </p:txBody>
        </p:sp>
        <p:sp>
          <p:nvSpPr>
            <p:cNvPr id="24" name="Freeform 20"/>
            <p:cNvSpPr>
              <a:spLocks noEditPoints="1"/>
            </p:cNvSpPr>
            <p:nvPr/>
          </p:nvSpPr>
          <p:spPr bwMode="auto">
            <a:xfrm>
              <a:off x="5047456" y="4445000"/>
              <a:ext cx="150813" cy="38100"/>
            </a:xfrm>
            <a:custGeom>
              <a:avLst/>
              <a:gdLst>
                <a:gd name="T0" fmla="*/ 23 w 95"/>
                <a:gd name="T1" fmla="*/ 0 h 24"/>
                <a:gd name="T2" fmla="*/ 0 w 95"/>
                <a:gd name="T3" fmla="*/ 24 h 24"/>
                <a:gd name="T4" fmla="*/ 95 w 95"/>
                <a:gd name="T5" fmla="*/ 24 h 24"/>
                <a:gd name="T6" fmla="*/ 71 w 95"/>
                <a:gd name="T7" fmla="*/ 0 h 24"/>
                <a:gd name="T8" fmla="*/ 23 w 95"/>
                <a:gd name="T9" fmla="*/ 0 h 24"/>
                <a:gd name="T10" fmla="*/ 23 w 95"/>
                <a:gd name="T11" fmla="*/ 0 h 24"/>
                <a:gd name="T12" fmla="*/ 23 w 95"/>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95" h="24">
                  <a:moveTo>
                    <a:pt x="23" y="0"/>
                  </a:moveTo>
                  <a:lnTo>
                    <a:pt x="0" y="24"/>
                  </a:lnTo>
                  <a:lnTo>
                    <a:pt x="95" y="24"/>
                  </a:lnTo>
                  <a:lnTo>
                    <a:pt x="71" y="0"/>
                  </a:lnTo>
                  <a:lnTo>
                    <a:pt x="23" y="0"/>
                  </a:lnTo>
                  <a:moveTo>
                    <a:pt x="23" y="0"/>
                  </a:moveTo>
                  <a:lnTo>
                    <a:pt x="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IN" sz="1053">
                <a:solidFill>
                  <a:schemeClr val="tx2"/>
                </a:solidFill>
                <a:latin typeface="微软雅黑" panose="020B0503020204020204" pitchFamily="34" charset="-122"/>
                <a:ea typeface="微软雅黑" panose="020B0503020204020204" pitchFamily="34" charset="-122"/>
              </a:endParaRPr>
            </a:p>
          </p:txBody>
        </p:sp>
        <p:sp>
          <p:nvSpPr>
            <p:cNvPr id="25" name="Freeform 21"/>
            <p:cNvSpPr>
              <a:spLocks noEditPoints="1"/>
            </p:cNvSpPr>
            <p:nvPr/>
          </p:nvSpPr>
          <p:spPr bwMode="auto">
            <a:xfrm>
              <a:off x="5009356" y="4267200"/>
              <a:ext cx="220663" cy="96838"/>
            </a:xfrm>
            <a:custGeom>
              <a:avLst/>
              <a:gdLst>
                <a:gd name="T0" fmla="*/ 7 w 112"/>
                <a:gd name="T1" fmla="*/ 49 h 49"/>
                <a:gd name="T2" fmla="*/ 14 w 112"/>
                <a:gd name="T3" fmla="*/ 42 h 49"/>
                <a:gd name="T4" fmla="*/ 14 w 112"/>
                <a:gd name="T5" fmla="*/ 40 h 49"/>
                <a:gd name="T6" fmla="*/ 45 w 112"/>
                <a:gd name="T7" fmla="*/ 14 h 49"/>
                <a:gd name="T8" fmla="*/ 49 w 112"/>
                <a:gd name="T9" fmla="*/ 16 h 49"/>
                <a:gd name="T10" fmla="*/ 53 w 112"/>
                <a:gd name="T11" fmla="*/ 15 h 49"/>
                <a:gd name="T12" fmla="*/ 71 w 112"/>
                <a:gd name="T13" fmla="*/ 30 h 49"/>
                <a:gd name="T14" fmla="*/ 70 w 112"/>
                <a:gd name="T15" fmla="*/ 31 h 49"/>
                <a:gd name="T16" fmla="*/ 77 w 112"/>
                <a:gd name="T17" fmla="*/ 38 h 49"/>
                <a:gd name="T18" fmla="*/ 84 w 112"/>
                <a:gd name="T19" fmla="*/ 31 h 49"/>
                <a:gd name="T20" fmla="*/ 84 w 112"/>
                <a:gd name="T21" fmla="*/ 29 h 49"/>
                <a:gd name="T22" fmla="*/ 102 w 112"/>
                <a:gd name="T23" fmla="*/ 13 h 49"/>
                <a:gd name="T24" fmla="*/ 105 w 112"/>
                <a:gd name="T25" fmla="*/ 14 h 49"/>
                <a:gd name="T26" fmla="*/ 112 w 112"/>
                <a:gd name="T27" fmla="*/ 7 h 49"/>
                <a:gd name="T28" fmla="*/ 105 w 112"/>
                <a:gd name="T29" fmla="*/ 0 h 49"/>
                <a:gd name="T30" fmla="*/ 98 w 112"/>
                <a:gd name="T31" fmla="*/ 7 h 49"/>
                <a:gd name="T32" fmla="*/ 98 w 112"/>
                <a:gd name="T33" fmla="*/ 10 h 49"/>
                <a:gd name="T34" fmla="*/ 81 w 112"/>
                <a:gd name="T35" fmla="*/ 26 h 49"/>
                <a:gd name="T36" fmla="*/ 77 w 112"/>
                <a:gd name="T37" fmla="*/ 24 h 49"/>
                <a:gd name="T38" fmla="*/ 73 w 112"/>
                <a:gd name="T39" fmla="*/ 26 h 49"/>
                <a:gd name="T40" fmla="*/ 56 w 112"/>
                <a:gd name="T41" fmla="*/ 11 h 49"/>
                <a:gd name="T42" fmla="*/ 56 w 112"/>
                <a:gd name="T43" fmla="*/ 9 h 49"/>
                <a:gd name="T44" fmla="*/ 49 w 112"/>
                <a:gd name="T45" fmla="*/ 2 h 49"/>
                <a:gd name="T46" fmla="*/ 42 w 112"/>
                <a:gd name="T47" fmla="*/ 9 h 49"/>
                <a:gd name="T48" fmla="*/ 43 w 112"/>
                <a:gd name="T49" fmla="*/ 11 h 49"/>
                <a:gd name="T50" fmla="*/ 11 w 112"/>
                <a:gd name="T51" fmla="*/ 36 h 49"/>
                <a:gd name="T52" fmla="*/ 7 w 112"/>
                <a:gd name="T53" fmla="*/ 35 h 49"/>
                <a:gd name="T54" fmla="*/ 0 w 112"/>
                <a:gd name="T55" fmla="*/ 42 h 49"/>
                <a:gd name="T56" fmla="*/ 7 w 112"/>
                <a:gd name="T57" fmla="*/ 49 h 49"/>
                <a:gd name="T58" fmla="*/ 7 w 112"/>
                <a:gd name="T59" fmla="*/ 49 h 49"/>
                <a:gd name="T60" fmla="*/ 7 w 112"/>
                <a:gd name="T61"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2" h="49">
                  <a:moveTo>
                    <a:pt x="7" y="49"/>
                  </a:moveTo>
                  <a:cubicBezTo>
                    <a:pt x="11" y="49"/>
                    <a:pt x="14" y="45"/>
                    <a:pt x="14" y="42"/>
                  </a:cubicBezTo>
                  <a:cubicBezTo>
                    <a:pt x="14" y="41"/>
                    <a:pt x="14" y="40"/>
                    <a:pt x="14" y="40"/>
                  </a:cubicBezTo>
                  <a:cubicBezTo>
                    <a:pt x="23" y="33"/>
                    <a:pt x="38" y="20"/>
                    <a:pt x="45" y="14"/>
                  </a:cubicBezTo>
                  <a:cubicBezTo>
                    <a:pt x="47" y="15"/>
                    <a:pt x="48" y="16"/>
                    <a:pt x="49" y="16"/>
                  </a:cubicBezTo>
                  <a:cubicBezTo>
                    <a:pt x="51" y="16"/>
                    <a:pt x="52" y="15"/>
                    <a:pt x="53" y="15"/>
                  </a:cubicBezTo>
                  <a:cubicBezTo>
                    <a:pt x="57" y="19"/>
                    <a:pt x="65" y="25"/>
                    <a:pt x="71" y="30"/>
                  </a:cubicBezTo>
                  <a:cubicBezTo>
                    <a:pt x="71" y="30"/>
                    <a:pt x="70" y="31"/>
                    <a:pt x="70" y="31"/>
                  </a:cubicBezTo>
                  <a:cubicBezTo>
                    <a:pt x="70" y="35"/>
                    <a:pt x="73" y="38"/>
                    <a:pt x="77" y="38"/>
                  </a:cubicBezTo>
                  <a:cubicBezTo>
                    <a:pt x="81" y="38"/>
                    <a:pt x="84" y="35"/>
                    <a:pt x="84" y="31"/>
                  </a:cubicBezTo>
                  <a:cubicBezTo>
                    <a:pt x="84" y="31"/>
                    <a:pt x="84" y="30"/>
                    <a:pt x="84" y="29"/>
                  </a:cubicBezTo>
                  <a:cubicBezTo>
                    <a:pt x="102" y="13"/>
                    <a:pt x="102" y="13"/>
                    <a:pt x="102" y="13"/>
                  </a:cubicBezTo>
                  <a:cubicBezTo>
                    <a:pt x="103" y="14"/>
                    <a:pt x="104" y="14"/>
                    <a:pt x="105" y="14"/>
                  </a:cubicBezTo>
                  <a:cubicBezTo>
                    <a:pt x="109" y="14"/>
                    <a:pt x="112" y="11"/>
                    <a:pt x="112" y="7"/>
                  </a:cubicBezTo>
                  <a:cubicBezTo>
                    <a:pt x="112" y="3"/>
                    <a:pt x="109" y="0"/>
                    <a:pt x="105" y="0"/>
                  </a:cubicBezTo>
                  <a:cubicBezTo>
                    <a:pt x="101" y="0"/>
                    <a:pt x="98" y="3"/>
                    <a:pt x="98" y="7"/>
                  </a:cubicBezTo>
                  <a:cubicBezTo>
                    <a:pt x="98" y="8"/>
                    <a:pt x="98" y="9"/>
                    <a:pt x="98" y="10"/>
                  </a:cubicBezTo>
                  <a:cubicBezTo>
                    <a:pt x="93" y="14"/>
                    <a:pt x="86" y="21"/>
                    <a:pt x="81" y="26"/>
                  </a:cubicBezTo>
                  <a:cubicBezTo>
                    <a:pt x="80" y="25"/>
                    <a:pt x="79" y="24"/>
                    <a:pt x="77" y="24"/>
                  </a:cubicBezTo>
                  <a:cubicBezTo>
                    <a:pt x="76" y="24"/>
                    <a:pt x="74" y="25"/>
                    <a:pt x="73" y="26"/>
                  </a:cubicBezTo>
                  <a:cubicBezTo>
                    <a:pt x="68" y="22"/>
                    <a:pt x="61" y="16"/>
                    <a:pt x="56" y="11"/>
                  </a:cubicBezTo>
                  <a:cubicBezTo>
                    <a:pt x="56" y="11"/>
                    <a:pt x="56" y="10"/>
                    <a:pt x="56" y="9"/>
                  </a:cubicBezTo>
                  <a:cubicBezTo>
                    <a:pt x="56" y="5"/>
                    <a:pt x="53" y="2"/>
                    <a:pt x="49" y="2"/>
                  </a:cubicBezTo>
                  <a:cubicBezTo>
                    <a:pt x="46" y="2"/>
                    <a:pt x="42" y="5"/>
                    <a:pt x="42" y="9"/>
                  </a:cubicBezTo>
                  <a:cubicBezTo>
                    <a:pt x="42" y="10"/>
                    <a:pt x="43" y="11"/>
                    <a:pt x="43" y="11"/>
                  </a:cubicBezTo>
                  <a:cubicBezTo>
                    <a:pt x="11" y="36"/>
                    <a:pt x="11" y="36"/>
                    <a:pt x="11" y="36"/>
                  </a:cubicBezTo>
                  <a:cubicBezTo>
                    <a:pt x="10" y="35"/>
                    <a:pt x="9" y="35"/>
                    <a:pt x="7" y="35"/>
                  </a:cubicBezTo>
                  <a:cubicBezTo>
                    <a:pt x="4" y="35"/>
                    <a:pt x="0" y="38"/>
                    <a:pt x="0" y="42"/>
                  </a:cubicBezTo>
                  <a:cubicBezTo>
                    <a:pt x="0" y="45"/>
                    <a:pt x="4" y="49"/>
                    <a:pt x="7" y="49"/>
                  </a:cubicBezTo>
                  <a:close/>
                  <a:moveTo>
                    <a:pt x="7" y="49"/>
                  </a:moveTo>
                  <a:cubicBezTo>
                    <a:pt x="7" y="49"/>
                    <a:pt x="7" y="49"/>
                    <a:pt x="7" y="49"/>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IN" sz="1053">
                <a:solidFill>
                  <a:schemeClr val="tx2"/>
                </a:solidFill>
                <a:latin typeface="微软雅黑" panose="020B0503020204020204" pitchFamily="34" charset="-122"/>
                <a:ea typeface="微软雅黑" panose="020B0503020204020204" pitchFamily="34" charset="-122"/>
              </a:endParaRPr>
            </a:p>
          </p:txBody>
        </p:sp>
        <p:sp>
          <p:nvSpPr>
            <p:cNvPr id="26" name="TextBox 26"/>
            <p:cNvSpPr txBox="1"/>
            <p:nvPr/>
          </p:nvSpPr>
          <p:spPr>
            <a:xfrm>
              <a:off x="5541277" y="2811396"/>
              <a:ext cx="494152" cy="615553"/>
            </a:xfrm>
            <a:prstGeom prst="rect">
              <a:avLst/>
            </a:prstGeom>
            <a:noFill/>
          </p:spPr>
          <p:txBody>
            <a:bodyPr wrap="none" rtlCol="0">
              <a:spAutoFit/>
            </a:bodyPr>
            <a:lstStyle/>
            <a:p>
              <a:r>
                <a:rPr lang="en-GB" sz="24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S</a:t>
              </a:r>
              <a:endParaRPr lang="en-IN" sz="24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7" name="TextBox 27"/>
            <p:cNvSpPr txBox="1"/>
            <p:nvPr/>
          </p:nvSpPr>
          <p:spPr>
            <a:xfrm>
              <a:off x="6371347" y="2811396"/>
              <a:ext cx="688651" cy="615553"/>
            </a:xfrm>
            <a:prstGeom prst="rect">
              <a:avLst/>
            </a:prstGeom>
            <a:noFill/>
          </p:spPr>
          <p:txBody>
            <a:bodyPr wrap="none" rtlCol="0">
              <a:spAutoFit/>
            </a:bodyPr>
            <a:lstStyle/>
            <a:p>
              <a:r>
                <a:rPr lang="en-GB" sz="24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W</a:t>
              </a:r>
              <a:endParaRPr lang="en-IN" sz="24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8" name="TextBox 28"/>
            <p:cNvSpPr txBox="1"/>
            <p:nvPr/>
          </p:nvSpPr>
          <p:spPr>
            <a:xfrm>
              <a:off x="5465761" y="3698876"/>
              <a:ext cx="581784" cy="615553"/>
            </a:xfrm>
            <a:prstGeom prst="rect">
              <a:avLst/>
            </a:prstGeom>
            <a:noFill/>
          </p:spPr>
          <p:txBody>
            <a:bodyPr wrap="none" rtlCol="0">
              <a:spAutoFit/>
            </a:bodyPr>
            <a:lstStyle/>
            <a:p>
              <a:r>
                <a:rPr lang="en-GB" sz="24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O</a:t>
              </a:r>
              <a:endParaRPr lang="en-IN" sz="24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9" name="TextBox 29"/>
            <p:cNvSpPr txBox="1"/>
            <p:nvPr/>
          </p:nvSpPr>
          <p:spPr>
            <a:xfrm>
              <a:off x="6421010" y="3708840"/>
              <a:ext cx="502701" cy="615553"/>
            </a:xfrm>
            <a:prstGeom prst="rect">
              <a:avLst/>
            </a:prstGeom>
            <a:noFill/>
          </p:spPr>
          <p:txBody>
            <a:bodyPr wrap="none" rtlCol="0">
              <a:spAutoFit/>
            </a:bodyPr>
            <a:lstStyle/>
            <a:p>
              <a:r>
                <a:rPr lang="en-GB" sz="24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T</a:t>
              </a:r>
              <a:endParaRPr lang="en-IN" sz="24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grpSp>
      <p:sp>
        <p:nvSpPr>
          <p:cNvPr id="30" name="TextBox 30"/>
          <p:cNvSpPr txBox="1"/>
          <p:nvPr/>
        </p:nvSpPr>
        <p:spPr>
          <a:xfrm>
            <a:off x="1955051" y="1154912"/>
            <a:ext cx="1107996" cy="276999"/>
          </a:xfrm>
          <a:prstGeom prst="rect">
            <a:avLst/>
          </a:prstGeom>
          <a:noFill/>
        </p:spPr>
        <p:txBody>
          <a:bodyPr wrap="none" rtlCol="0">
            <a:spAutoFit/>
          </a:bodyPr>
          <a:lstStyle/>
          <a:p>
            <a:r>
              <a:rPr lang="zh-CN" altLang="en-US" sz="1200" dirty="0">
                <a:solidFill>
                  <a:schemeClr val="accent1"/>
                </a:solidFill>
                <a:latin typeface="微软雅黑" panose="020B0503020204020204" pitchFamily="34" charset="-122"/>
                <a:ea typeface="微软雅黑" panose="020B0503020204020204" pitchFamily="34" charset="-122"/>
              </a:rPr>
              <a:t>Click Edit Title</a:t>
            </a:r>
          </a:p>
        </p:txBody>
      </p:sp>
      <p:sp>
        <p:nvSpPr>
          <p:cNvPr id="31" name="Rectangle 31"/>
          <p:cNvSpPr/>
          <p:nvPr/>
        </p:nvSpPr>
        <p:spPr>
          <a:xfrm>
            <a:off x="163714" y="1354768"/>
            <a:ext cx="2670569" cy="369332"/>
          </a:xfrm>
          <a:prstGeom prst="rect">
            <a:avLst/>
          </a:prstGeom>
        </p:spPr>
        <p:txBody>
          <a:bodyPr wrap="square">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2" name="TextBox 32"/>
          <p:cNvSpPr txBox="1"/>
          <p:nvPr/>
        </p:nvSpPr>
        <p:spPr>
          <a:xfrm>
            <a:off x="6473431" y="1216269"/>
            <a:ext cx="1155926" cy="276999"/>
          </a:xfrm>
          <a:prstGeom prst="rect">
            <a:avLst/>
          </a:prstGeom>
          <a:noFill/>
        </p:spPr>
        <p:txBody>
          <a:bodyPr wrap="square" rtlCol="0">
            <a:spAutoFit/>
          </a:bodyPr>
          <a:lstStyle/>
          <a:p>
            <a:r>
              <a:rPr lang="zh-CN" altLang="en-US" sz="1200" dirty="0">
                <a:solidFill>
                  <a:schemeClr val="accent2"/>
                </a:solidFill>
                <a:latin typeface="微软雅黑" panose="020B0503020204020204" pitchFamily="34" charset="-122"/>
                <a:ea typeface="微软雅黑" panose="020B0503020204020204" pitchFamily="34" charset="-122"/>
              </a:rPr>
              <a:t>Click Edit Title</a:t>
            </a:r>
          </a:p>
        </p:txBody>
      </p:sp>
      <p:sp>
        <p:nvSpPr>
          <p:cNvPr id="33" name="Rectangle 33"/>
          <p:cNvSpPr/>
          <p:nvPr/>
        </p:nvSpPr>
        <p:spPr>
          <a:xfrm>
            <a:off x="6473431" y="1429555"/>
            <a:ext cx="2670569" cy="369332"/>
          </a:xfrm>
          <a:prstGeom prst="rect">
            <a:avLst/>
          </a:prstGeom>
        </p:spPr>
        <p:txBody>
          <a:bodyPr wrap="square">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4" name="TextBox 34"/>
          <p:cNvSpPr txBox="1"/>
          <p:nvPr/>
        </p:nvSpPr>
        <p:spPr>
          <a:xfrm>
            <a:off x="6473431" y="3786605"/>
            <a:ext cx="1155925" cy="276999"/>
          </a:xfrm>
          <a:prstGeom prst="rect">
            <a:avLst/>
          </a:prstGeom>
          <a:noFill/>
        </p:spPr>
        <p:txBody>
          <a:bodyPr wrap="square" rtlCol="0">
            <a:spAutoFit/>
          </a:bodyPr>
          <a:lstStyle/>
          <a:p>
            <a:r>
              <a:rPr lang="zh-CN" altLang="en-US" sz="1200" dirty="0">
                <a:solidFill>
                  <a:schemeClr val="accent3"/>
                </a:solidFill>
                <a:latin typeface="微软雅黑" panose="020B0503020204020204" pitchFamily="34" charset="-122"/>
                <a:ea typeface="微软雅黑" panose="020B0503020204020204" pitchFamily="34" charset="-122"/>
              </a:rPr>
              <a:t>Click Edit Title</a:t>
            </a:r>
          </a:p>
        </p:txBody>
      </p:sp>
      <p:sp>
        <p:nvSpPr>
          <p:cNvPr id="35" name="Rectangle 35"/>
          <p:cNvSpPr/>
          <p:nvPr/>
        </p:nvSpPr>
        <p:spPr>
          <a:xfrm>
            <a:off x="6473431" y="3999891"/>
            <a:ext cx="2670569" cy="369332"/>
          </a:xfrm>
          <a:prstGeom prst="rect">
            <a:avLst/>
          </a:prstGeom>
        </p:spPr>
        <p:txBody>
          <a:bodyPr wrap="square">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6" name="TextBox 36"/>
          <p:cNvSpPr txBox="1"/>
          <p:nvPr/>
        </p:nvSpPr>
        <p:spPr>
          <a:xfrm>
            <a:off x="1552179" y="3786605"/>
            <a:ext cx="1107996" cy="276999"/>
          </a:xfrm>
          <a:prstGeom prst="rect">
            <a:avLst/>
          </a:prstGeom>
          <a:noFill/>
        </p:spPr>
        <p:txBody>
          <a:bodyPr wrap="none" rtlCol="0">
            <a:spAutoFit/>
          </a:bodyPr>
          <a:lstStyle/>
          <a:p>
            <a:r>
              <a:rPr lang="zh-CN" altLang="en-US" sz="1200" dirty="0">
                <a:solidFill>
                  <a:schemeClr val="accent4"/>
                </a:solidFill>
                <a:latin typeface="微软雅黑" panose="020B0503020204020204" pitchFamily="34" charset="-122"/>
                <a:ea typeface="微软雅黑" panose="020B0503020204020204" pitchFamily="34" charset="-122"/>
              </a:rPr>
              <a:t>Click Edit Title</a:t>
            </a:r>
          </a:p>
        </p:txBody>
      </p:sp>
      <p:sp>
        <p:nvSpPr>
          <p:cNvPr id="37" name="Rectangle 37"/>
          <p:cNvSpPr/>
          <p:nvPr/>
        </p:nvSpPr>
        <p:spPr>
          <a:xfrm>
            <a:off x="194498" y="3986461"/>
            <a:ext cx="2670569" cy="369332"/>
          </a:xfrm>
          <a:prstGeom prst="rect">
            <a:avLst/>
          </a:prstGeom>
        </p:spPr>
        <p:txBody>
          <a:bodyPr wrap="square">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494488035"/>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a14="http://schemas.microsoft.com/office/drawing/2010/main"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8" presetClass="entr" presetSubtype="1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strips(downLeft)">
                                      <p:cBhvr>
                                        <p:cTn id="11" dur="500"/>
                                        <p:tgtEl>
                                          <p:spTgt spid="7"/>
                                        </p:tgtEl>
                                      </p:cBhvr>
                                    </p:animEffect>
                                  </p:childTnLst>
                                </p:cTn>
                              </p:par>
                            </p:childTnLst>
                          </p:cTn>
                        </p:par>
                        <p:par>
                          <p:cTn id="12" fill="hold">
                            <p:stCondLst>
                              <p:cond delay="1000"/>
                            </p:stCondLst>
                            <p:childTnLst>
                              <p:par>
                                <p:cTn id="13" presetID="18" presetClass="entr" presetSubtype="12"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strips(downLeft)">
                                      <p:cBhvr>
                                        <p:cTn id="15" dur="500"/>
                                        <p:tgtEl>
                                          <p:spTgt spid="30"/>
                                        </p:tgtEl>
                                      </p:cBhvr>
                                    </p:animEffect>
                                  </p:childTnLst>
                                </p:cTn>
                              </p:par>
                            </p:childTnLst>
                          </p:cTn>
                        </p:par>
                        <p:par>
                          <p:cTn id="16" fill="hold">
                            <p:stCondLst>
                              <p:cond delay="1500"/>
                            </p:stCondLst>
                            <p:childTnLst>
                              <p:par>
                                <p:cTn id="17" presetID="18" presetClass="entr" presetSubtype="12"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strips(downLeft)">
                                      <p:cBhvr>
                                        <p:cTn id="19" dur="500"/>
                                        <p:tgtEl>
                                          <p:spTgt spid="31"/>
                                        </p:tgtEl>
                                      </p:cBhvr>
                                    </p:animEffect>
                                  </p:childTnLst>
                                </p:cTn>
                              </p:par>
                            </p:childTnLst>
                          </p:cTn>
                        </p:par>
                        <p:par>
                          <p:cTn id="20" fill="hold">
                            <p:stCondLst>
                              <p:cond delay="2000"/>
                            </p:stCondLst>
                            <p:childTnLst>
                              <p:par>
                                <p:cTn id="21" presetID="18" presetClass="entr" presetSubtype="6"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strips(downRight)">
                                      <p:cBhvr>
                                        <p:cTn id="23" dur="500"/>
                                        <p:tgtEl>
                                          <p:spTgt spid="32"/>
                                        </p:tgtEl>
                                      </p:cBhvr>
                                    </p:animEffect>
                                  </p:childTnLst>
                                </p:cTn>
                              </p:par>
                            </p:childTnLst>
                          </p:cTn>
                        </p:par>
                        <p:par>
                          <p:cTn id="24" fill="hold">
                            <p:stCondLst>
                              <p:cond delay="2500"/>
                            </p:stCondLst>
                            <p:childTnLst>
                              <p:par>
                                <p:cTn id="25" presetID="18" presetClass="entr" presetSubtype="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strips(downRight)">
                                      <p:cBhvr>
                                        <p:cTn id="27" dur="500"/>
                                        <p:tgtEl>
                                          <p:spTgt spid="6"/>
                                        </p:tgtEl>
                                      </p:cBhvr>
                                    </p:animEffect>
                                  </p:childTnLst>
                                </p:cTn>
                              </p:par>
                            </p:childTnLst>
                          </p:cTn>
                        </p:par>
                        <p:par>
                          <p:cTn id="28" fill="hold">
                            <p:stCondLst>
                              <p:cond delay="3000"/>
                            </p:stCondLst>
                            <p:childTnLst>
                              <p:par>
                                <p:cTn id="29" presetID="18" presetClass="entr" presetSubtype="6"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strips(downRight)">
                                      <p:cBhvr>
                                        <p:cTn id="31" dur="500"/>
                                        <p:tgtEl>
                                          <p:spTgt spid="33"/>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up)">
                                      <p:cBhvr>
                                        <p:cTn id="35" dur="500"/>
                                        <p:tgtEl>
                                          <p:spTgt spid="5"/>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wipe(up)">
                                      <p:cBhvr>
                                        <p:cTn id="39" dur="500"/>
                                        <p:tgtEl>
                                          <p:spTgt spid="36"/>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wipe(up)">
                                      <p:cBhvr>
                                        <p:cTn id="43" dur="500"/>
                                        <p:tgtEl>
                                          <p:spTgt spid="37"/>
                                        </p:tgtEl>
                                      </p:cBhvr>
                                    </p:animEffect>
                                  </p:childTnLst>
                                </p:cTn>
                              </p:par>
                            </p:childTnLst>
                          </p:cTn>
                        </p:par>
                        <p:par>
                          <p:cTn id="44" fill="hold">
                            <p:stCondLst>
                              <p:cond delay="5000"/>
                            </p:stCondLst>
                            <p:childTnLst>
                              <p:par>
                                <p:cTn id="45" presetID="22" presetClass="entr" presetSubtype="1" fill="hold" grpId="0" nodeType="after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wipe(up)">
                                      <p:cBhvr>
                                        <p:cTn id="47" dur="500"/>
                                        <p:tgtEl>
                                          <p:spTgt spid="34"/>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ipe(up)">
                                      <p:cBhvr>
                                        <p:cTn id="51" dur="500"/>
                                        <p:tgtEl>
                                          <p:spTgt spid="3"/>
                                        </p:tgtEl>
                                      </p:cBhvr>
                                    </p:animEffect>
                                  </p:childTnLst>
                                </p:cTn>
                              </p:par>
                            </p:childTnLst>
                          </p:cTn>
                        </p:par>
                        <p:par>
                          <p:cTn id="52" fill="hold">
                            <p:stCondLst>
                              <p:cond delay="6000"/>
                            </p:stCondLst>
                            <p:childTnLst>
                              <p:par>
                                <p:cTn id="53" presetID="22" presetClass="entr" presetSubtype="1" fill="hold" grpId="0" nodeType="after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wipe(up)">
                                      <p:cBhvr>
                                        <p:cTn id="5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30" grpId="0"/>
      <p:bldP spid="31" grpId="0"/>
      <p:bldP spid="32" grpId="0"/>
      <p:bldP spid="33" grpId="0"/>
      <p:bldP spid="34" grpId="0"/>
      <p:bldP spid="35" grpId="0"/>
      <p:bldP spid="36" grpId="0"/>
      <p:bldP spid="3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淘宝店chenying0907出品 5"/>
          <p:cNvSpPr txBox="1"/>
          <p:nvPr/>
        </p:nvSpPr>
        <p:spPr>
          <a:xfrm>
            <a:off x="3818973" y="158344"/>
            <a:ext cx="1470384" cy="338554"/>
          </a:xfrm>
          <a:prstGeom prst="rect">
            <a:avLst/>
          </a:prstGeom>
          <a:noFill/>
        </p:spPr>
        <p:txBody>
          <a:bodyPr wrap="square" rtlCol="0">
            <a:spAutoFit/>
          </a:bodyPr>
          <a:lstStyle/>
          <a:p>
            <a:r>
              <a:rPr lang="zh-CN" altLang="en-US" sz="1600" dirty="0">
                <a:solidFill>
                  <a:schemeClr val="tx2"/>
                </a:solidFill>
                <a:latin typeface="微软雅黑" pitchFamily="34" charset="-122"/>
                <a:ea typeface="微软雅黑" pitchFamily="34" charset="-122"/>
              </a:rPr>
              <a:t>Title bar</a:t>
            </a:r>
          </a:p>
        </p:txBody>
      </p:sp>
      <p:sp>
        <p:nvSpPr>
          <p:cNvPr id="3" name="Freeform 5"/>
          <p:cNvSpPr>
            <a:spLocks noEditPoints="1"/>
          </p:cNvSpPr>
          <p:nvPr/>
        </p:nvSpPr>
        <p:spPr bwMode="auto">
          <a:xfrm>
            <a:off x="3607594" y="1101329"/>
            <a:ext cx="1874044" cy="1874044"/>
          </a:xfrm>
          <a:custGeom>
            <a:avLst/>
            <a:gdLst>
              <a:gd name="T0" fmla="*/ 1097 w 1097"/>
              <a:gd name="T1" fmla="*/ 670 h 1097"/>
              <a:gd name="T2" fmla="*/ 1097 w 1097"/>
              <a:gd name="T3" fmla="*/ 450 h 1097"/>
              <a:gd name="T4" fmla="*/ 1079 w 1097"/>
              <a:gd name="T5" fmla="*/ 433 h 1097"/>
              <a:gd name="T6" fmla="*/ 908 w 1097"/>
              <a:gd name="T7" fmla="*/ 352 h 1097"/>
              <a:gd name="T8" fmla="*/ 1018 w 1097"/>
              <a:gd name="T9" fmla="*/ 243 h 1097"/>
              <a:gd name="T10" fmla="*/ 862 w 1097"/>
              <a:gd name="T11" fmla="*/ 87 h 1097"/>
              <a:gd name="T12" fmla="*/ 838 w 1097"/>
              <a:gd name="T13" fmla="*/ 87 h 1097"/>
              <a:gd name="T14" fmla="*/ 664 w 1097"/>
              <a:gd name="T15" fmla="*/ 153 h 1097"/>
              <a:gd name="T16" fmla="*/ 664 w 1097"/>
              <a:gd name="T17" fmla="*/ 0 h 1097"/>
              <a:gd name="T18" fmla="*/ 444 w 1097"/>
              <a:gd name="T19" fmla="*/ 0 h 1097"/>
              <a:gd name="T20" fmla="*/ 427 w 1097"/>
              <a:gd name="T21" fmla="*/ 17 h 1097"/>
              <a:gd name="T22" fmla="*/ 355 w 1097"/>
              <a:gd name="T23" fmla="*/ 183 h 1097"/>
              <a:gd name="T24" fmla="*/ 247 w 1097"/>
              <a:gd name="T25" fmla="*/ 75 h 1097"/>
              <a:gd name="T26" fmla="*/ 91 w 1097"/>
              <a:gd name="T27" fmla="*/ 230 h 1097"/>
              <a:gd name="T28" fmla="*/ 91 w 1097"/>
              <a:gd name="T29" fmla="*/ 255 h 1097"/>
              <a:gd name="T30" fmla="*/ 151 w 1097"/>
              <a:gd name="T31" fmla="*/ 427 h 1097"/>
              <a:gd name="T32" fmla="*/ 0 w 1097"/>
              <a:gd name="T33" fmla="*/ 427 h 1097"/>
              <a:gd name="T34" fmla="*/ 0 w 1097"/>
              <a:gd name="T35" fmla="*/ 647 h 1097"/>
              <a:gd name="T36" fmla="*/ 17 w 1097"/>
              <a:gd name="T37" fmla="*/ 664 h 1097"/>
              <a:gd name="T38" fmla="*/ 185 w 1097"/>
              <a:gd name="T39" fmla="*/ 748 h 1097"/>
              <a:gd name="T40" fmla="*/ 79 w 1097"/>
              <a:gd name="T41" fmla="*/ 854 h 1097"/>
              <a:gd name="T42" fmla="*/ 234 w 1097"/>
              <a:gd name="T43" fmla="*/ 1010 h 1097"/>
              <a:gd name="T44" fmla="*/ 259 w 1097"/>
              <a:gd name="T45" fmla="*/ 1010 h 1097"/>
              <a:gd name="T46" fmla="*/ 432 w 1097"/>
              <a:gd name="T47" fmla="*/ 945 h 1097"/>
              <a:gd name="T48" fmla="*/ 432 w 1097"/>
              <a:gd name="T49" fmla="*/ 1097 h 1097"/>
              <a:gd name="T50" fmla="*/ 653 w 1097"/>
              <a:gd name="T51" fmla="*/ 1097 h 1097"/>
              <a:gd name="T52" fmla="*/ 670 w 1097"/>
              <a:gd name="T53" fmla="*/ 1080 h 1097"/>
              <a:gd name="T54" fmla="*/ 740 w 1097"/>
              <a:gd name="T55" fmla="*/ 912 h 1097"/>
              <a:gd name="T56" fmla="*/ 850 w 1097"/>
              <a:gd name="T57" fmla="*/ 1022 h 1097"/>
              <a:gd name="T58" fmla="*/ 1006 w 1097"/>
              <a:gd name="T59" fmla="*/ 867 h 1097"/>
              <a:gd name="T60" fmla="*/ 1006 w 1097"/>
              <a:gd name="T61" fmla="*/ 842 h 1097"/>
              <a:gd name="T62" fmla="*/ 940 w 1097"/>
              <a:gd name="T63" fmla="*/ 670 h 1097"/>
              <a:gd name="T64" fmla="*/ 792 w 1097"/>
              <a:gd name="T65" fmla="*/ 549 h 1097"/>
              <a:gd name="T66" fmla="*/ 299 w 1097"/>
              <a:gd name="T67" fmla="*/ 549 h 1097"/>
              <a:gd name="T68" fmla="*/ 792 w 1097"/>
              <a:gd name="T69" fmla="*/ 549 h 10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97" h="1097">
                <a:moveTo>
                  <a:pt x="1079" y="670"/>
                </a:moveTo>
                <a:cubicBezTo>
                  <a:pt x="1097" y="670"/>
                  <a:pt x="1097" y="670"/>
                  <a:pt x="1097" y="670"/>
                </a:cubicBezTo>
                <a:cubicBezTo>
                  <a:pt x="1097" y="653"/>
                  <a:pt x="1097" y="653"/>
                  <a:pt x="1097" y="653"/>
                </a:cubicBezTo>
                <a:cubicBezTo>
                  <a:pt x="1097" y="450"/>
                  <a:pt x="1097" y="450"/>
                  <a:pt x="1097" y="450"/>
                </a:cubicBezTo>
                <a:cubicBezTo>
                  <a:pt x="1097" y="433"/>
                  <a:pt x="1097" y="433"/>
                  <a:pt x="1097" y="433"/>
                </a:cubicBezTo>
                <a:cubicBezTo>
                  <a:pt x="1079" y="433"/>
                  <a:pt x="1079" y="433"/>
                  <a:pt x="1079" y="433"/>
                </a:cubicBezTo>
                <a:cubicBezTo>
                  <a:pt x="941" y="433"/>
                  <a:pt x="941" y="433"/>
                  <a:pt x="941" y="433"/>
                </a:cubicBezTo>
                <a:cubicBezTo>
                  <a:pt x="933" y="405"/>
                  <a:pt x="922" y="378"/>
                  <a:pt x="908" y="352"/>
                </a:cubicBezTo>
                <a:cubicBezTo>
                  <a:pt x="1006" y="255"/>
                  <a:pt x="1006" y="255"/>
                  <a:pt x="1006" y="255"/>
                </a:cubicBezTo>
                <a:cubicBezTo>
                  <a:pt x="1018" y="243"/>
                  <a:pt x="1018" y="243"/>
                  <a:pt x="1018" y="243"/>
                </a:cubicBezTo>
                <a:cubicBezTo>
                  <a:pt x="1006" y="230"/>
                  <a:pt x="1006" y="230"/>
                  <a:pt x="1006" y="230"/>
                </a:cubicBezTo>
                <a:cubicBezTo>
                  <a:pt x="862" y="87"/>
                  <a:pt x="862" y="87"/>
                  <a:pt x="862" y="87"/>
                </a:cubicBezTo>
                <a:cubicBezTo>
                  <a:pt x="850" y="75"/>
                  <a:pt x="850" y="75"/>
                  <a:pt x="850" y="75"/>
                </a:cubicBezTo>
                <a:cubicBezTo>
                  <a:pt x="838" y="87"/>
                  <a:pt x="838" y="87"/>
                  <a:pt x="838" y="87"/>
                </a:cubicBezTo>
                <a:cubicBezTo>
                  <a:pt x="740" y="185"/>
                  <a:pt x="740" y="185"/>
                  <a:pt x="740" y="185"/>
                </a:cubicBezTo>
                <a:cubicBezTo>
                  <a:pt x="716" y="172"/>
                  <a:pt x="690" y="161"/>
                  <a:pt x="664" y="153"/>
                </a:cubicBezTo>
                <a:cubicBezTo>
                  <a:pt x="664" y="17"/>
                  <a:pt x="664" y="17"/>
                  <a:pt x="664" y="17"/>
                </a:cubicBezTo>
                <a:cubicBezTo>
                  <a:pt x="664" y="0"/>
                  <a:pt x="664" y="0"/>
                  <a:pt x="664" y="0"/>
                </a:cubicBezTo>
                <a:cubicBezTo>
                  <a:pt x="647" y="0"/>
                  <a:pt x="647" y="0"/>
                  <a:pt x="647" y="0"/>
                </a:cubicBezTo>
                <a:cubicBezTo>
                  <a:pt x="444" y="0"/>
                  <a:pt x="444" y="0"/>
                  <a:pt x="444" y="0"/>
                </a:cubicBezTo>
                <a:cubicBezTo>
                  <a:pt x="427" y="0"/>
                  <a:pt x="427" y="0"/>
                  <a:pt x="427" y="0"/>
                </a:cubicBezTo>
                <a:cubicBezTo>
                  <a:pt x="427" y="17"/>
                  <a:pt x="427" y="17"/>
                  <a:pt x="427" y="17"/>
                </a:cubicBezTo>
                <a:cubicBezTo>
                  <a:pt x="427" y="153"/>
                  <a:pt x="427" y="153"/>
                  <a:pt x="427" y="153"/>
                </a:cubicBezTo>
                <a:cubicBezTo>
                  <a:pt x="402" y="161"/>
                  <a:pt x="378" y="171"/>
                  <a:pt x="355" y="183"/>
                </a:cubicBezTo>
                <a:cubicBezTo>
                  <a:pt x="259" y="87"/>
                  <a:pt x="259" y="87"/>
                  <a:pt x="259" y="87"/>
                </a:cubicBezTo>
                <a:cubicBezTo>
                  <a:pt x="247" y="75"/>
                  <a:pt x="247" y="75"/>
                  <a:pt x="247" y="75"/>
                </a:cubicBezTo>
                <a:cubicBezTo>
                  <a:pt x="234" y="87"/>
                  <a:pt x="234" y="87"/>
                  <a:pt x="234" y="87"/>
                </a:cubicBezTo>
                <a:cubicBezTo>
                  <a:pt x="91" y="230"/>
                  <a:pt x="91" y="230"/>
                  <a:pt x="91" y="230"/>
                </a:cubicBezTo>
                <a:cubicBezTo>
                  <a:pt x="79" y="243"/>
                  <a:pt x="79" y="243"/>
                  <a:pt x="79" y="243"/>
                </a:cubicBezTo>
                <a:cubicBezTo>
                  <a:pt x="91" y="255"/>
                  <a:pt x="91" y="255"/>
                  <a:pt x="91" y="255"/>
                </a:cubicBezTo>
                <a:cubicBezTo>
                  <a:pt x="185" y="349"/>
                  <a:pt x="185" y="349"/>
                  <a:pt x="185" y="349"/>
                </a:cubicBezTo>
                <a:cubicBezTo>
                  <a:pt x="171" y="374"/>
                  <a:pt x="160" y="400"/>
                  <a:pt x="151" y="427"/>
                </a:cubicBezTo>
                <a:cubicBezTo>
                  <a:pt x="17" y="427"/>
                  <a:pt x="17" y="427"/>
                  <a:pt x="17" y="427"/>
                </a:cubicBezTo>
                <a:cubicBezTo>
                  <a:pt x="0" y="427"/>
                  <a:pt x="0" y="427"/>
                  <a:pt x="0" y="427"/>
                </a:cubicBezTo>
                <a:cubicBezTo>
                  <a:pt x="0" y="444"/>
                  <a:pt x="0" y="444"/>
                  <a:pt x="0" y="444"/>
                </a:cubicBezTo>
                <a:cubicBezTo>
                  <a:pt x="0" y="647"/>
                  <a:pt x="0" y="647"/>
                  <a:pt x="0" y="647"/>
                </a:cubicBezTo>
                <a:cubicBezTo>
                  <a:pt x="0" y="664"/>
                  <a:pt x="0" y="664"/>
                  <a:pt x="0" y="664"/>
                </a:cubicBezTo>
                <a:cubicBezTo>
                  <a:pt x="17" y="664"/>
                  <a:pt x="17" y="664"/>
                  <a:pt x="17" y="664"/>
                </a:cubicBezTo>
                <a:cubicBezTo>
                  <a:pt x="150" y="664"/>
                  <a:pt x="150" y="664"/>
                  <a:pt x="150" y="664"/>
                </a:cubicBezTo>
                <a:cubicBezTo>
                  <a:pt x="158" y="694"/>
                  <a:pt x="170" y="722"/>
                  <a:pt x="185" y="748"/>
                </a:cubicBezTo>
                <a:cubicBezTo>
                  <a:pt x="91" y="842"/>
                  <a:pt x="91" y="842"/>
                  <a:pt x="91" y="842"/>
                </a:cubicBezTo>
                <a:cubicBezTo>
                  <a:pt x="79" y="854"/>
                  <a:pt x="79" y="854"/>
                  <a:pt x="79" y="854"/>
                </a:cubicBezTo>
                <a:cubicBezTo>
                  <a:pt x="91" y="867"/>
                  <a:pt x="91" y="867"/>
                  <a:pt x="91" y="867"/>
                </a:cubicBezTo>
                <a:cubicBezTo>
                  <a:pt x="234" y="1010"/>
                  <a:pt x="234" y="1010"/>
                  <a:pt x="234" y="1010"/>
                </a:cubicBezTo>
                <a:cubicBezTo>
                  <a:pt x="247" y="1022"/>
                  <a:pt x="247" y="1022"/>
                  <a:pt x="247" y="1022"/>
                </a:cubicBezTo>
                <a:cubicBezTo>
                  <a:pt x="259" y="1010"/>
                  <a:pt x="259" y="1010"/>
                  <a:pt x="259" y="1010"/>
                </a:cubicBezTo>
                <a:cubicBezTo>
                  <a:pt x="355" y="914"/>
                  <a:pt x="355" y="914"/>
                  <a:pt x="355" y="914"/>
                </a:cubicBezTo>
                <a:cubicBezTo>
                  <a:pt x="379" y="927"/>
                  <a:pt x="406" y="938"/>
                  <a:pt x="432" y="945"/>
                </a:cubicBezTo>
                <a:cubicBezTo>
                  <a:pt x="432" y="1080"/>
                  <a:pt x="432" y="1080"/>
                  <a:pt x="432" y="1080"/>
                </a:cubicBezTo>
                <a:cubicBezTo>
                  <a:pt x="432" y="1097"/>
                  <a:pt x="432" y="1097"/>
                  <a:pt x="432" y="1097"/>
                </a:cubicBezTo>
                <a:cubicBezTo>
                  <a:pt x="450" y="1097"/>
                  <a:pt x="450" y="1097"/>
                  <a:pt x="450" y="1097"/>
                </a:cubicBezTo>
                <a:cubicBezTo>
                  <a:pt x="653" y="1097"/>
                  <a:pt x="653" y="1097"/>
                  <a:pt x="653" y="1097"/>
                </a:cubicBezTo>
                <a:cubicBezTo>
                  <a:pt x="670" y="1097"/>
                  <a:pt x="670" y="1097"/>
                  <a:pt x="670" y="1097"/>
                </a:cubicBezTo>
                <a:cubicBezTo>
                  <a:pt x="670" y="1080"/>
                  <a:pt x="670" y="1080"/>
                  <a:pt x="670" y="1080"/>
                </a:cubicBezTo>
                <a:cubicBezTo>
                  <a:pt x="670" y="942"/>
                  <a:pt x="670" y="942"/>
                  <a:pt x="670" y="942"/>
                </a:cubicBezTo>
                <a:cubicBezTo>
                  <a:pt x="694" y="934"/>
                  <a:pt x="718" y="924"/>
                  <a:pt x="740" y="912"/>
                </a:cubicBezTo>
                <a:cubicBezTo>
                  <a:pt x="838" y="1010"/>
                  <a:pt x="838" y="1010"/>
                  <a:pt x="838" y="1010"/>
                </a:cubicBezTo>
                <a:cubicBezTo>
                  <a:pt x="850" y="1022"/>
                  <a:pt x="850" y="1022"/>
                  <a:pt x="850" y="1022"/>
                </a:cubicBezTo>
                <a:cubicBezTo>
                  <a:pt x="862" y="1010"/>
                  <a:pt x="862" y="1010"/>
                  <a:pt x="862" y="1010"/>
                </a:cubicBezTo>
                <a:cubicBezTo>
                  <a:pt x="1006" y="867"/>
                  <a:pt x="1006" y="867"/>
                  <a:pt x="1006" y="867"/>
                </a:cubicBezTo>
                <a:cubicBezTo>
                  <a:pt x="1018" y="854"/>
                  <a:pt x="1018" y="854"/>
                  <a:pt x="1018" y="854"/>
                </a:cubicBezTo>
                <a:cubicBezTo>
                  <a:pt x="1006" y="842"/>
                  <a:pt x="1006" y="842"/>
                  <a:pt x="1006" y="842"/>
                </a:cubicBezTo>
                <a:cubicBezTo>
                  <a:pt x="908" y="745"/>
                  <a:pt x="908" y="745"/>
                  <a:pt x="908" y="745"/>
                </a:cubicBezTo>
                <a:cubicBezTo>
                  <a:pt x="921" y="721"/>
                  <a:pt x="932" y="696"/>
                  <a:pt x="940" y="670"/>
                </a:cubicBezTo>
                <a:cubicBezTo>
                  <a:pt x="1079" y="670"/>
                  <a:pt x="1079" y="670"/>
                  <a:pt x="1079" y="670"/>
                </a:cubicBezTo>
                <a:close/>
                <a:moveTo>
                  <a:pt x="792" y="549"/>
                </a:moveTo>
                <a:cubicBezTo>
                  <a:pt x="792" y="684"/>
                  <a:pt x="681" y="795"/>
                  <a:pt x="545" y="795"/>
                </a:cubicBezTo>
                <a:cubicBezTo>
                  <a:pt x="410" y="795"/>
                  <a:pt x="299" y="684"/>
                  <a:pt x="299" y="549"/>
                </a:cubicBezTo>
                <a:cubicBezTo>
                  <a:pt x="299" y="413"/>
                  <a:pt x="410" y="302"/>
                  <a:pt x="545" y="302"/>
                </a:cubicBezTo>
                <a:cubicBezTo>
                  <a:pt x="681" y="302"/>
                  <a:pt x="792" y="413"/>
                  <a:pt x="792" y="549"/>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en-IN" sz="1053">
              <a:solidFill>
                <a:schemeClr val="tx2"/>
              </a:solidFill>
              <a:latin typeface="微软雅黑" panose="020B0503020204020204" pitchFamily="34" charset="-122"/>
              <a:ea typeface="微软雅黑" panose="020B0503020204020204" pitchFamily="34" charset="-122"/>
            </a:endParaRPr>
          </a:p>
        </p:txBody>
      </p:sp>
      <p:sp>
        <p:nvSpPr>
          <p:cNvPr id="5" name="TextBox 8"/>
          <p:cNvSpPr txBox="1"/>
          <p:nvPr/>
        </p:nvSpPr>
        <p:spPr>
          <a:xfrm>
            <a:off x="4275981" y="1715185"/>
            <a:ext cx="556679" cy="646331"/>
          </a:xfrm>
          <a:prstGeom prst="rect">
            <a:avLst/>
          </a:prstGeom>
          <a:noFill/>
        </p:spPr>
        <p:txBody>
          <a:bodyPr wrap="square" rtlCol="0">
            <a:spAutoFit/>
          </a:bodyPr>
          <a:lstStyle/>
          <a:p>
            <a:r>
              <a:rPr lang="zh-CN" altLang="en-US" sz="1200" dirty="0">
                <a:solidFill>
                  <a:schemeClr val="accent3"/>
                </a:solidFill>
                <a:latin typeface="微软雅黑" panose="020B0503020204020204" pitchFamily="34" charset="-122"/>
                <a:ea typeface="微软雅黑" panose="020B0503020204020204" pitchFamily="34" charset="-122"/>
              </a:rPr>
              <a:t>Click Edit Title</a:t>
            </a:r>
          </a:p>
        </p:txBody>
      </p:sp>
      <p:grpSp>
        <p:nvGrpSpPr>
          <p:cNvPr id="6" name="Group 8"/>
          <p:cNvGrpSpPr>
            <a:grpSpLocks noChangeAspect="1"/>
          </p:cNvGrpSpPr>
          <p:nvPr/>
        </p:nvGrpSpPr>
        <p:grpSpPr bwMode="auto">
          <a:xfrm>
            <a:off x="1166813" y="1505485"/>
            <a:ext cx="2440781" cy="1665122"/>
            <a:chOff x="898" y="1539"/>
            <a:chExt cx="2209" cy="1507"/>
          </a:xfrm>
        </p:grpSpPr>
        <p:sp>
          <p:nvSpPr>
            <p:cNvPr id="7" name="Freeform 9"/>
            <p:cNvSpPr>
              <a:spLocks noEditPoints="1"/>
            </p:cNvSpPr>
            <p:nvPr/>
          </p:nvSpPr>
          <p:spPr bwMode="auto">
            <a:xfrm>
              <a:off x="898" y="1539"/>
              <a:ext cx="1318" cy="1322"/>
            </a:xfrm>
            <a:custGeom>
              <a:avLst/>
              <a:gdLst>
                <a:gd name="T0" fmla="*/ 556 w 556"/>
                <a:gd name="T1" fmla="*/ 264 h 557"/>
                <a:gd name="T2" fmla="*/ 493 w 556"/>
                <a:gd name="T3" fmla="*/ 201 h 557"/>
                <a:gd name="T4" fmla="*/ 466 w 556"/>
                <a:gd name="T5" fmla="*/ 201 h 557"/>
                <a:gd name="T6" fmla="*/ 530 w 556"/>
                <a:gd name="T7" fmla="*/ 137 h 557"/>
                <a:gd name="T8" fmla="*/ 464 w 556"/>
                <a:gd name="T9" fmla="*/ 71 h 557"/>
                <a:gd name="T10" fmla="*/ 375 w 556"/>
                <a:gd name="T11" fmla="*/ 71 h 557"/>
                <a:gd name="T12" fmla="*/ 356 w 556"/>
                <a:gd name="T13" fmla="*/ 90 h 557"/>
                <a:gd name="T14" fmla="*/ 356 w 556"/>
                <a:gd name="T15" fmla="*/ 0 h 557"/>
                <a:gd name="T16" fmla="*/ 263 w 556"/>
                <a:gd name="T17" fmla="*/ 0 h 557"/>
                <a:gd name="T18" fmla="*/ 200 w 556"/>
                <a:gd name="T19" fmla="*/ 63 h 557"/>
                <a:gd name="T20" fmla="*/ 200 w 556"/>
                <a:gd name="T21" fmla="*/ 91 h 557"/>
                <a:gd name="T22" fmla="*/ 136 w 556"/>
                <a:gd name="T23" fmla="*/ 27 h 557"/>
                <a:gd name="T24" fmla="*/ 71 w 556"/>
                <a:gd name="T25" fmla="*/ 92 h 557"/>
                <a:gd name="T26" fmla="*/ 71 w 556"/>
                <a:gd name="T27" fmla="*/ 181 h 557"/>
                <a:gd name="T28" fmla="*/ 90 w 556"/>
                <a:gd name="T29" fmla="*/ 201 h 557"/>
                <a:gd name="T30" fmla="*/ 0 w 556"/>
                <a:gd name="T31" fmla="*/ 201 h 557"/>
                <a:gd name="T32" fmla="*/ 0 w 556"/>
                <a:gd name="T33" fmla="*/ 293 h 557"/>
                <a:gd name="T34" fmla="*/ 63 w 556"/>
                <a:gd name="T35" fmla="*/ 356 h 557"/>
                <a:gd name="T36" fmla="*/ 90 w 556"/>
                <a:gd name="T37" fmla="*/ 356 h 557"/>
                <a:gd name="T38" fmla="*/ 26 w 556"/>
                <a:gd name="T39" fmla="*/ 420 h 557"/>
                <a:gd name="T40" fmla="*/ 91 w 556"/>
                <a:gd name="T41" fmla="*/ 485 h 557"/>
                <a:gd name="T42" fmla="*/ 181 w 556"/>
                <a:gd name="T43" fmla="*/ 485 h 557"/>
                <a:gd name="T44" fmla="*/ 200 w 556"/>
                <a:gd name="T45" fmla="*/ 466 h 557"/>
                <a:gd name="T46" fmla="*/ 200 w 556"/>
                <a:gd name="T47" fmla="*/ 557 h 557"/>
                <a:gd name="T48" fmla="*/ 292 w 556"/>
                <a:gd name="T49" fmla="*/ 557 h 557"/>
                <a:gd name="T50" fmla="*/ 356 w 556"/>
                <a:gd name="T51" fmla="*/ 493 h 557"/>
                <a:gd name="T52" fmla="*/ 356 w 556"/>
                <a:gd name="T53" fmla="*/ 466 h 557"/>
                <a:gd name="T54" fmla="*/ 420 w 556"/>
                <a:gd name="T55" fmla="*/ 530 h 557"/>
                <a:gd name="T56" fmla="*/ 485 w 556"/>
                <a:gd name="T57" fmla="*/ 465 h 557"/>
                <a:gd name="T58" fmla="*/ 485 w 556"/>
                <a:gd name="T59" fmla="*/ 375 h 557"/>
                <a:gd name="T60" fmla="*/ 466 w 556"/>
                <a:gd name="T61" fmla="*/ 356 h 557"/>
                <a:gd name="T62" fmla="*/ 556 w 556"/>
                <a:gd name="T63" fmla="*/ 356 h 557"/>
                <a:gd name="T64" fmla="*/ 556 w 556"/>
                <a:gd name="T65" fmla="*/ 264 h 557"/>
                <a:gd name="T66" fmla="*/ 278 w 556"/>
                <a:gd name="T67" fmla="*/ 393 h 557"/>
                <a:gd name="T68" fmla="*/ 163 w 556"/>
                <a:gd name="T69" fmla="*/ 278 h 557"/>
                <a:gd name="T70" fmla="*/ 278 w 556"/>
                <a:gd name="T71" fmla="*/ 164 h 557"/>
                <a:gd name="T72" fmla="*/ 393 w 556"/>
                <a:gd name="T73" fmla="*/ 278 h 557"/>
                <a:gd name="T74" fmla="*/ 278 w 556"/>
                <a:gd name="T75" fmla="*/ 393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6" h="557">
                  <a:moveTo>
                    <a:pt x="556" y="264"/>
                  </a:moveTo>
                  <a:cubicBezTo>
                    <a:pt x="556" y="229"/>
                    <a:pt x="528" y="201"/>
                    <a:pt x="493" y="201"/>
                  </a:cubicBezTo>
                  <a:cubicBezTo>
                    <a:pt x="466" y="201"/>
                    <a:pt x="466" y="201"/>
                    <a:pt x="466" y="201"/>
                  </a:cubicBezTo>
                  <a:cubicBezTo>
                    <a:pt x="530" y="137"/>
                    <a:pt x="530" y="137"/>
                    <a:pt x="530" y="137"/>
                  </a:cubicBezTo>
                  <a:cubicBezTo>
                    <a:pt x="464" y="71"/>
                    <a:pt x="464" y="71"/>
                    <a:pt x="464" y="71"/>
                  </a:cubicBezTo>
                  <a:cubicBezTo>
                    <a:pt x="440" y="47"/>
                    <a:pt x="399" y="47"/>
                    <a:pt x="375" y="71"/>
                  </a:cubicBezTo>
                  <a:cubicBezTo>
                    <a:pt x="356" y="90"/>
                    <a:pt x="356" y="90"/>
                    <a:pt x="356" y="90"/>
                  </a:cubicBezTo>
                  <a:cubicBezTo>
                    <a:pt x="356" y="0"/>
                    <a:pt x="356" y="0"/>
                    <a:pt x="356" y="0"/>
                  </a:cubicBezTo>
                  <a:cubicBezTo>
                    <a:pt x="263" y="0"/>
                    <a:pt x="263" y="0"/>
                    <a:pt x="263" y="0"/>
                  </a:cubicBezTo>
                  <a:cubicBezTo>
                    <a:pt x="228" y="0"/>
                    <a:pt x="200" y="28"/>
                    <a:pt x="200" y="63"/>
                  </a:cubicBezTo>
                  <a:cubicBezTo>
                    <a:pt x="200" y="91"/>
                    <a:pt x="200" y="91"/>
                    <a:pt x="200" y="91"/>
                  </a:cubicBezTo>
                  <a:cubicBezTo>
                    <a:pt x="136" y="27"/>
                    <a:pt x="136" y="27"/>
                    <a:pt x="136" y="27"/>
                  </a:cubicBezTo>
                  <a:cubicBezTo>
                    <a:pt x="71" y="92"/>
                    <a:pt x="71" y="92"/>
                    <a:pt x="71" y="92"/>
                  </a:cubicBezTo>
                  <a:cubicBezTo>
                    <a:pt x="46" y="117"/>
                    <a:pt x="46" y="157"/>
                    <a:pt x="71" y="181"/>
                  </a:cubicBezTo>
                  <a:cubicBezTo>
                    <a:pt x="90" y="201"/>
                    <a:pt x="90" y="201"/>
                    <a:pt x="90" y="201"/>
                  </a:cubicBezTo>
                  <a:cubicBezTo>
                    <a:pt x="0" y="201"/>
                    <a:pt x="0" y="201"/>
                    <a:pt x="0" y="201"/>
                  </a:cubicBezTo>
                  <a:cubicBezTo>
                    <a:pt x="0" y="293"/>
                    <a:pt x="0" y="293"/>
                    <a:pt x="0" y="293"/>
                  </a:cubicBezTo>
                  <a:cubicBezTo>
                    <a:pt x="0" y="328"/>
                    <a:pt x="28" y="356"/>
                    <a:pt x="63" y="356"/>
                  </a:cubicBezTo>
                  <a:cubicBezTo>
                    <a:pt x="90" y="356"/>
                    <a:pt x="90" y="356"/>
                    <a:pt x="90" y="356"/>
                  </a:cubicBezTo>
                  <a:cubicBezTo>
                    <a:pt x="26" y="420"/>
                    <a:pt x="26" y="420"/>
                    <a:pt x="26" y="420"/>
                  </a:cubicBezTo>
                  <a:cubicBezTo>
                    <a:pt x="91" y="485"/>
                    <a:pt x="91" y="485"/>
                    <a:pt x="91" y="485"/>
                  </a:cubicBezTo>
                  <a:cubicBezTo>
                    <a:pt x="116" y="510"/>
                    <a:pt x="156" y="510"/>
                    <a:pt x="181" y="485"/>
                  </a:cubicBezTo>
                  <a:cubicBezTo>
                    <a:pt x="200" y="466"/>
                    <a:pt x="200" y="466"/>
                    <a:pt x="200" y="466"/>
                  </a:cubicBezTo>
                  <a:cubicBezTo>
                    <a:pt x="200" y="557"/>
                    <a:pt x="200" y="557"/>
                    <a:pt x="200" y="557"/>
                  </a:cubicBezTo>
                  <a:cubicBezTo>
                    <a:pt x="292" y="557"/>
                    <a:pt x="292" y="557"/>
                    <a:pt x="292" y="557"/>
                  </a:cubicBezTo>
                  <a:cubicBezTo>
                    <a:pt x="327" y="557"/>
                    <a:pt x="356" y="528"/>
                    <a:pt x="356" y="493"/>
                  </a:cubicBezTo>
                  <a:cubicBezTo>
                    <a:pt x="356" y="466"/>
                    <a:pt x="356" y="466"/>
                    <a:pt x="356" y="466"/>
                  </a:cubicBezTo>
                  <a:cubicBezTo>
                    <a:pt x="420" y="530"/>
                    <a:pt x="420" y="530"/>
                    <a:pt x="420" y="530"/>
                  </a:cubicBezTo>
                  <a:cubicBezTo>
                    <a:pt x="485" y="465"/>
                    <a:pt x="485" y="465"/>
                    <a:pt x="485" y="465"/>
                  </a:cubicBezTo>
                  <a:cubicBezTo>
                    <a:pt x="510" y="440"/>
                    <a:pt x="510" y="400"/>
                    <a:pt x="485" y="375"/>
                  </a:cubicBezTo>
                  <a:cubicBezTo>
                    <a:pt x="466" y="356"/>
                    <a:pt x="466" y="356"/>
                    <a:pt x="466" y="356"/>
                  </a:cubicBezTo>
                  <a:cubicBezTo>
                    <a:pt x="556" y="356"/>
                    <a:pt x="556" y="356"/>
                    <a:pt x="556" y="356"/>
                  </a:cubicBezTo>
                  <a:lnTo>
                    <a:pt x="556" y="264"/>
                  </a:lnTo>
                  <a:close/>
                  <a:moveTo>
                    <a:pt x="278" y="393"/>
                  </a:moveTo>
                  <a:cubicBezTo>
                    <a:pt x="214" y="393"/>
                    <a:pt x="163" y="342"/>
                    <a:pt x="163" y="278"/>
                  </a:cubicBezTo>
                  <a:cubicBezTo>
                    <a:pt x="163" y="215"/>
                    <a:pt x="214" y="164"/>
                    <a:pt x="278" y="164"/>
                  </a:cubicBezTo>
                  <a:cubicBezTo>
                    <a:pt x="341" y="164"/>
                    <a:pt x="393" y="215"/>
                    <a:pt x="393" y="278"/>
                  </a:cubicBezTo>
                  <a:cubicBezTo>
                    <a:pt x="393" y="342"/>
                    <a:pt x="341" y="393"/>
                    <a:pt x="278" y="39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IN" sz="1053">
                <a:solidFill>
                  <a:schemeClr val="tx2"/>
                </a:solidFill>
                <a:latin typeface="微软雅黑" panose="020B0503020204020204" pitchFamily="34" charset="-122"/>
                <a:ea typeface="微软雅黑" panose="020B0503020204020204" pitchFamily="34" charset="-122"/>
              </a:endParaRPr>
            </a:p>
          </p:txBody>
        </p:sp>
        <p:sp>
          <p:nvSpPr>
            <p:cNvPr id="8" name="Freeform 10"/>
            <p:cNvSpPr>
              <a:spLocks noEditPoints="1"/>
            </p:cNvSpPr>
            <p:nvPr/>
          </p:nvSpPr>
          <p:spPr bwMode="auto">
            <a:xfrm>
              <a:off x="2152" y="2090"/>
              <a:ext cx="955" cy="956"/>
            </a:xfrm>
            <a:custGeom>
              <a:avLst/>
              <a:gdLst>
                <a:gd name="T0" fmla="*/ 403 w 403"/>
                <a:gd name="T1" fmla="*/ 191 h 403"/>
                <a:gd name="T2" fmla="*/ 357 w 403"/>
                <a:gd name="T3" fmla="*/ 145 h 403"/>
                <a:gd name="T4" fmla="*/ 337 w 403"/>
                <a:gd name="T5" fmla="*/ 145 h 403"/>
                <a:gd name="T6" fmla="*/ 383 w 403"/>
                <a:gd name="T7" fmla="*/ 99 h 403"/>
                <a:gd name="T8" fmla="*/ 336 w 403"/>
                <a:gd name="T9" fmla="*/ 52 h 403"/>
                <a:gd name="T10" fmla="*/ 272 w 403"/>
                <a:gd name="T11" fmla="*/ 52 h 403"/>
                <a:gd name="T12" fmla="*/ 258 w 403"/>
                <a:gd name="T13" fmla="*/ 66 h 403"/>
                <a:gd name="T14" fmla="*/ 258 w 403"/>
                <a:gd name="T15" fmla="*/ 0 h 403"/>
                <a:gd name="T16" fmla="*/ 191 w 403"/>
                <a:gd name="T17" fmla="*/ 0 h 403"/>
                <a:gd name="T18" fmla="*/ 145 w 403"/>
                <a:gd name="T19" fmla="*/ 46 h 403"/>
                <a:gd name="T20" fmla="*/ 145 w 403"/>
                <a:gd name="T21" fmla="*/ 66 h 403"/>
                <a:gd name="T22" fmla="*/ 99 w 403"/>
                <a:gd name="T23" fmla="*/ 20 h 403"/>
                <a:gd name="T24" fmla="*/ 52 w 403"/>
                <a:gd name="T25" fmla="*/ 67 h 403"/>
                <a:gd name="T26" fmla="*/ 52 w 403"/>
                <a:gd name="T27" fmla="*/ 131 h 403"/>
                <a:gd name="T28" fmla="*/ 66 w 403"/>
                <a:gd name="T29" fmla="*/ 145 h 403"/>
                <a:gd name="T30" fmla="*/ 0 w 403"/>
                <a:gd name="T31" fmla="*/ 145 h 403"/>
                <a:gd name="T32" fmla="*/ 0 w 403"/>
                <a:gd name="T33" fmla="*/ 212 h 403"/>
                <a:gd name="T34" fmla="*/ 46 w 403"/>
                <a:gd name="T35" fmla="*/ 258 h 403"/>
                <a:gd name="T36" fmla="*/ 66 w 403"/>
                <a:gd name="T37" fmla="*/ 258 h 403"/>
                <a:gd name="T38" fmla="*/ 19 w 403"/>
                <a:gd name="T39" fmla="*/ 304 h 403"/>
                <a:gd name="T40" fmla="*/ 67 w 403"/>
                <a:gd name="T41" fmla="*/ 351 h 403"/>
                <a:gd name="T42" fmla="*/ 131 w 403"/>
                <a:gd name="T43" fmla="*/ 351 h 403"/>
                <a:gd name="T44" fmla="*/ 145 w 403"/>
                <a:gd name="T45" fmla="*/ 337 h 403"/>
                <a:gd name="T46" fmla="*/ 145 w 403"/>
                <a:gd name="T47" fmla="*/ 403 h 403"/>
                <a:gd name="T48" fmla="*/ 212 w 403"/>
                <a:gd name="T49" fmla="*/ 403 h 403"/>
                <a:gd name="T50" fmla="*/ 258 w 403"/>
                <a:gd name="T51" fmla="*/ 357 h 403"/>
                <a:gd name="T52" fmla="*/ 258 w 403"/>
                <a:gd name="T53" fmla="*/ 337 h 403"/>
                <a:gd name="T54" fmla="*/ 304 w 403"/>
                <a:gd name="T55" fmla="*/ 384 h 403"/>
                <a:gd name="T56" fmla="*/ 351 w 403"/>
                <a:gd name="T57" fmla="*/ 336 h 403"/>
                <a:gd name="T58" fmla="*/ 351 w 403"/>
                <a:gd name="T59" fmla="*/ 272 h 403"/>
                <a:gd name="T60" fmla="*/ 337 w 403"/>
                <a:gd name="T61" fmla="*/ 258 h 403"/>
                <a:gd name="T62" fmla="*/ 403 w 403"/>
                <a:gd name="T63" fmla="*/ 258 h 403"/>
                <a:gd name="T64" fmla="*/ 403 w 403"/>
                <a:gd name="T65" fmla="*/ 191 h 403"/>
                <a:gd name="T66" fmla="*/ 201 w 403"/>
                <a:gd name="T67" fmla="*/ 285 h 403"/>
                <a:gd name="T68" fmla="*/ 118 w 403"/>
                <a:gd name="T69" fmla="*/ 202 h 403"/>
                <a:gd name="T70" fmla="*/ 201 w 403"/>
                <a:gd name="T71" fmla="*/ 119 h 403"/>
                <a:gd name="T72" fmla="*/ 284 w 403"/>
                <a:gd name="T73" fmla="*/ 202 h 403"/>
                <a:gd name="T74" fmla="*/ 201 w 403"/>
                <a:gd name="T75" fmla="*/ 285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3" h="403">
                  <a:moveTo>
                    <a:pt x="403" y="191"/>
                  </a:moveTo>
                  <a:cubicBezTo>
                    <a:pt x="403" y="166"/>
                    <a:pt x="382" y="145"/>
                    <a:pt x="357" y="145"/>
                  </a:cubicBezTo>
                  <a:cubicBezTo>
                    <a:pt x="337" y="145"/>
                    <a:pt x="337" y="145"/>
                    <a:pt x="337" y="145"/>
                  </a:cubicBezTo>
                  <a:cubicBezTo>
                    <a:pt x="383" y="99"/>
                    <a:pt x="383" y="99"/>
                    <a:pt x="383" y="99"/>
                  </a:cubicBezTo>
                  <a:cubicBezTo>
                    <a:pt x="336" y="52"/>
                    <a:pt x="336" y="52"/>
                    <a:pt x="336" y="52"/>
                  </a:cubicBezTo>
                  <a:cubicBezTo>
                    <a:pt x="318" y="34"/>
                    <a:pt x="289" y="34"/>
                    <a:pt x="272" y="52"/>
                  </a:cubicBezTo>
                  <a:cubicBezTo>
                    <a:pt x="258" y="66"/>
                    <a:pt x="258" y="66"/>
                    <a:pt x="258" y="66"/>
                  </a:cubicBezTo>
                  <a:cubicBezTo>
                    <a:pt x="258" y="0"/>
                    <a:pt x="258" y="0"/>
                    <a:pt x="258" y="0"/>
                  </a:cubicBezTo>
                  <a:cubicBezTo>
                    <a:pt x="191" y="0"/>
                    <a:pt x="191" y="0"/>
                    <a:pt x="191" y="0"/>
                  </a:cubicBezTo>
                  <a:cubicBezTo>
                    <a:pt x="166" y="0"/>
                    <a:pt x="145" y="21"/>
                    <a:pt x="145" y="46"/>
                  </a:cubicBezTo>
                  <a:cubicBezTo>
                    <a:pt x="145" y="66"/>
                    <a:pt x="145" y="66"/>
                    <a:pt x="145" y="66"/>
                  </a:cubicBezTo>
                  <a:cubicBezTo>
                    <a:pt x="99" y="20"/>
                    <a:pt x="99" y="20"/>
                    <a:pt x="99" y="20"/>
                  </a:cubicBezTo>
                  <a:cubicBezTo>
                    <a:pt x="52" y="67"/>
                    <a:pt x="52" y="67"/>
                    <a:pt x="52" y="67"/>
                  </a:cubicBezTo>
                  <a:cubicBezTo>
                    <a:pt x="34" y="85"/>
                    <a:pt x="34" y="114"/>
                    <a:pt x="52" y="131"/>
                  </a:cubicBezTo>
                  <a:cubicBezTo>
                    <a:pt x="66" y="145"/>
                    <a:pt x="66" y="145"/>
                    <a:pt x="66" y="145"/>
                  </a:cubicBezTo>
                  <a:cubicBezTo>
                    <a:pt x="0" y="145"/>
                    <a:pt x="0" y="145"/>
                    <a:pt x="0" y="145"/>
                  </a:cubicBezTo>
                  <a:cubicBezTo>
                    <a:pt x="0" y="212"/>
                    <a:pt x="0" y="212"/>
                    <a:pt x="0" y="212"/>
                  </a:cubicBezTo>
                  <a:cubicBezTo>
                    <a:pt x="0" y="237"/>
                    <a:pt x="21" y="258"/>
                    <a:pt x="46" y="258"/>
                  </a:cubicBezTo>
                  <a:cubicBezTo>
                    <a:pt x="66" y="258"/>
                    <a:pt x="66" y="258"/>
                    <a:pt x="66" y="258"/>
                  </a:cubicBezTo>
                  <a:cubicBezTo>
                    <a:pt x="19" y="304"/>
                    <a:pt x="19" y="304"/>
                    <a:pt x="19" y="304"/>
                  </a:cubicBezTo>
                  <a:cubicBezTo>
                    <a:pt x="67" y="351"/>
                    <a:pt x="67" y="351"/>
                    <a:pt x="67" y="351"/>
                  </a:cubicBezTo>
                  <a:cubicBezTo>
                    <a:pt x="84" y="369"/>
                    <a:pt x="113" y="369"/>
                    <a:pt x="131" y="351"/>
                  </a:cubicBezTo>
                  <a:cubicBezTo>
                    <a:pt x="145" y="337"/>
                    <a:pt x="145" y="337"/>
                    <a:pt x="145" y="337"/>
                  </a:cubicBezTo>
                  <a:cubicBezTo>
                    <a:pt x="145" y="403"/>
                    <a:pt x="145" y="403"/>
                    <a:pt x="145" y="403"/>
                  </a:cubicBezTo>
                  <a:cubicBezTo>
                    <a:pt x="212" y="403"/>
                    <a:pt x="212" y="403"/>
                    <a:pt x="212" y="403"/>
                  </a:cubicBezTo>
                  <a:cubicBezTo>
                    <a:pt x="237" y="403"/>
                    <a:pt x="258" y="382"/>
                    <a:pt x="258" y="357"/>
                  </a:cubicBezTo>
                  <a:cubicBezTo>
                    <a:pt x="258" y="337"/>
                    <a:pt x="258" y="337"/>
                    <a:pt x="258" y="337"/>
                  </a:cubicBezTo>
                  <a:cubicBezTo>
                    <a:pt x="304" y="384"/>
                    <a:pt x="304" y="384"/>
                    <a:pt x="304" y="384"/>
                  </a:cubicBezTo>
                  <a:cubicBezTo>
                    <a:pt x="351" y="336"/>
                    <a:pt x="351" y="336"/>
                    <a:pt x="351" y="336"/>
                  </a:cubicBezTo>
                  <a:cubicBezTo>
                    <a:pt x="369" y="319"/>
                    <a:pt x="369" y="290"/>
                    <a:pt x="351" y="272"/>
                  </a:cubicBezTo>
                  <a:cubicBezTo>
                    <a:pt x="337" y="258"/>
                    <a:pt x="337" y="258"/>
                    <a:pt x="337" y="258"/>
                  </a:cubicBezTo>
                  <a:cubicBezTo>
                    <a:pt x="403" y="258"/>
                    <a:pt x="403" y="258"/>
                    <a:pt x="403" y="258"/>
                  </a:cubicBezTo>
                  <a:lnTo>
                    <a:pt x="403" y="191"/>
                  </a:lnTo>
                  <a:close/>
                  <a:moveTo>
                    <a:pt x="201" y="285"/>
                  </a:moveTo>
                  <a:cubicBezTo>
                    <a:pt x="156" y="285"/>
                    <a:pt x="118" y="247"/>
                    <a:pt x="118" y="202"/>
                  </a:cubicBezTo>
                  <a:cubicBezTo>
                    <a:pt x="118" y="156"/>
                    <a:pt x="156" y="119"/>
                    <a:pt x="201" y="119"/>
                  </a:cubicBezTo>
                  <a:cubicBezTo>
                    <a:pt x="247" y="119"/>
                    <a:pt x="284" y="156"/>
                    <a:pt x="284" y="202"/>
                  </a:cubicBezTo>
                  <a:cubicBezTo>
                    <a:pt x="284" y="247"/>
                    <a:pt x="247" y="285"/>
                    <a:pt x="201" y="28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IN" sz="1053">
                <a:solidFill>
                  <a:schemeClr val="tx2"/>
                </a:solidFill>
                <a:latin typeface="微软雅黑" panose="020B0503020204020204" pitchFamily="34" charset="-122"/>
                <a:ea typeface="微软雅黑" panose="020B0503020204020204" pitchFamily="34" charset="-122"/>
              </a:endParaRPr>
            </a:p>
          </p:txBody>
        </p:sp>
      </p:grpSp>
      <p:grpSp>
        <p:nvGrpSpPr>
          <p:cNvPr id="9" name="Group 8"/>
          <p:cNvGrpSpPr>
            <a:grpSpLocks noChangeAspect="1"/>
          </p:cNvGrpSpPr>
          <p:nvPr/>
        </p:nvGrpSpPr>
        <p:grpSpPr bwMode="auto">
          <a:xfrm flipH="1">
            <a:off x="5481638" y="1505485"/>
            <a:ext cx="2440781" cy="1665122"/>
            <a:chOff x="898" y="1539"/>
            <a:chExt cx="2209" cy="1507"/>
          </a:xfrm>
        </p:grpSpPr>
        <p:sp>
          <p:nvSpPr>
            <p:cNvPr id="10" name="Freeform 9"/>
            <p:cNvSpPr>
              <a:spLocks noEditPoints="1"/>
            </p:cNvSpPr>
            <p:nvPr/>
          </p:nvSpPr>
          <p:spPr bwMode="auto">
            <a:xfrm>
              <a:off x="898" y="1539"/>
              <a:ext cx="1318" cy="1322"/>
            </a:xfrm>
            <a:custGeom>
              <a:avLst/>
              <a:gdLst>
                <a:gd name="T0" fmla="*/ 556 w 556"/>
                <a:gd name="T1" fmla="*/ 264 h 557"/>
                <a:gd name="T2" fmla="*/ 493 w 556"/>
                <a:gd name="T3" fmla="*/ 201 h 557"/>
                <a:gd name="T4" fmla="*/ 466 w 556"/>
                <a:gd name="T5" fmla="*/ 201 h 557"/>
                <a:gd name="T6" fmla="*/ 530 w 556"/>
                <a:gd name="T7" fmla="*/ 137 h 557"/>
                <a:gd name="T8" fmla="*/ 464 w 556"/>
                <a:gd name="T9" fmla="*/ 71 h 557"/>
                <a:gd name="T10" fmla="*/ 375 w 556"/>
                <a:gd name="T11" fmla="*/ 71 h 557"/>
                <a:gd name="T12" fmla="*/ 356 w 556"/>
                <a:gd name="T13" fmla="*/ 90 h 557"/>
                <a:gd name="T14" fmla="*/ 356 w 556"/>
                <a:gd name="T15" fmla="*/ 0 h 557"/>
                <a:gd name="T16" fmla="*/ 263 w 556"/>
                <a:gd name="T17" fmla="*/ 0 h 557"/>
                <a:gd name="T18" fmla="*/ 200 w 556"/>
                <a:gd name="T19" fmla="*/ 63 h 557"/>
                <a:gd name="T20" fmla="*/ 200 w 556"/>
                <a:gd name="T21" fmla="*/ 91 h 557"/>
                <a:gd name="T22" fmla="*/ 136 w 556"/>
                <a:gd name="T23" fmla="*/ 27 h 557"/>
                <a:gd name="T24" fmla="*/ 71 w 556"/>
                <a:gd name="T25" fmla="*/ 92 h 557"/>
                <a:gd name="T26" fmla="*/ 71 w 556"/>
                <a:gd name="T27" fmla="*/ 181 h 557"/>
                <a:gd name="T28" fmla="*/ 90 w 556"/>
                <a:gd name="T29" fmla="*/ 201 h 557"/>
                <a:gd name="T30" fmla="*/ 0 w 556"/>
                <a:gd name="T31" fmla="*/ 201 h 557"/>
                <a:gd name="T32" fmla="*/ 0 w 556"/>
                <a:gd name="T33" fmla="*/ 293 h 557"/>
                <a:gd name="T34" fmla="*/ 63 w 556"/>
                <a:gd name="T35" fmla="*/ 356 h 557"/>
                <a:gd name="T36" fmla="*/ 90 w 556"/>
                <a:gd name="T37" fmla="*/ 356 h 557"/>
                <a:gd name="T38" fmla="*/ 26 w 556"/>
                <a:gd name="T39" fmla="*/ 420 h 557"/>
                <a:gd name="T40" fmla="*/ 91 w 556"/>
                <a:gd name="T41" fmla="*/ 485 h 557"/>
                <a:gd name="T42" fmla="*/ 181 w 556"/>
                <a:gd name="T43" fmla="*/ 485 h 557"/>
                <a:gd name="T44" fmla="*/ 200 w 556"/>
                <a:gd name="T45" fmla="*/ 466 h 557"/>
                <a:gd name="T46" fmla="*/ 200 w 556"/>
                <a:gd name="T47" fmla="*/ 557 h 557"/>
                <a:gd name="T48" fmla="*/ 292 w 556"/>
                <a:gd name="T49" fmla="*/ 557 h 557"/>
                <a:gd name="T50" fmla="*/ 356 w 556"/>
                <a:gd name="T51" fmla="*/ 493 h 557"/>
                <a:gd name="T52" fmla="*/ 356 w 556"/>
                <a:gd name="T53" fmla="*/ 466 h 557"/>
                <a:gd name="T54" fmla="*/ 420 w 556"/>
                <a:gd name="T55" fmla="*/ 530 h 557"/>
                <a:gd name="T56" fmla="*/ 485 w 556"/>
                <a:gd name="T57" fmla="*/ 465 h 557"/>
                <a:gd name="T58" fmla="*/ 485 w 556"/>
                <a:gd name="T59" fmla="*/ 375 h 557"/>
                <a:gd name="T60" fmla="*/ 466 w 556"/>
                <a:gd name="T61" fmla="*/ 356 h 557"/>
                <a:gd name="T62" fmla="*/ 556 w 556"/>
                <a:gd name="T63" fmla="*/ 356 h 557"/>
                <a:gd name="T64" fmla="*/ 556 w 556"/>
                <a:gd name="T65" fmla="*/ 264 h 557"/>
                <a:gd name="T66" fmla="*/ 278 w 556"/>
                <a:gd name="T67" fmla="*/ 393 h 557"/>
                <a:gd name="T68" fmla="*/ 163 w 556"/>
                <a:gd name="T69" fmla="*/ 278 h 557"/>
                <a:gd name="T70" fmla="*/ 278 w 556"/>
                <a:gd name="T71" fmla="*/ 164 h 557"/>
                <a:gd name="T72" fmla="*/ 393 w 556"/>
                <a:gd name="T73" fmla="*/ 278 h 557"/>
                <a:gd name="T74" fmla="*/ 278 w 556"/>
                <a:gd name="T75" fmla="*/ 393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6" h="557">
                  <a:moveTo>
                    <a:pt x="556" y="264"/>
                  </a:moveTo>
                  <a:cubicBezTo>
                    <a:pt x="556" y="229"/>
                    <a:pt x="528" y="201"/>
                    <a:pt x="493" y="201"/>
                  </a:cubicBezTo>
                  <a:cubicBezTo>
                    <a:pt x="466" y="201"/>
                    <a:pt x="466" y="201"/>
                    <a:pt x="466" y="201"/>
                  </a:cubicBezTo>
                  <a:cubicBezTo>
                    <a:pt x="530" y="137"/>
                    <a:pt x="530" y="137"/>
                    <a:pt x="530" y="137"/>
                  </a:cubicBezTo>
                  <a:cubicBezTo>
                    <a:pt x="464" y="71"/>
                    <a:pt x="464" y="71"/>
                    <a:pt x="464" y="71"/>
                  </a:cubicBezTo>
                  <a:cubicBezTo>
                    <a:pt x="440" y="47"/>
                    <a:pt x="399" y="47"/>
                    <a:pt x="375" y="71"/>
                  </a:cubicBezTo>
                  <a:cubicBezTo>
                    <a:pt x="356" y="90"/>
                    <a:pt x="356" y="90"/>
                    <a:pt x="356" y="90"/>
                  </a:cubicBezTo>
                  <a:cubicBezTo>
                    <a:pt x="356" y="0"/>
                    <a:pt x="356" y="0"/>
                    <a:pt x="356" y="0"/>
                  </a:cubicBezTo>
                  <a:cubicBezTo>
                    <a:pt x="263" y="0"/>
                    <a:pt x="263" y="0"/>
                    <a:pt x="263" y="0"/>
                  </a:cubicBezTo>
                  <a:cubicBezTo>
                    <a:pt x="228" y="0"/>
                    <a:pt x="200" y="28"/>
                    <a:pt x="200" y="63"/>
                  </a:cubicBezTo>
                  <a:cubicBezTo>
                    <a:pt x="200" y="91"/>
                    <a:pt x="200" y="91"/>
                    <a:pt x="200" y="91"/>
                  </a:cubicBezTo>
                  <a:cubicBezTo>
                    <a:pt x="136" y="27"/>
                    <a:pt x="136" y="27"/>
                    <a:pt x="136" y="27"/>
                  </a:cubicBezTo>
                  <a:cubicBezTo>
                    <a:pt x="71" y="92"/>
                    <a:pt x="71" y="92"/>
                    <a:pt x="71" y="92"/>
                  </a:cubicBezTo>
                  <a:cubicBezTo>
                    <a:pt x="46" y="117"/>
                    <a:pt x="46" y="157"/>
                    <a:pt x="71" y="181"/>
                  </a:cubicBezTo>
                  <a:cubicBezTo>
                    <a:pt x="90" y="201"/>
                    <a:pt x="90" y="201"/>
                    <a:pt x="90" y="201"/>
                  </a:cubicBezTo>
                  <a:cubicBezTo>
                    <a:pt x="0" y="201"/>
                    <a:pt x="0" y="201"/>
                    <a:pt x="0" y="201"/>
                  </a:cubicBezTo>
                  <a:cubicBezTo>
                    <a:pt x="0" y="293"/>
                    <a:pt x="0" y="293"/>
                    <a:pt x="0" y="293"/>
                  </a:cubicBezTo>
                  <a:cubicBezTo>
                    <a:pt x="0" y="328"/>
                    <a:pt x="28" y="356"/>
                    <a:pt x="63" y="356"/>
                  </a:cubicBezTo>
                  <a:cubicBezTo>
                    <a:pt x="90" y="356"/>
                    <a:pt x="90" y="356"/>
                    <a:pt x="90" y="356"/>
                  </a:cubicBezTo>
                  <a:cubicBezTo>
                    <a:pt x="26" y="420"/>
                    <a:pt x="26" y="420"/>
                    <a:pt x="26" y="420"/>
                  </a:cubicBezTo>
                  <a:cubicBezTo>
                    <a:pt x="91" y="485"/>
                    <a:pt x="91" y="485"/>
                    <a:pt x="91" y="485"/>
                  </a:cubicBezTo>
                  <a:cubicBezTo>
                    <a:pt x="116" y="510"/>
                    <a:pt x="156" y="510"/>
                    <a:pt x="181" y="485"/>
                  </a:cubicBezTo>
                  <a:cubicBezTo>
                    <a:pt x="200" y="466"/>
                    <a:pt x="200" y="466"/>
                    <a:pt x="200" y="466"/>
                  </a:cubicBezTo>
                  <a:cubicBezTo>
                    <a:pt x="200" y="557"/>
                    <a:pt x="200" y="557"/>
                    <a:pt x="200" y="557"/>
                  </a:cubicBezTo>
                  <a:cubicBezTo>
                    <a:pt x="292" y="557"/>
                    <a:pt x="292" y="557"/>
                    <a:pt x="292" y="557"/>
                  </a:cubicBezTo>
                  <a:cubicBezTo>
                    <a:pt x="327" y="557"/>
                    <a:pt x="356" y="528"/>
                    <a:pt x="356" y="493"/>
                  </a:cubicBezTo>
                  <a:cubicBezTo>
                    <a:pt x="356" y="466"/>
                    <a:pt x="356" y="466"/>
                    <a:pt x="356" y="466"/>
                  </a:cubicBezTo>
                  <a:cubicBezTo>
                    <a:pt x="420" y="530"/>
                    <a:pt x="420" y="530"/>
                    <a:pt x="420" y="530"/>
                  </a:cubicBezTo>
                  <a:cubicBezTo>
                    <a:pt x="485" y="465"/>
                    <a:pt x="485" y="465"/>
                    <a:pt x="485" y="465"/>
                  </a:cubicBezTo>
                  <a:cubicBezTo>
                    <a:pt x="510" y="440"/>
                    <a:pt x="510" y="400"/>
                    <a:pt x="485" y="375"/>
                  </a:cubicBezTo>
                  <a:cubicBezTo>
                    <a:pt x="466" y="356"/>
                    <a:pt x="466" y="356"/>
                    <a:pt x="466" y="356"/>
                  </a:cubicBezTo>
                  <a:cubicBezTo>
                    <a:pt x="556" y="356"/>
                    <a:pt x="556" y="356"/>
                    <a:pt x="556" y="356"/>
                  </a:cubicBezTo>
                  <a:lnTo>
                    <a:pt x="556" y="264"/>
                  </a:lnTo>
                  <a:close/>
                  <a:moveTo>
                    <a:pt x="278" y="393"/>
                  </a:moveTo>
                  <a:cubicBezTo>
                    <a:pt x="214" y="393"/>
                    <a:pt x="163" y="342"/>
                    <a:pt x="163" y="278"/>
                  </a:cubicBezTo>
                  <a:cubicBezTo>
                    <a:pt x="163" y="215"/>
                    <a:pt x="214" y="164"/>
                    <a:pt x="278" y="164"/>
                  </a:cubicBezTo>
                  <a:cubicBezTo>
                    <a:pt x="341" y="164"/>
                    <a:pt x="393" y="215"/>
                    <a:pt x="393" y="278"/>
                  </a:cubicBezTo>
                  <a:cubicBezTo>
                    <a:pt x="393" y="342"/>
                    <a:pt x="341" y="393"/>
                    <a:pt x="278" y="393"/>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IN" sz="1053">
                <a:solidFill>
                  <a:schemeClr val="tx2"/>
                </a:solidFill>
                <a:latin typeface="微软雅黑" panose="020B0503020204020204" pitchFamily="34" charset="-122"/>
                <a:ea typeface="微软雅黑" panose="020B0503020204020204" pitchFamily="34" charset="-122"/>
              </a:endParaRPr>
            </a:p>
          </p:txBody>
        </p:sp>
        <p:sp>
          <p:nvSpPr>
            <p:cNvPr id="11" name="Freeform 10"/>
            <p:cNvSpPr>
              <a:spLocks noEditPoints="1"/>
            </p:cNvSpPr>
            <p:nvPr/>
          </p:nvSpPr>
          <p:spPr bwMode="auto">
            <a:xfrm>
              <a:off x="2152" y="2090"/>
              <a:ext cx="955" cy="956"/>
            </a:xfrm>
            <a:custGeom>
              <a:avLst/>
              <a:gdLst>
                <a:gd name="T0" fmla="*/ 403 w 403"/>
                <a:gd name="T1" fmla="*/ 191 h 403"/>
                <a:gd name="T2" fmla="*/ 357 w 403"/>
                <a:gd name="T3" fmla="*/ 145 h 403"/>
                <a:gd name="T4" fmla="*/ 337 w 403"/>
                <a:gd name="T5" fmla="*/ 145 h 403"/>
                <a:gd name="T6" fmla="*/ 383 w 403"/>
                <a:gd name="T7" fmla="*/ 99 h 403"/>
                <a:gd name="T8" fmla="*/ 336 w 403"/>
                <a:gd name="T9" fmla="*/ 52 h 403"/>
                <a:gd name="T10" fmla="*/ 272 w 403"/>
                <a:gd name="T11" fmla="*/ 52 h 403"/>
                <a:gd name="T12" fmla="*/ 258 w 403"/>
                <a:gd name="T13" fmla="*/ 66 h 403"/>
                <a:gd name="T14" fmla="*/ 258 w 403"/>
                <a:gd name="T15" fmla="*/ 0 h 403"/>
                <a:gd name="T16" fmla="*/ 191 w 403"/>
                <a:gd name="T17" fmla="*/ 0 h 403"/>
                <a:gd name="T18" fmla="*/ 145 w 403"/>
                <a:gd name="T19" fmla="*/ 46 h 403"/>
                <a:gd name="T20" fmla="*/ 145 w 403"/>
                <a:gd name="T21" fmla="*/ 66 h 403"/>
                <a:gd name="T22" fmla="*/ 99 w 403"/>
                <a:gd name="T23" fmla="*/ 20 h 403"/>
                <a:gd name="T24" fmla="*/ 52 w 403"/>
                <a:gd name="T25" fmla="*/ 67 h 403"/>
                <a:gd name="T26" fmla="*/ 52 w 403"/>
                <a:gd name="T27" fmla="*/ 131 h 403"/>
                <a:gd name="T28" fmla="*/ 66 w 403"/>
                <a:gd name="T29" fmla="*/ 145 h 403"/>
                <a:gd name="T30" fmla="*/ 0 w 403"/>
                <a:gd name="T31" fmla="*/ 145 h 403"/>
                <a:gd name="T32" fmla="*/ 0 w 403"/>
                <a:gd name="T33" fmla="*/ 212 h 403"/>
                <a:gd name="T34" fmla="*/ 46 w 403"/>
                <a:gd name="T35" fmla="*/ 258 h 403"/>
                <a:gd name="T36" fmla="*/ 66 w 403"/>
                <a:gd name="T37" fmla="*/ 258 h 403"/>
                <a:gd name="T38" fmla="*/ 19 w 403"/>
                <a:gd name="T39" fmla="*/ 304 h 403"/>
                <a:gd name="T40" fmla="*/ 67 w 403"/>
                <a:gd name="T41" fmla="*/ 351 h 403"/>
                <a:gd name="T42" fmla="*/ 131 w 403"/>
                <a:gd name="T43" fmla="*/ 351 h 403"/>
                <a:gd name="T44" fmla="*/ 145 w 403"/>
                <a:gd name="T45" fmla="*/ 337 h 403"/>
                <a:gd name="T46" fmla="*/ 145 w 403"/>
                <a:gd name="T47" fmla="*/ 403 h 403"/>
                <a:gd name="T48" fmla="*/ 212 w 403"/>
                <a:gd name="T49" fmla="*/ 403 h 403"/>
                <a:gd name="T50" fmla="*/ 258 w 403"/>
                <a:gd name="T51" fmla="*/ 357 h 403"/>
                <a:gd name="T52" fmla="*/ 258 w 403"/>
                <a:gd name="T53" fmla="*/ 337 h 403"/>
                <a:gd name="T54" fmla="*/ 304 w 403"/>
                <a:gd name="T55" fmla="*/ 384 h 403"/>
                <a:gd name="T56" fmla="*/ 351 w 403"/>
                <a:gd name="T57" fmla="*/ 336 h 403"/>
                <a:gd name="T58" fmla="*/ 351 w 403"/>
                <a:gd name="T59" fmla="*/ 272 h 403"/>
                <a:gd name="T60" fmla="*/ 337 w 403"/>
                <a:gd name="T61" fmla="*/ 258 h 403"/>
                <a:gd name="T62" fmla="*/ 403 w 403"/>
                <a:gd name="T63" fmla="*/ 258 h 403"/>
                <a:gd name="T64" fmla="*/ 403 w 403"/>
                <a:gd name="T65" fmla="*/ 191 h 403"/>
                <a:gd name="T66" fmla="*/ 201 w 403"/>
                <a:gd name="T67" fmla="*/ 285 h 403"/>
                <a:gd name="T68" fmla="*/ 118 w 403"/>
                <a:gd name="T69" fmla="*/ 202 h 403"/>
                <a:gd name="T70" fmla="*/ 201 w 403"/>
                <a:gd name="T71" fmla="*/ 119 h 403"/>
                <a:gd name="T72" fmla="*/ 284 w 403"/>
                <a:gd name="T73" fmla="*/ 202 h 403"/>
                <a:gd name="T74" fmla="*/ 201 w 403"/>
                <a:gd name="T75" fmla="*/ 285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3" h="403">
                  <a:moveTo>
                    <a:pt x="403" y="191"/>
                  </a:moveTo>
                  <a:cubicBezTo>
                    <a:pt x="403" y="166"/>
                    <a:pt x="382" y="145"/>
                    <a:pt x="357" y="145"/>
                  </a:cubicBezTo>
                  <a:cubicBezTo>
                    <a:pt x="337" y="145"/>
                    <a:pt x="337" y="145"/>
                    <a:pt x="337" y="145"/>
                  </a:cubicBezTo>
                  <a:cubicBezTo>
                    <a:pt x="383" y="99"/>
                    <a:pt x="383" y="99"/>
                    <a:pt x="383" y="99"/>
                  </a:cubicBezTo>
                  <a:cubicBezTo>
                    <a:pt x="336" y="52"/>
                    <a:pt x="336" y="52"/>
                    <a:pt x="336" y="52"/>
                  </a:cubicBezTo>
                  <a:cubicBezTo>
                    <a:pt x="318" y="34"/>
                    <a:pt x="289" y="34"/>
                    <a:pt x="272" y="52"/>
                  </a:cubicBezTo>
                  <a:cubicBezTo>
                    <a:pt x="258" y="66"/>
                    <a:pt x="258" y="66"/>
                    <a:pt x="258" y="66"/>
                  </a:cubicBezTo>
                  <a:cubicBezTo>
                    <a:pt x="258" y="0"/>
                    <a:pt x="258" y="0"/>
                    <a:pt x="258" y="0"/>
                  </a:cubicBezTo>
                  <a:cubicBezTo>
                    <a:pt x="191" y="0"/>
                    <a:pt x="191" y="0"/>
                    <a:pt x="191" y="0"/>
                  </a:cubicBezTo>
                  <a:cubicBezTo>
                    <a:pt x="166" y="0"/>
                    <a:pt x="145" y="21"/>
                    <a:pt x="145" y="46"/>
                  </a:cubicBezTo>
                  <a:cubicBezTo>
                    <a:pt x="145" y="66"/>
                    <a:pt x="145" y="66"/>
                    <a:pt x="145" y="66"/>
                  </a:cubicBezTo>
                  <a:cubicBezTo>
                    <a:pt x="99" y="20"/>
                    <a:pt x="99" y="20"/>
                    <a:pt x="99" y="20"/>
                  </a:cubicBezTo>
                  <a:cubicBezTo>
                    <a:pt x="52" y="67"/>
                    <a:pt x="52" y="67"/>
                    <a:pt x="52" y="67"/>
                  </a:cubicBezTo>
                  <a:cubicBezTo>
                    <a:pt x="34" y="85"/>
                    <a:pt x="34" y="114"/>
                    <a:pt x="52" y="131"/>
                  </a:cubicBezTo>
                  <a:cubicBezTo>
                    <a:pt x="66" y="145"/>
                    <a:pt x="66" y="145"/>
                    <a:pt x="66" y="145"/>
                  </a:cubicBezTo>
                  <a:cubicBezTo>
                    <a:pt x="0" y="145"/>
                    <a:pt x="0" y="145"/>
                    <a:pt x="0" y="145"/>
                  </a:cubicBezTo>
                  <a:cubicBezTo>
                    <a:pt x="0" y="212"/>
                    <a:pt x="0" y="212"/>
                    <a:pt x="0" y="212"/>
                  </a:cubicBezTo>
                  <a:cubicBezTo>
                    <a:pt x="0" y="237"/>
                    <a:pt x="21" y="258"/>
                    <a:pt x="46" y="258"/>
                  </a:cubicBezTo>
                  <a:cubicBezTo>
                    <a:pt x="66" y="258"/>
                    <a:pt x="66" y="258"/>
                    <a:pt x="66" y="258"/>
                  </a:cubicBezTo>
                  <a:cubicBezTo>
                    <a:pt x="19" y="304"/>
                    <a:pt x="19" y="304"/>
                    <a:pt x="19" y="304"/>
                  </a:cubicBezTo>
                  <a:cubicBezTo>
                    <a:pt x="67" y="351"/>
                    <a:pt x="67" y="351"/>
                    <a:pt x="67" y="351"/>
                  </a:cubicBezTo>
                  <a:cubicBezTo>
                    <a:pt x="84" y="369"/>
                    <a:pt x="113" y="369"/>
                    <a:pt x="131" y="351"/>
                  </a:cubicBezTo>
                  <a:cubicBezTo>
                    <a:pt x="145" y="337"/>
                    <a:pt x="145" y="337"/>
                    <a:pt x="145" y="337"/>
                  </a:cubicBezTo>
                  <a:cubicBezTo>
                    <a:pt x="145" y="403"/>
                    <a:pt x="145" y="403"/>
                    <a:pt x="145" y="403"/>
                  </a:cubicBezTo>
                  <a:cubicBezTo>
                    <a:pt x="212" y="403"/>
                    <a:pt x="212" y="403"/>
                    <a:pt x="212" y="403"/>
                  </a:cubicBezTo>
                  <a:cubicBezTo>
                    <a:pt x="237" y="403"/>
                    <a:pt x="258" y="382"/>
                    <a:pt x="258" y="357"/>
                  </a:cubicBezTo>
                  <a:cubicBezTo>
                    <a:pt x="258" y="337"/>
                    <a:pt x="258" y="337"/>
                    <a:pt x="258" y="337"/>
                  </a:cubicBezTo>
                  <a:cubicBezTo>
                    <a:pt x="304" y="384"/>
                    <a:pt x="304" y="384"/>
                    <a:pt x="304" y="384"/>
                  </a:cubicBezTo>
                  <a:cubicBezTo>
                    <a:pt x="351" y="336"/>
                    <a:pt x="351" y="336"/>
                    <a:pt x="351" y="336"/>
                  </a:cubicBezTo>
                  <a:cubicBezTo>
                    <a:pt x="369" y="319"/>
                    <a:pt x="369" y="290"/>
                    <a:pt x="351" y="272"/>
                  </a:cubicBezTo>
                  <a:cubicBezTo>
                    <a:pt x="337" y="258"/>
                    <a:pt x="337" y="258"/>
                    <a:pt x="337" y="258"/>
                  </a:cubicBezTo>
                  <a:cubicBezTo>
                    <a:pt x="403" y="258"/>
                    <a:pt x="403" y="258"/>
                    <a:pt x="403" y="258"/>
                  </a:cubicBezTo>
                  <a:lnTo>
                    <a:pt x="403" y="191"/>
                  </a:lnTo>
                  <a:close/>
                  <a:moveTo>
                    <a:pt x="201" y="285"/>
                  </a:moveTo>
                  <a:cubicBezTo>
                    <a:pt x="156" y="285"/>
                    <a:pt x="118" y="247"/>
                    <a:pt x="118" y="202"/>
                  </a:cubicBezTo>
                  <a:cubicBezTo>
                    <a:pt x="118" y="156"/>
                    <a:pt x="156" y="119"/>
                    <a:pt x="201" y="119"/>
                  </a:cubicBezTo>
                  <a:cubicBezTo>
                    <a:pt x="247" y="119"/>
                    <a:pt x="284" y="156"/>
                    <a:pt x="284" y="202"/>
                  </a:cubicBezTo>
                  <a:cubicBezTo>
                    <a:pt x="284" y="247"/>
                    <a:pt x="247" y="285"/>
                    <a:pt x="201" y="285"/>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IN" sz="1053">
                <a:solidFill>
                  <a:schemeClr val="tx2"/>
                </a:solidFill>
                <a:latin typeface="微软雅黑" panose="020B0503020204020204" pitchFamily="34" charset="-122"/>
                <a:ea typeface="微软雅黑" panose="020B0503020204020204" pitchFamily="34" charset="-122"/>
              </a:endParaRPr>
            </a:p>
          </p:txBody>
        </p:sp>
      </p:grpSp>
      <p:sp>
        <p:nvSpPr>
          <p:cNvPr id="12" name="TextBox 19"/>
          <p:cNvSpPr txBox="1"/>
          <p:nvPr/>
        </p:nvSpPr>
        <p:spPr>
          <a:xfrm>
            <a:off x="1459238" y="1251570"/>
            <a:ext cx="1107996" cy="276999"/>
          </a:xfrm>
          <a:prstGeom prst="rect">
            <a:avLst/>
          </a:prstGeom>
          <a:noFill/>
        </p:spPr>
        <p:txBody>
          <a:bodyPr wrap="none" rtlCol="0">
            <a:spAutoFit/>
          </a:bodyPr>
          <a:lstStyle/>
          <a:p>
            <a:r>
              <a:rPr lang="zh-CN" altLang="en-US" sz="1200" dirty="0">
                <a:solidFill>
                  <a:schemeClr val="accent1"/>
                </a:solidFill>
                <a:latin typeface="微软雅黑" panose="020B0503020204020204" pitchFamily="34" charset="-122"/>
                <a:ea typeface="微软雅黑" panose="020B0503020204020204" pitchFamily="34" charset="-122"/>
              </a:rPr>
              <a:t>Click Edit Title</a:t>
            </a:r>
          </a:p>
        </p:txBody>
      </p:sp>
      <p:sp>
        <p:nvSpPr>
          <p:cNvPr id="13" name="TextBox 136"/>
          <p:cNvSpPr txBox="1"/>
          <p:nvPr/>
        </p:nvSpPr>
        <p:spPr>
          <a:xfrm>
            <a:off x="2662578" y="3170608"/>
            <a:ext cx="1107996" cy="276999"/>
          </a:xfrm>
          <a:prstGeom prst="rect">
            <a:avLst/>
          </a:prstGeom>
          <a:noFill/>
        </p:spPr>
        <p:txBody>
          <a:bodyPr wrap="none" rtlCol="0">
            <a:spAutoFit/>
          </a:bodyPr>
          <a:lstStyle/>
          <a:p>
            <a:r>
              <a:rPr lang="zh-CN" altLang="en-US" sz="1200" dirty="0">
                <a:solidFill>
                  <a:schemeClr val="accent2"/>
                </a:solidFill>
                <a:latin typeface="微软雅黑" panose="020B0503020204020204" pitchFamily="34" charset="-122"/>
                <a:ea typeface="微软雅黑" panose="020B0503020204020204" pitchFamily="34" charset="-122"/>
              </a:rPr>
              <a:t>Click Edit Title</a:t>
            </a:r>
          </a:p>
        </p:txBody>
      </p:sp>
      <p:sp>
        <p:nvSpPr>
          <p:cNvPr id="14" name="TextBox 137"/>
          <p:cNvSpPr txBox="1"/>
          <p:nvPr/>
        </p:nvSpPr>
        <p:spPr>
          <a:xfrm>
            <a:off x="5594686" y="3170608"/>
            <a:ext cx="1107996" cy="276999"/>
          </a:xfrm>
          <a:prstGeom prst="rect">
            <a:avLst/>
          </a:prstGeom>
          <a:noFill/>
        </p:spPr>
        <p:txBody>
          <a:bodyPr wrap="none" rtlCol="0">
            <a:spAutoFit/>
          </a:bodyPr>
          <a:lstStyle/>
          <a:p>
            <a:r>
              <a:rPr lang="zh-CN" altLang="en-US" sz="1200" dirty="0">
                <a:solidFill>
                  <a:schemeClr val="accent4"/>
                </a:solidFill>
                <a:latin typeface="微软雅黑" panose="020B0503020204020204" pitchFamily="34" charset="-122"/>
                <a:ea typeface="微软雅黑" panose="020B0503020204020204" pitchFamily="34" charset="-122"/>
              </a:rPr>
              <a:t>Click Edit Title</a:t>
            </a:r>
          </a:p>
        </p:txBody>
      </p:sp>
      <p:sp>
        <p:nvSpPr>
          <p:cNvPr id="15" name="TextBox 138"/>
          <p:cNvSpPr txBox="1"/>
          <p:nvPr/>
        </p:nvSpPr>
        <p:spPr>
          <a:xfrm>
            <a:off x="6758552" y="1251570"/>
            <a:ext cx="1107996" cy="276999"/>
          </a:xfrm>
          <a:prstGeom prst="rect">
            <a:avLst/>
          </a:prstGeom>
          <a:noFill/>
        </p:spPr>
        <p:txBody>
          <a:bodyPr wrap="none" rtlCol="0">
            <a:spAutoFit/>
          </a:bodyPr>
          <a:lstStyle/>
          <a:p>
            <a:r>
              <a:rPr lang="zh-CN" altLang="en-US" sz="1200" dirty="0">
                <a:solidFill>
                  <a:schemeClr val="accent5"/>
                </a:solidFill>
                <a:latin typeface="微软雅黑" panose="020B0503020204020204" pitchFamily="34" charset="-122"/>
                <a:ea typeface="微软雅黑" panose="020B0503020204020204" pitchFamily="34" charset="-122"/>
              </a:rPr>
              <a:t>Click Edit Title</a:t>
            </a:r>
          </a:p>
        </p:txBody>
      </p:sp>
      <p:sp>
        <p:nvSpPr>
          <p:cNvPr id="16" name="TextBox 39"/>
          <p:cNvSpPr txBox="1"/>
          <p:nvPr/>
        </p:nvSpPr>
        <p:spPr>
          <a:xfrm>
            <a:off x="1630529" y="2053639"/>
            <a:ext cx="768159" cy="415498"/>
          </a:xfrm>
          <a:prstGeom prst="rect">
            <a:avLst/>
          </a:prstGeom>
          <a:noFill/>
        </p:spPr>
        <p:txBody>
          <a:bodyPr wrap="none" rtlCol="0">
            <a:spAutoFit/>
          </a:bodyPr>
          <a:lstStyle/>
          <a:p>
            <a:r>
              <a:rPr lang="en-GB" sz="2100" b="1" dirty="0">
                <a:solidFill>
                  <a:schemeClr val="tx2"/>
                </a:solidFill>
                <a:latin typeface="微软雅黑" panose="020B0503020204020204" pitchFamily="34" charset="-122"/>
                <a:ea typeface="微软雅黑" panose="020B0503020204020204" pitchFamily="34" charset="-122"/>
              </a:rPr>
              <a:t>60%</a:t>
            </a:r>
            <a:endParaRPr lang="en-IN" sz="2100" b="1" dirty="0">
              <a:solidFill>
                <a:schemeClr val="tx2"/>
              </a:solidFill>
              <a:latin typeface="微软雅黑" panose="020B0503020204020204" pitchFamily="34" charset="-122"/>
              <a:ea typeface="微软雅黑" panose="020B0503020204020204" pitchFamily="34" charset="-122"/>
            </a:endParaRPr>
          </a:p>
        </p:txBody>
      </p:sp>
      <p:sp>
        <p:nvSpPr>
          <p:cNvPr id="17" name="TextBox 139"/>
          <p:cNvSpPr txBox="1"/>
          <p:nvPr/>
        </p:nvSpPr>
        <p:spPr>
          <a:xfrm>
            <a:off x="2833771" y="2492412"/>
            <a:ext cx="601447" cy="323165"/>
          </a:xfrm>
          <a:prstGeom prst="rect">
            <a:avLst/>
          </a:prstGeom>
          <a:noFill/>
        </p:spPr>
        <p:txBody>
          <a:bodyPr wrap="none" rtlCol="0">
            <a:spAutoFit/>
          </a:bodyPr>
          <a:lstStyle/>
          <a:p>
            <a:r>
              <a:rPr lang="en-GB" sz="1500" b="1" dirty="0">
                <a:solidFill>
                  <a:schemeClr val="tx2"/>
                </a:solidFill>
                <a:latin typeface="微软雅黑" panose="020B0503020204020204" pitchFamily="34" charset="-122"/>
                <a:ea typeface="微软雅黑" panose="020B0503020204020204" pitchFamily="34" charset="-122"/>
              </a:rPr>
              <a:t>70%</a:t>
            </a:r>
            <a:endParaRPr lang="en-IN" sz="1500" b="1" dirty="0">
              <a:solidFill>
                <a:schemeClr val="tx2"/>
              </a:solidFill>
              <a:latin typeface="微软雅黑" panose="020B0503020204020204" pitchFamily="34" charset="-122"/>
              <a:ea typeface="微软雅黑" panose="020B0503020204020204" pitchFamily="34" charset="-122"/>
            </a:endParaRPr>
          </a:p>
        </p:txBody>
      </p:sp>
      <p:sp>
        <p:nvSpPr>
          <p:cNvPr id="18" name="TextBox 141"/>
          <p:cNvSpPr txBox="1"/>
          <p:nvPr/>
        </p:nvSpPr>
        <p:spPr>
          <a:xfrm>
            <a:off x="5811184" y="2453198"/>
            <a:ext cx="659155" cy="369332"/>
          </a:xfrm>
          <a:prstGeom prst="rect">
            <a:avLst/>
          </a:prstGeom>
          <a:noFill/>
        </p:spPr>
        <p:txBody>
          <a:bodyPr wrap="none" rtlCol="0">
            <a:spAutoFit/>
          </a:bodyPr>
          <a:lstStyle/>
          <a:p>
            <a:r>
              <a:rPr lang="en-GB" sz="1800" dirty="0">
                <a:solidFill>
                  <a:schemeClr val="tx2"/>
                </a:solidFill>
                <a:latin typeface="微软雅黑" panose="020B0503020204020204" pitchFamily="34" charset="-122"/>
                <a:ea typeface="微软雅黑" panose="020B0503020204020204" pitchFamily="34" charset="-122"/>
              </a:rPr>
              <a:t>75%</a:t>
            </a:r>
            <a:endParaRPr lang="en-IN" sz="1800" dirty="0">
              <a:solidFill>
                <a:schemeClr val="tx2"/>
              </a:solidFill>
              <a:latin typeface="微软雅黑" panose="020B0503020204020204" pitchFamily="34" charset="-122"/>
              <a:ea typeface="微软雅黑" panose="020B0503020204020204" pitchFamily="34" charset="-122"/>
            </a:endParaRPr>
          </a:p>
        </p:txBody>
      </p:sp>
      <p:sp>
        <p:nvSpPr>
          <p:cNvPr id="19" name="TextBox 142"/>
          <p:cNvSpPr txBox="1"/>
          <p:nvPr/>
        </p:nvSpPr>
        <p:spPr>
          <a:xfrm>
            <a:off x="6945245" y="2006773"/>
            <a:ext cx="821059" cy="461665"/>
          </a:xfrm>
          <a:prstGeom prst="rect">
            <a:avLst/>
          </a:prstGeom>
          <a:noFill/>
        </p:spPr>
        <p:txBody>
          <a:bodyPr wrap="none" rtlCol="0">
            <a:spAutoFit/>
          </a:bodyPr>
          <a:lstStyle/>
          <a:p>
            <a:r>
              <a:rPr lang="en-GB" sz="2400" dirty="0">
                <a:solidFill>
                  <a:schemeClr val="tx2"/>
                </a:solidFill>
                <a:latin typeface="微软雅黑" panose="020B0503020204020204" pitchFamily="34" charset="-122"/>
                <a:ea typeface="微软雅黑" panose="020B0503020204020204" pitchFamily="34" charset="-122"/>
              </a:rPr>
              <a:t>85%</a:t>
            </a:r>
            <a:endParaRPr lang="en-IN" sz="2400" dirty="0">
              <a:solidFill>
                <a:schemeClr val="tx2"/>
              </a:solidFill>
              <a:latin typeface="微软雅黑" panose="020B0503020204020204" pitchFamily="34" charset="-122"/>
              <a:ea typeface="微软雅黑" panose="020B0503020204020204" pitchFamily="34" charset="-122"/>
            </a:endParaRPr>
          </a:p>
        </p:txBody>
      </p:sp>
      <p:sp>
        <p:nvSpPr>
          <p:cNvPr id="20" name="TextBox 143"/>
          <p:cNvSpPr txBox="1"/>
          <p:nvPr/>
        </p:nvSpPr>
        <p:spPr>
          <a:xfrm>
            <a:off x="354878" y="3640374"/>
            <a:ext cx="1107996" cy="276999"/>
          </a:xfrm>
          <a:prstGeom prst="rect">
            <a:avLst/>
          </a:prstGeom>
          <a:noFill/>
        </p:spPr>
        <p:txBody>
          <a:bodyPr wrap="none" rtlCol="0">
            <a:spAutoFit/>
          </a:bodyPr>
          <a:lstStyle/>
          <a:p>
            <a:r>
              <a:rPr lang="zh-CN" altLang="en-US" sz="1200" dirty="0">
                <a:solidFill>
                  <a:schemeClr val="accent6"/>
                </a:solidFill>
                <a:latin typeface="微软雅黑" panose="020B0503020204020204" pitchFamily="34" charset="-122"/>
                <a:ea typeface="微软雅黑" panose="020B0503020204020204" pitchFamily="34" charset="-122"/>
              </a:rPr>
              <a:t>Click Edit Title</a:t>
            </a:r>
          </a:p>
        </p:txBody>
      </p:sp>
      <p:sp>
        <p:nvSpPr>
          <p:cNvPr id="21" name="Rectangle 144"/>
          <p:cNvSpPr/>
          <p:nvPr/>
        </p:nvSpPr>
        <p:spPr>
          <a:xfrm>
            <a:off x="354877" y="3844785"/>
            <a:ext cx="8627757" cy="424732"/>
          </a:xfrm>
          <a:prstGeom prst="rect">
            <a:avLst/>
          </a:prstGeom>
        </p:spPr>
        <p:txBody>
          <a:bodyPr wrap="square">
            <a:spAutoFit/>
          </a:bodyPr>
          <a:lstStyle/>
          <a:p>
            <a:pPr>
              <a:lnSpc>
                <a:spcPct val="120000"/>
              </a:lnSpc>
              <a:spcBef>
                <a:spcPct val="20000"/>
              </a:spcBef>
            </a:pPr>
            <a:r>
              <a:rPr lang="zh-CN" altLang="en-US" sz="900" dirty="0">
                <a:solidFill>
                  <a:schemeClr val="tx2"/>
                </a:solidFill>
                <a:latin typeface="微软雅黑" pitchFamily="34" charset="-122"/>
                <a:ea typeface="微软雅黑" pitchFamily="34" charset="-122"/>
                <a:sym typeface="Arial" pitchFamily="34" charset="0"/>
              </a:rPr>
              <a:t>Click here to edit what you want, it is recommended that you display the use of Microsoft Ya Black font, this template all the graphic lines and their corresponding materials can be freely edited, color modification, replaced. For more instructions and works, please read the user manual at the bottom of the template.</a:t>
            </a:r>
            <a:endParaRPr lang="en-US" altLang="zh-CN" sz="900" dirty="0">
              <a:solidFill>
                <a:schemeClr val="tx2"/>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584543210"/>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a14="http://schemas.microsoft.com/office/drawing/2010/main"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anim calcmode="lin" valueType="num">
                                      <p:cBhvr>
                                        <p:cTn id="16" dur="500" fill="hold"/>
                                        <p:tgtEl>
                                          <p:spTgt spid="6"/>
                                        </p:tgtEl>
                                        <p:attrNameLst>
                                          <p:attrName>ppt_x</p:attrName>
                                        </p:attrNameLst>
                                      </p:cBhvr>
                                      <p:tavLst>
                                        <p:tav tm="0">
                                          <p:val>
                                            <p:strVal val="#ppt_x"/>
                                          </p:val>
                                        </p:tav>
                                        <p:tav tm="100000">
                                          <p:val>
                                            <p:strVal val="#ppt_x"/>
                                          </p:val>
                                        </p:tav>
                                      </p:tavLst>
                                    </p:anim>
                                    <p:anim calcmode="lin" valueType="num">
                                      <p:cBhvr>
                                        <p:cTn id="17" dur="500" fill="hold"/>
                                        <p:tgtEl>
                                          <p:spTgt spid="6"/>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anim calcmode="lin" valueType="num">
                                      <p:cBhvr>
                                        <p:cTn id="38" dur="500" fill="hold"/>
                                        <p:tgtEl>
                                          <p:spTgt spid="9"/>
                                        </p:tgtEl>
                                        <p:attrNameLst>
                                          <p:attrName>ppt_x</p:attrName>
                                        </p:attrNameLst>
                                      </p:cBhvr>
                                      <p:tavLst>
                                        <p:tav tm="0">
                                          <p:val>
                                            <p:strVal val="#ppt_x"/>
                                          </p:val>
                                        </p:tav>
                                        <p:tav tm="100000">
                                          <p:val>
                                            <p:strVal val="#ppt_x"/>
                                          </p:val>
                                        </p:tav>
                                      </p:tavLst>
                                    </p:anim>
                                    <p:anim calcmode="lin" valueType="num">
                                      <p:cBhvr>
                                        <p:cTn id="39" dur="500" fill="hold"/>
                                        <p:tgtEl>
                                          <p:spTgt spid="9"/>
                                        </p:tgtEl>
                                        <p:attrNameLst>
                                          <p:attrName>ppt_y</p:attrName>
                                        </p:attrNameLst>
                                      </p:cBhvr>
                                      <p:tavLst>
                                        <p:tav tm="0">
                                          <p:val>
                                            <p:strVal val="#ppt_y+.1"/>
                                          </p:val>
                                        </p:tav>
                                        <p:tav tm="100000">
                                          <p:val>
                                            <p:strVal val="#ppt_y"/>
                                          </p:val>
                                        </p:tav>
                                      </p:tavLst>
                                    </p:anim>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childTnLst>
                          </p:cTn>
                        </p:par>
                        <p:par>
                          <p:cTn id="44" fill="hold">
                            <p:stCondLst>
                              <p:cond delay="4500"/>
                            </p:stCondLst>
                            <p:childTnLst>
                              <p:par>
                                <p:cTn id="45" presetID="10" presetClass="entr" presetSubtype="0"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childTnLst>
                          </p:cTn>
                        </p:par>
                        <p:par>
                          <p:cTn id="48" fill="hold">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childTnLst>
                          </p:cTn>
                        </p:par>
                        <p:par>
                          <p:cTn id="52" fill="hold">
                            <p:stCondLst>
                              <p:cond delay="5500"/>
                            </p:stCondLst>
                            <p:childTnLst>
                              <p:par>
                                <p:cTn id="53" presetID="10" presetClass="entr" presetSubtype="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childTnLst>
                                </p:cTn>
                              </p:par>
                            </p:childTnLst>
                          </p:cTn>
                        </p:par>
                        <p:par>
                          <p:cTn id="56" fill="hold">
                            <p:stCondLst>
                              <p:cond delay="6000"/>
                            </p:stCondLst>
                            <p:childTnLst>
                              <p:par>
                                <p:cTn id="57" presetID="22" presetClass="entr" presetSubtype="8"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500"/>
                                        <p:tgtEl>
                                          <p:spTgt spid="20"/>
                                        </p:tgtEl>
                                      </p:cBhvr>
                                    </p:animEffect>
                                  </p:childTnLst>
                                </p:cTn>
                              </p:par>
                            </p:childTnLst>
                          </p:cTn>
                        </p:par>
                        <p:par>
                          <p:cTn id="60" fill="hold">
                            <p:stCondLst>
                              <p:cond delay="6500"/>
                            </p:stCondLst>
                            <p:childTnLst>
                              <p:par>
                                <p:cTn id="61" presetID="22" presetClass="entr" presetSubtype="8"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wipe(left)">
                                      <p:cBhvr>
                                        <p:cTn id="6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12" grpId="0"/>
      <p:bldP spid="13" grpId="0"/>
      <p:bldP spid="14" grpId="0"/>
      <p:bldP spid="15" grpId="0"/>
      <p:bldP spid="16" grpId="0"/>
      <p:bldP spid="17" grpId="0"/>
      <p:bldP spid="18" grpId="0"/>
      <p:bldP spid="19" grpId="0"/>
      <p:bldP spid="20" grpId="0"/>
      <p:bldP spid="2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2"/>
          <p:cNvSpPr txBox="1">
            <a:spLocks/>
          </p:cNvSpPr>
          <p:nvPr/>
        </p:nvSpPr>
        <p:spPr>
          <a:xfrm>
            <a:off x="1112234" y="1060557"/>
            <a:ext cx="2727868" cy="2105025"/>
          </a:xfrm>
          <a:prstGeom prst="rect">
            <a:avLst/>
          </a:prstGeom>
        </p:spPr>
        <p:txBody>
          <a:bodyPr vert="eaVert" lIns="91440" tIns="45720" rIns="91440" bIns="45720" rtlCol="0" anchor="ctr">
            <a:normAutofit/>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en-US" altLang="zh-CN" dirty="0">
                <a:solidFill>
                  <a:schemeClr val="tx2"/>
                </a:solidFill>
              </a:rPr>
              <a:t>CONTENTS</a:t>
            </a:r>
            <a:endParaRPr lang="en-US" dirty="0">
              <a:solidFill>
                <a:schemeClr val="tx2"/>
              </a:solidFill>
            </a:endParaRPr>
          </a:p>
        </p:txBody>
      </p:sp>
      <p:sp>
        <p:nvSpPr>
          <p:cNvPr id="20" name="1"/>
          <p:cNvSpPr/>
          <p:nvPr/>
        </p:nvSpPr>
        <p:spPr>
          <a:xfrm>
            <a:off x="2354502" y="3134655"/>
            <a:ext cx="243333" cy="238562"/>
          </a:xfrm>
          <a:prstGeom prst="rect">
            <a:avLst/>
          </a:prstGeom>
          <a:noFill/>
          <a:ln>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1" name="1"/>
          <p:cNvSpPr/>
          <p:nvPr/>
        </p:nvSpPr>
        <p:spPr>
          <a:xfrm>
            <a:off x="2569100" y="3305543"/>
            <a:ext cx="97597" cy="95684"/>
          </a:xfrm>
          <a:prstGeom prst="rect">
            <a:avLst/>
          </a:prstGeom>
          <a:solidFill>
            <a:schemeClr val="bg1"/>
          </a:solidFill>
          <a:ln>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2" name="Rectangle 3"/>
          <p:cNvSpPr txBox="1">
            <a:spLocks noChangeArrowheads="1"/>
          </p:cNvSpPr>
          <p:nvPr/>
        </p:nvSpPr>
        <p:spPr bwMode="auto">
          <a:xfrm>
            <a:off x="4478639" y="1483979"/>
            <a:ext cx="3832430" cy="4247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eaLnBrk="1" hangingPunct="1"/>
            <a:r>
              <a:rPr lang="zh-CN" altLang="en-US" sz="1800" dirty="0">
                <a:solidFill>
                  <a:schemeClr val="accent1"/>
                </a:solidFill>
                <a:latin typeface="微软雅黑" pitchFamily="34" charset="-122"/>
                <a:ea typeface="微软雅黑" pitchFamily="34" charset="-122"/>
                <a:sym typeface="Arial" pitchFamily="34" charset="0"/>
              </a:rPr>
              <a:t>Title bar</a:t>
            </a:r>
            <a:endParaRPr lang="en-US" altLang="zh-CN" sz="1800" dirty="0">
              <a:solidFill>
                <a:schemeClr val="accent1"/>
              </a:solidFill>
              <a:latin typeface="微软雅黑" pitchFamily="34" charset="-122"/>
              <a:ea typeface="微软雅黑" pitchFamily="34" charset="-122"/>
              <a:sym typeface="Arial" pitchFamily="34" charset="0"/>
            </a:endParaRPr>
          </a:p>
          <a:p>
            <a:pPr eaLnBrk="1" hangingPunct="1"/>
            <a:r>
              <a:rPr lang="zh-CN" altLang="en-US" sz="800" dirty="0">
                <a:solidFill>
                  <a:schemeClr val="tx2"/>
                </a:solidFill>
                <a:latin typeface="微软雅黑" pitchFamily="34" charset="-122"/>
                <a:ea typeface="微软雅黑" pitchFamily="34" charset="-122"/>
                <a:sym typeface="Arial" pitchFamily="34" charset="0"/>
              </a:rPr>
              <a:t>It is recommended that you use Microsoft Ya Black font at the time of display, all graphic lines and their corresponding materials in this template can be</a:t>
            </a:r>
            <a:endParaRPr lang="en-US" altLang="zh-CN" sz="800" dirty="0">
              <a:solidFill>
                <a:schemeClr val="tx2"/>
              </a:solidFill>
              <a:latin typeface="微软雅黑" pitchFamily="34" charset="-122"/>
              <a:ea typeface="微软雅黑" pitchFamily="34" charset="-122"/>
              <a:sym typeface="Arial" pitchFamily="34" charset="0"/>
            </a:endParaRPr>
          </a:p>
        </p:txBody>
      </p:sp>
      <p:sp>
        <p:nvSpPr>
          <p:cNvPr id="39" name="speed"/>
          <p:cNvSpPr txBox="1">
            <a:spLocks noChangeArrowheads="1"/>
          </p:cNvSpPr>
          <p:nvPr/>
        </p:nvSpPr>
        <p:spPr bwMode="auto">
          <a:xfrm>
            <a:off x="3697450" y="1526535"/>
            <a:ext cx="496424" cy="3323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r" latinLnBrk="0">
              <a:lnSpc>
                <a:spcPct val="90000"/>
              </a:lnSpc>
              <a:buClr>
                <a:prstClr val="white"/>
              </a:buClr>
              <a:defRPr/>
            </a:pPr>
            <a:r>
              <a:rPr lang="en-US" altLang="ko-KR" sz="24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01</a:t>
            </a:r>
          </a:p>
        </p:txBody>
      </p:sp>
      <p:sp>
        <p:nvSpPr>
          <p:cNvPr id="40" name="Rectangle 3"/>
          <p:cNvSpPr txBox="1">
            <a:spLocks noChangeArrowheads="1"/>
          </p:cNvSpPr>
          <p:nvPr/>
        </p:nvSpPr>
        <p:spPr bwMode="auto">
          <a:xfrm>
            <a:off x="4478639" y="2182788"/>
            <a:ext cx="3832430" cy="4247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eaLnBrk="1" hangingPunct="1"/>
            <a:r>
              <a:rPr lang="zh-CN" altLang="en-US" sz="1800" dirty="0">
                <a:solidFill>
                  <a:schemeClr val="accent2"/>
                </a:solidFill>
                <a:latin typeface="微软雅黑" pitchFamily="34" charset="-122"/>
                <a:ea typeface="微软雅黑" pitchFamily="34" charset="-122"/>
                <a:sym typeface="Arial" pitchFamily="34" charset="0"/>
              </a:rPr>
              <a:t>Title bar</a:t>
            </a:r>
            <a:endParaRPr lang="en-US" altLang="zh-CN" sz="1800" dirty="0">
              <a:solidFill>
                <a:schemeClr val="accent2"/>
              </a:solidFill>
              <a:latin typeface="微软雅黑" pitchFamily="34" charset="-122"/>
              <a:ea typeface="微软雅黑" pitchFamily="34" charset="-122"/>
              <a:sym typeface="Arial" pitchFamily="34" charset="0"/>
            </a:endParaRPr>
          </a:p>
          <a:p>
            <a:pPr eaLnBrk="1" hangingPunct="1"/>
            <a:r>
              <a:rPr lang="zh-CN" altLang="en-US" sz="800" dirty="0">
                <a:solidFill>
                  <a:schemeClr val="tx2"/>
                </a:solidFill>
                <a:latin typeface="微软雅黑" pitchFamily="34" charset="-122"/>
                <a:ea typeface="微软雅黑" pitchFamily="34" charset="-122"/>
                <a:sym typeface="Arial" pitchFamily="34" charset="0"/>
              </a:rPr>
              <a:t>It is recommended that you use Microsoft Ya Black font at the time of display, all graphic lines and their corresponding materials in this template can be</a:t>
            </a:r>
            <a:endParaRPr lang="en-US" altLang="zh-CN" sz="800" dirty="0">
              <a:solidFill>
                <a:schemeClr val="tx2"/>
              </a:solidFill>
              <a:latin typeface="微软雅黑" pitchFamily="34" charset="-122"/>
              <a:ea typeface="微软雅黑" pitchFamily="34" charset="-122"/>
              <a:sym typeface="Arial" pitchFamily="34" charset="0"/>
            </a:endParaRPr>
          </a:p>
        </p:txBody>
      </p:sp>
      <p:sp>
        <p:nvSpPr>
          <p:cNvPr id="41" name="speed"/>
          <p:cNvSpPr txBox="1">
            <a:spLocks noChangeArrowheads="1"/>
          </p:cNvSpPr>
          <p:nvPr/>
        </p:nvSpPr>
        <p:spPr bwMode="auto">
          <a:xfrm>
            <a:off x="3697450" y="2250744"/>
            <a:ext cx="496424" cy="3323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r" latinLnBrk="0">
              <a:lnSpc>
                <a:spcPct val="90000"/>
              </a:lnSpc>
              <a:buClr>
                <a:prstClr val="white"/>
              </a:buClr>
              <a:defRPr/>
            </a:pPr>
            <a:r>
              <a:rPr lang="en-US" altLang="ko-KR" sz="2400" dirty="0">
                <a:solidFill>
                  <a:schemeClr val="accent2"/>
                </a:solidFill>
                <a:latin typeface="微软雅黑" panose="020B0503020204020204" pitchFamily="34" charset="-122"/>
                <a:ea typeface="微软雅黑" panose="020B0503020204020204" pitchFamily="34" charset="-122"/>
                <a:cs typeface="Arial" panose="020B0604020202020204" pitchFamily="34" charset="0"/>
              </a:rPr>
              <a:t>02</a:t>
            </a:r>
          </a:p>
        </p:txBody>
      </p:sp>
      <p:sp>
        <p:nvSpPr>
          <p:cNvPr id="42" name="Rectangle 3"/>
          <p:cNvSpPr txBox="1">
            <a:spLocks noChangeArrowheads="1"/>
          </p:cNvSpPr>
          <p:nvPr/>
        </p:nvSpPr>
        <p:spPr bwMode="auto">
          <a:xfrm>
            <a:off x="4478639" y="2952392"/>
            <a:ext cx="3832430" cy="4247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eaLnBrk="1" hangingPunct="1"/>
            <a:r>
              <a:rPr lang="zh-CN" altLang="en-US" sz="1800" dirty="0">
                <a:solidFill>
                  <a:schemeClr val="accent3"/>
                </a:solidFill>
                <a:latin typeface="微软雅黑" pitchFamily="34" charset="-122"/>
                <a:ea typeface="微软雅黑" pitchFamily="34" charset="-122"/>
                <a:sym typeface="Arial" pitchFamily="34" charset="0"/>
              </a:rPr>
              <a:t>Title bar</a:t>
            </a:r>
            <a:endParaRPr lang="en-US" altLang="zh-CN" sz="1800" dirty="0">
              <a:solidFill>
                <a:schemeClr val="accent3"/>
              </a:solidFill>
              <a:latin typeface="微软雅黑" pitchFamily="34" charset="-122"/>
              <a:ea typeface="微软雅黑" pitchFamily="34" charset="-122"/>
              <a:sym typeface="Arial" pitchFamily="34" charset="0"/>
            </a:endParaRPr>
          </a:p>
          <a:p>
            <a:pPr eaLnBrk="1" hangingPunct="1"/>
            <a:r>
              <a:rPr lang="zh-CN" altLang="en-US" sz="800" dirty="0">
                <a:solidFill>
                  <a:schemeClr val="tx2"/>
                </a:solidFill>
                <a:latin typeface="微软雅黑" pitchFamily="34" charset="-122"/>
                <a:ea typeface="微软雅黑" pitchFamily="34" charset="-122"/>
                <a:sym typeface="Arial" pitchFamily="34" charset="0"/>
              </a:rPr>
              <a:t>It is recommended that you use Microsoft Ya Black font at the time of display, all graphic lines and their corresponding materials in this template can be</a:t>
            </a:r>
            <a:endParaRPr lang="en-US" altLang="zh-CN" sz="800" dirty="0">
              <a:solidFill>
                <a:schemeClr val="tx2"/>
              </a:solidFill>
              <a:latin typeface="微软雅黑" pitchFamily="34" charset="-122"/>
              <a:ea typeface="微软雅黑" pitchFamily="34" charset="-122"/>
              <a:sym typeface="Arial" pitchFamily="34" charset="0"/>
            </a:endParaRPr>
          </a:p>
        </p:txBody>
      </p:sp>
      <p:sp>
        <p:nvSpPr>
          <p:cNvPr id="43" name="speed"/>
          <p:cNvSpPr txBox="1">
            <a:spLocks noChangeArrowheads="1"/>
          </p:cNvSpPr>
          <p:nvPr/>
        </p:nvSpPr>
        <p:spPr bwMode="auto">
          <a:xfrm>
            <a:off x="3697450" y="2994948"/>
            <a:ext cx="496424" cy="3323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r" latinLnBrk="0">
              <a:lnSpc>
                <a:spcPct val="90000"/>
              </a:lnSpc>
              <a:buClr>
                <a:prstClr val="white"/>
              </a:buClr>
              <a:defRPr/>
            </a:pPr>
            <a:r>
              <a:rPr lang="en-US" altLang="ko-KR" sz="2400" dirty="0">
                <a:solidFill>
                  <a:schemeClr val="accent3"/>
                </a:solidFill>
                <a:latin typeface="微软雅黑" panose="020B0503020204020204" pitchFamily="34" charset="-122"/>
                <a:ea typeface="微软雅黑" panose="020B0503020204020204" pitchFamily="34" charset="-122"/>
                <a:cs typeface="Arial" panose="020B0604020202020204" pitchFamily="34" charset="0"/>
              </a:rPr>
              <a:t>03</a:t>
            </a:r>
          </a:p>
        </p:txBody>
      </p:sp>
      <p:sp>
        <p:nvSpPr>
          <p:cNvPr id="44" name="Rectangle 3"/>
          <p:cNvSpPr txBox="1">
            <a:spLocks noChangeArrowheads="1"/>
          </p:cNvSpPr>
          <p:nvPr/>
        </p:nvSpPr>
        <p:spPr bwMode="auto">
          <a:xfrm>
            <a:off x="4478639" y="3660596"/>
            <a:ext cx="3832430" cy="4247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eaLnBrk="1" hangingPunct="1"/>
            <a:r>
              <a:rPr lang="zh-CN" altLang="en-US" sz="1800" dirty="0">
                <a:solidFill>
                  <a:schemeClr val="accent4"/>
                </a:solidFill>
                <a:latin typeface="微软雅黑" pitchFamily="34" charset="-122"/>
                <a:ea typeface="微软雅黑" pitchFamily="34" charset="-122"/>
                <a:sym typeface="Arial" pitchFamily="34" charset="0"/>
              </a:rPr>
              <a:t>Title bar</a:t>
            </a:r>
            <a:endParaRPr lang="en-US" altLang="zh-CN" sz="1800" dirty="0">
              <a:solidFill>
                <a:schemeClr val="accent4"/>
              </a:solidFill>
              <a:latin typeface="微软雅黑" pitchFamily="34" charset="-122"/>
              <a:ea typeface="微软雅黑" pitchFamily="34" charset="-122"/>
              <a:sym typeface="Arial" pitchFamily="34" charset="0"/>
            </a:endParaRPr>
          </a:p>
          <a:p>
            <a:pPr eaLnBrk="1" hangingPunct="1"/>
            <a:r>
              <a:rPr lang="zh-CN" altLang="en-US" sz="800" dirty="0">
                <a:solidFill>
                  <a:schemeClr val="tx2"/>
                </a:solidFill>
                <a:latin typeface="微软雅黑" pitchFamily="34" charset="-122"/>
                <a:ea typeface="微软雅黑" pitchFamily="34" charset="-122"/>
                <a:sym typeface="Arial" pitchFamily="34" charset="0"/>
              </a:rPr>
              <a:t>It is recommended that you use Microsoft Ya Black font at the time of display, all graphic lines and their corresponding materials in this template can be</a:t>
            </a:r>
            <a:endParaRPr lang="en-US" altLang="zh-CN" sz="800" dirty="0">
              <a:solidFill>
                <a:schemeClr val="tx2"/>
              </a:solidFill>
              <a:latin typeface="微软雅黑" pitchFamily="34" charset="-122"/>
              <a:ea typeface="微软雅黑" pitchFamily="34" charset="-122"/>
              <a:sym typeface="Arial" pitchFamily="34" charset="0"/>
            </a:endParaRPr>
          </a:p>
        </p:txBody>
      </p:sp>
      <p:sp>
        <p:nvSpPr>
          <p:cNvPr id="45" name="speed"/>
          <p:cNvSpPr txBox="1">
            <a:spLocks noChangeArrowheads="1"/>
          </p:cNvSpPr>
          <p:nvPr/>
        </p:nvSpPr>
        <p:spPr bwMode="auto">
          <a:xfrm>
            <a:off x="3697450" y="3715852"/>
            <a:ext cx="496424" cy="3323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r" latinLnBrk="0">
              <a:lnSpc>
                <a:spcPct val="90000"/>
              </a:lnSpc>
              <a:buClr>
                <a:prstClr val="white"/>
              </a:buClr>
              <a:defRPr/>
            </a:pPr>
            <a:r>
              <a:rPr lang="en-US" altLang="ko-KR" sz="2400" dirty="0">
                <a:solidFill>
                  <a:schemeClr val="accent4"/>
                </a:solidFill>
                <a:latin typeface="微软雅黑" panose="020B0503020204020204" pitchFamily="34" charset="-122"/>
                <a:ea typeface="微软雅黑" panose="020B0503020204020204" pitchFamily="34" charset="-122"/>
                <a:cs typeface="Arial" panose="020B0604020202020204" pitchFamily="34" charset="0"/>
              </a:rPr>
              <a:t>04</a:t>
            </a:r>
          </a:p>
        </p:txBody>
      </p:sp>
    </p:spTree>
    <p:extLst>
      <p:ext uri="{BB962C8B-B14F-4D97-AF65-F5344CB8AC3E}">
        <p14:creationId xmlns:p14="http://schemas.microsoft.com/office/powerpoint/2010/main" val="77275899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 calcmode="lin" valueType="num">
                                      <p:cBhvr>
                                        <p:cTn id="10" dur="500" fill="hold"/>
                                        <p:tgtEl>
                                          <p:spTgt spid="20"/>
                                        </p:tgtEl>
                                        <p:attrNameLst>
                                          <p:attrName>ppt_w</p:attrName>
                                        </p:attrNameLst>
                                      </p:cBhvr>
                                      <p:tavLst>
                                        <p:tav tm="0">
                                          <p:val>
                                            <p:fltVal val="0"/>
                                          </p:val>
                                        </p:tav>
                                        <p:tav tm="100000">
                                          <p:val>
                                            <p:strVal val="#ppt_w"/>
                                          </p:val>
                                        </p:tav>
                                      </p:tavLst>
                                    </p:anim>
                                    <p:anim calcmode="lin" valueType="num">
                                      <p:cBhvr>
                                        <p:cTn id="11" dur="500" fill="hold"/>
                                        <p:tgtEl>
                                          <p:spTgt spid="20"/>
                                        </p:tgtEl>
                                        <p:attrNameLst>
                                          <p:attrName>ppt_h</p:attrName>
                                        </p:attrNameLst>
                                      </p:cBhvr>
                                      <p:tavLst>
                                        <p:tav tm="0">
                                          <p:val>
                                            <p:fltVal val="0"/>
                                          </p:val>
                                        </p:tav>
                                        <p:tav tm="100000">
                                          <p:val>
                                            <p:strVal val="#ppt_h"/>
                                          </p:val>
                                        </p:tav>
                                      </p:tavLst>
                                    </p:anim>
                                    <p:animEffect transition="in" filter="fade">
                                      <p:cBhvr>
                                        <p:cTn id="12" dur="500"/>
                                        <p:tgtEl>
                                          <p:spTgt spid="20"/>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fltVal val="0"/>
                                          </p:val>
                                        </p:tav>
                                        <p:tav tm="100000">
                                          <p:val>
                                            <p:strVal val="#ppt_h"/>
                                          </p:val>
                                        </p:tav>
                                      </p:tavLst>
                                    </p:anim>
                                    <p:animEffect transition="in" filter="fade">
                                      <p:cBhvr>
                                        <p:cTn id="17" dur="500"/>
                                        <p:tgtEl>
                                          <p:spTgt spid="21"/>
                                        </p:tgtEl>
                                      </p:cBhvr>
                                    </p:animEffect>
                                  </p:childTnLst>
                                </p:cTn>
                              </p:par>
                              <p:par>
                                <p:cTn id="18" presetID="2" presetClass="entr" presetSubtype="8"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500" fill="hold"/>
                                        <p:tgtEl>
                                          <p:spTgt spid="22"/>
                                        </p:tgtEl>
                                        <p:attrNameLst>
                                          <p:attrName>ppt_x</p:attrName>
                                        </p:attrNameLst>
                                      </p:cBhvr>
                                      <p:tavLst>
                                        <p:tav tm="0">
                                          <p:val>
                                            <p:strVal val="0-#ppt_w/2"/>
                                          </p:val>
                                        </p:tav>
                                        <p:tav tm="100000">
                                          <p:val>
                                            <p:strVal val="#ppt_x"/>
                                          </p:val>
                                        </p:tav>
                                      </p:tavLst>
                                    </p:anim>
                                    <p:anim calcmode="lin" valueType="num">
                                      <p:cBhvr additive="base">
                                        <p:cTn id="21" dur="500" fill="hold"/>
                                        <p:tgtEl>
                                          <p:spTgt spid="22"/>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additive="base">
                                        <p:cTn id="24" dur="500" fill="hold"/>
                                        <p:tgtEl>
                                          <p:spTgt spid="39"/>
                                        </p:tgtEl>
                                        <p:attrNameLst>
                                          <p:attrName>ppt_x</p:attrName>
                                        </p:attrNameLst>
                                      </p:cBhvr>
                                      <p:tavLst>
                                        <p:tav tm="0">
                                          <p:val>
                                            <p:strVal val="0-#ppt_w/2"/>
                                          </p:val>
                                        </p:tav>
                                        <p:tav tm="100000">
                                          <p:val>
                                            <p:strVal val="#ppt_x"/>
                                          </p:val>
                                        </p:tav>
                                      </p:tavLst>
                                    </p:anim>
                                    <p:anim calcmode="lin" valueType="num">
                                      <p:cBhvr additive="base">
                                        <p:cTn id="25" dur="500" fill="hold"/>
                                        <p:tgtEl>
                                          <p:spTgt spid="39"/>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500" fill="hold"/>
                                        <p:tgtEl>
                                          <p:spTgt spid="40"/>
                                        </p:tgtEl>
                                        <p:attrNameLst>
                                          <p:attrName>ppt_x</p:attrName>
                                        </p:attrNameLst>
                                      </p:cBhvr>
                                      <p:tavLst>
                                        <p:tav tm="0">
                                          <p:val>
                                            <p:strVal val="0-#ppt_w/2"/>
                                          </p:val>
                                        </p:tav>
                                        <p:tav tm="100000">
                                          <p:val>
                                            <p:strVal val="#ppt_x"/>
                                          </p:val>
                                        </p:tav>
                                      </p:tavLst>
                                    </p:anim>
                                    <p:anim calcmode="lin" valueType="num">
                                      <p:cBhvr additive="base">
                                        <p:cTn id="29" dur="500" fill="hold"/>
                                        <p:tgtEl>
                                          <p:spTgt spid="40"/>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41"/>
                                        </p:tgtEl>
                                        <p:attrNameLst>
                                          <p:attrName>style.visibility</p:attrName>
                                        </p:attrNameLst>
                                      </p:cBhvr>
                                      <p:to>
                                        <p:strVal val="visible"/>
                                      </p:to>
                                    </p:set>
                                    <p:anim calcmode="lin" valueType="num">
                                      <p:cBhvr additive="base">
                                        <p:cTn id="32" dur="500" fill="hold"/>
                                        <p:tgtEl>
                                          <p:spTgt spid="41"/>
                                        </p:tgtEl>
                                        <p:attrNameLst>
                                          <p:attrName>ppt_x</p:attrName>
                                        </p:attrNameLst>
                                      </p:cBhvr>
                                      <p:tavLst>
                                        <p:tav tm="0">
                                          <p:val>
                                            <p:strVal val="0-#ppt_w/2"/>
                                          </p:val>
                                        </p:tav>
                                        <p:tav tm="100000">
                                          <p:val>
                                            <p:strVal val="#ppt_x"/>
                                          </p:val>
                                        </p:tav>
                                      </p:tavLst>
                                    </p:anim>
                                    <p:anim calcmode="lin" valueType="num">
                                      <p:cBhvr additive="base">
                                        <p:cTn id="33" dur="500" fill="hold"/>
                                        <p:tgtEl>
                                          <p:spTgt spid="41"/>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42"/>
                                        </p:tgtEl>
                                        <p:attrNameLst>
                                          <p:attrName>style.visibility</p:attrName>
                                        </p:attrNameLst>
                                      </p:cBhvr>
                                      <p:to>
                                        <p:strVal val="visible"/>
                                      </p:to>
                                    </p:set>
                                    <p:anim calcmode="lin" valueType="num">
                                      <p:cBhvr additive="base">
                                        <p:cTn id="36" dur="500" fill="hold"/>
                                        <p:tgtEl>
                                          <p:spTgt spid="42"/>
                                        </p:tgtEl>
                                        <p:attrNameLst>
                                          <p:attrName>ppt_x</p:attrName>
                                        </p:attrNameLst>
                                      </p:cBhvr>
                                      <p:tavLst>
                                        <p:tav tm="0">
                                          <p:val>
                                            <p:strVal val="0-#ppt_w/2"/>
                                          </p:val>
                                        </p:tav>
                                        <p:tav tm="100000">
                                          <p:val>
                                            <p:strVal val="#ppt_x"/>
                                          </p:val>
                                        </p:tav>
                                      </p:tavLst>
                                    </p:anim>
                                    <p:anim calcmode="lin" valueType="num">
                                      <p:cBhvr additive="base">
                                        <p:cTn id="37" dur="500" fill="hold"/>
                                        <p:tgtEl>
                                          <p:spTgt spid="42"/>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43"/>
                                        </p:tgtEl>
                                        <p:attrNameLst>
                                          <p:attrName>style.visibility</p:attrName>
                                        </p:attrNameLst>
                                      </p:cBhvr>
                                      <p:to>
                                        <p:strVal val="visible"/>
                                      </p:to>
                                    </p:set>
                                    <p:anim calcmode="lin" valueType="num">
                                      <p:cBhvr additive="base">
                                        <p:cTn id="40" dur="500" fill="hold"/>
                                        <p:tgtEl>
                                          <p:spTgt spid="43"/>
                                        </p:tgtEl>
                                        <p:attrNameLst>
                                          <p:attrName>ppt_x</p:attrName>
                                        </p:attrNameLst>
                                      </p:cBhvr>
                                      <p:tavLst>
                                        <p:tav tm="0">
                                          <p:val>
                                            <p:strVal val="0-#ppt_w/2"/>
                                          </p:val>
                                        </p:tav>
                                        <p:tav tm="100000">
                                          <p:val>
                                            <p:strVal val="#ppt_x"/>
                                          </p:val>
                                        </p:tav>
                                      </p:tavLst>
                                    </p:anim>
                                    <p:anim calcmode="lin" valueType="num">
                                      <p:cBhvr additive="base">
                                        <p:cTn id="41" dur="500" fill="hold"/>
                                        <p:tgtEl>
                                          <p:spTgt spid="43"/>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44"/>
                                        </p:tgtEl>
                                        <p:attrNameLst>
                                          <p:attrName>style.visibility</p:attrName>
                                        </p:attrNameLst>
                                      </p:cBhvr>
                                      <p:to>
                                        <p:strVal val="visible"/>
                                      </p:to>
                                    </p:set>
                                    <p:anim calcmode="lin" valueType="num">
                                      <p:cBhvr additive="base">
                                        <p:cTn id="44" dur="500" fill="hold"/>
                                        <p:tgtEl>
                                          <p:spTgt spid="44"/>
                                        </p:tgtEl>
                                        <p:attrNameLst>
                                          <p:attrName>ppt_x</p:attrName>
                                        </p:attrNameLst>
                                      </p:cBhvr>
                                      <p:tavLst>
                                        <p:tav tm="0">
                                          <p:val>
                                            <p:strVal val="0-#ppt_w/2"/>
                                          </p:val>
                                        </p:tav>
                                        <p:tav tm="100000">
                                          <p:val>
                                            <p:strVal val="#ppt_x"/>
                                          </p:val>
                                        </p:tav>
                                      </p:tavLst>
                                    </p:anim>
                                    <p:anim calcmode="lin" valueType="num">
                                      <p:cBhvr additive="base">
                                        <p:cTn id="45" dur="500" fill="hold"/>
                                        <p:tgtEl>
                                          <p:spTgt spid="44"/>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45"/>
                                        </p:tgtEl>
                                        <p:attrNameLst>
                                          <p:attrName>style.visibility</p:attrName>
                                        </p:attrNameLst>
                                      </p:cBhvr>
                                      <p:to>
                                        <p:strVal val="visible"/>
                                      </p:to>
                                    </p:set>
                                    <p:anim calcmode="lin" valueType="num">
                                      <p:cBhvr additive="base">
                                        <p:cTn id="48" dur="500" fill="hold"/>
                                        <p:tgtEl>
                                          <p:spTgt spid="45"/>
                                        </p:tgtEl>
                                        <p:attrNameLst>
                                          <p:attrName>ppt_x</p:attrName>
                                        </p:attrNameLst>
                                      </p:cBhvr>
                                      <p:tavLst>
                                        <p:tav tm="0">
                                          <p:val>
                                            <p:strVal val="0-#ppt_w/2"/>
                                          </p:val>
                                        </p:tav>
                                        <p:tav tm="100000">
                                          <p:val>
                                            <p:strVal val="#ppt_x"/>
                                          </p:val>
                                        </p:tav>
                                      </p:tavLst>
                                    </p:anim>
                                    <p:anim calcmode="lin" valueType="num">
                                      <p:cBhvr additive="base">
                                        <p:cTn id="49"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animBg="1"/>
      <p:bldP spid="21" grpId="0" animBg="1"/>
      <p:bldP spid="22" grpId="0"/>
      <p:bldP spid="39" grpId="0"/>
      <p:bldP spid="40" grpId="0"/>
      <p:bldP spid="41" grpId="0"/>
      <p:bldP spid="42" grpId="0"/>
      <p:bldP spid="43" grpId="0"/>
      <p:bldP spid="44" grpId="0"/>
      <p:bldP spid="4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淘宝店chenying0907出品 5"/>
          <p:cNvSpPr txBox="1"/>
          <p:nvPr/>
        </p:nvSpPr>
        <p:spPr>
          <a:xfrm>
            <a:off x="3818973" y="158344"/>
            <a:ext cx="1470384" cy="338554"/>
          </a:xfrm>
          <a:prstGeom prst="rect">
            <a:avLst/>
          </a:prstGeom>
          <a:noFill/>
        </p:spPr>
        <p:txBody>
          <a:bodyPr wrap="square" rtlCol="0">
            <a:spAutoFit/>
          </a:bodyPr>
          <a:lstStyle/>
          <a:p>
            <a:r>
              <a:rPr lang="zh-CN" altLang="en-US" sz="1600" dirty="0">
                <a:solidFill>
                  <a:schemeClr val="tx2"/>
                </a:solidFill>
                <a:latin typeface="微软雅黑" pitchFamily="34" charset="-122"/>
                <a:ea typeface="微软雅黑" pitchFamily="34" charset="-122"/>
              </a:rPr>
              <a:t>Title bar</a:t>
            </a:r>
          </a:p>
        </p:txBody>
      </p:sp>
      <p:sp>
        <p:nvSpPr>
          <p:cNvPr id="3" name="1"/>
          <p:cNvSpPr/>
          <p:nvPr/>
        </p:nvSpPr>
        <p:spPr>
          <a:xfrm>
            <a:off x="1305331" y="3651661"/>
            <a:ext cx="6326493" cy="410625"/>
          </a:xfrm>
          <a:prstGeom prst="rect">
            <a:avLst/>
          </a:prstGeom>
        </p:spPr>
        <p:txBody>
          <a:bodyPr wrap="square">
            <a:spAutoFit/>
          </a:bodyPr>
          <a:lstStyle/>
          <a:p>
            <a:pPr>
              <a:lnSpc>
                <a:spcPct val="120000"/>
              </a:lnSpc>
              <a:spcBef>
                <a:spcPct val="20000"/>
              </a:spcBef>
            </a:pPr>
            <a:r>
              <a:rPr lang="zh-CN" altLang="en-US" sz="900" dirty="0">
                <a:solidFill>
                  <a:schemeClr val="tx2"/>
                </a:solidFill>
                <a:latin typeface="微软雅黑" pitchFamily="34" charset="-122"/>
                <a:ea typeface="微软雅黑" pitchFamily="34" charset="-122"/>
                <a:sym typeface="Arial" pitchFamily="34" charset="0"/>
              </a:rPr>
              <a:t>Click here to edit what you want, it is recommended that you display the use of Microsoft Ya Black font, this template all the graphic lines and their corresponding materials can be freely edited, color modification, replaced. For more instructions and works, please read the user manual at the bottom of the template.</a:t>
            </a:r>
            <a:endParaRPr lang="en-US" altLang="zh-CN" sz="900" dirty="0">
              <a:solidFill>
                <a:schemeClr val="tx2"/>
              </a:solidFill>
              <a:latin typeface="微软雅黑" pitchFamily="34" charset="-122"/>
              <a:ea typeface="微软雅黑" pitchFamily="34" charset="-122"/>
              <a:sym typeface="Arial" pitchFamily="34" charset="0"/>
            </a:endParaRPr>
          </a:p>
        </p:txBody>
      </p:sp>
      <p:grpSp>
        <p:nvGrpSpPr>
          <p:cNvPr id="5" name="1"/>
          <p:cNvGrpSpPr/>
          <p:nvPr/>
        </p:nvGrpSpPr>
        <p:grpSpPr>
          <a:xfrm>
            <a:off x="718328" y="1100784"/>
            <a:ext cx="2265771" cy="2118829"/>
            <a:chOff x="957770" y="1467711"/>
            <a:chExt cx="3021028" cy="2825105"/>
          </a:xfrm>
        </p:grpSpPr>
        <p:grpSp>
          <p:nvGrpSpPr>
            <p:cNvPr id="6" name="淘宝店chenying0907出品 5"/>
            <p:cNvGrpSpPr/>
            <p:nvPr/>
          </p:nvGrpSpPr>
          <p:grpSpPr>
            <a:xfrm>
              <a:off x="957770" y="1467711"/>
              <a:ext cx="3021028" cy="2825105"/>
              <a:chOff x="1570902" y="3815673"/>
              <a:chExt cx="2534920" cy="2370523"/>
            </a:xfrm>
          </p:grpSpPr>
          <p:sp>
            <p:nvSpPr>
              <p:cNvPr id="10" name="淘宝店chenying0907出品 9"/>
              <p:cNvSpPr/>
              <p:nvPr/>
            </p:nvSpPr>
            <p:spPr>
              <a:xfrm>
                <a:off x="1570902" y="4544008"/>
                <a:ext cx="2534920" cy="1642188"/>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11" name="圆角淘宝店chenying0907出品 10"/>
              <p:cNvSpPr/>
              <p:nvPr/>
            </p:nvSpPr>
            <p:spPr>
              <a:xfrm>
                <a:off x="2305774" y="3815673"/>
                <a:ext cx="1065176" cy="106517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grpSp>
        <p:sp>
          <p:nvSpPr>
            <p:cNvPr id="7" name="淘宝店chenying0907出品 6"/>
            <p:cNvSpPr txBox="1"/>
            <p:nvPr/>
          </p:nvSpPr>
          <p:spPr>
            <a:xfrm>
              <a:off x="1332819" y="2853591"/>
              <a:ext cx="2270928" cy="369332"/>
            </a:xfrm>
            <a:prstGeom prst="rect">
              <a:avLst/>
            </a:prstGeom>
            <a:noFill/>
          </p:spPr>
          <p:txBody>
            <a:bodyPr wrap="square" rtlCol="0">
              <a:spAutoFit/>
            </a:bodyPr>
            <a:lstStyle/>
            <a:p>
              <a:pPr algn="ctr"/>
              <a:r>
                <a:rPr lang="zh-CN" altLang="en-US" sz="1200" dirty="0">
                  <a:solidFill>
                    <a:schemeClr val="accent1"/>
                  </a:solidFill>
                  <a:latin typeface="微软雅黑" panose="020B0503020204020204" pitchFamily="34" charset="-122"/>
                  <a:ea typeface="微软雅黑" panose="020B0503020204020204" pitchFamily="34" charset="-122"/>
                </a:rPr>
                <a:t>Click Edit Title</a:t>
              </a:r>
            </a:p>
          </p:txBody>
        </p:sp>
        <p:sp>
          <p:nvSpPr>
            <p:cNvPr id="8" name="淘宝店chenying0907出品 7"/>
            <p:cNvSpPr txBox="1"/>
            <p:nvPr/>
          </p:nvSpPr>
          <p:spPr>
            <a:xfrm>
              <a:off x="1362211" y="3386855"/>
              <a:ext cx="2241535" cy="492443"/>
            </a:xfrm>
            <a:prstGeom prst="rect">
              <a:avLst/>
            </a:prstGeom>
            <a:noFill/>
          </p:spPr>
          <p:txBody>
            <a:bodyPr wrap="square" rtlCol="0">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 name="Freeform 394"/>
            <p:cNvSpPr>
              <a:spLocks noEditPoints="1"/>
            </p:cNvSpPr>
            <p:nvPr/>
          </p:nvSpPr>
          <p:spPr bwMode="auto">
            <a:xfrm>
              <a:off x="2217458" y="1884941"/>
              <a:ext cx="501650" cy="434975"/>
            </a:xfrm>
            <a:custGeom>
              <a:avLst/>
              <a:gdLst>
                <a:gd name="T0" fmla="*/ 39 w 183"/>
                <a:gd name="T1" fmla="*/ 1 h 159"/>
                <a:gd name="T2" fmla="*/ 57 w 183"/>
                <a:gd name="T3" fmla="*/ 16 h 159"/>
                <a:gd name="T4" fmla="*/ 22 w 183"/>
                <a:gd name="T5" fmla="*/ 16 h 159"/>
                <a:gd name="T6" fmla="*/ 39 w 183"/>
                <a:gd name="T7" fmla="*/ 1 h 159"/>
                <a:gd name="T8" fmla="*/ 106 w 183"/>
                <a:gd name="T9" fmla="*/ 32 h 159"/>
                <a:gd name="T10" fmla="*/ 147 w 183"/>
                <a:gd name="T11" fmla="*/ 49 h 159"/>
                <a:gd name="T12" fmla="*/ 163 w 183"/>
                <a:gd name="T13" fmla="*/ 90 h 159"/>
                <a:gd name="T14" fmla="*/ 147 w 183"/>
                <a:gd name="T15" fmla="*/ 130 h 159"/>
                <a:gd name="T16" fmla="*/ 106 w 183"/>
                <a:gd name="T17" fmla="*/ 147 h 159"/>
                <a:gd name="T18" fmla="*/ 66 w 183"/>
                <a:gd name="T19" fmla="*/ 130 h 159"/>
                <a:gd name="T20" fmla="*/ 49 w 183"/>
                <a:gd name="T21" fmla="*/ 90 h 159"/>
                <a:gd name="T22" fmla="*/ 66 w 183"/>
                <a:gd name="T23" fmla="*/ 49 h 159"/>
                <a:gd name="T24" fmla="*/ 106 w 183"/>
                <a:gd name="T25" fmla="*/ 32 h 159"/>
                <a:gd name="T26" fmla="*/ 99 w 183"/>
                <a:gd name="T27" fmla="*/ 62 h 159"/>
                <a:gd name="T28" fmla="*/ 76 w 183"/>
                <a:gd name="T29" fmla="*/ 71 h 159"/>
                <a:gd name="T30" fmla="*/ 79 w 183"/>
                <a:gd name="T31" fmla="*/ 96 h 159"/>
                <a:gd name="T32" fmla="*/ 95 w 183"/>
                <a:gd name="T33" fmla="*/ 82 h 159"/>
                <a:gd name="T34" fmla="*/ 99 w 183"/>
                <a:gd name="T35" fmla="*/ 62 h 159"/>
                <a:gd name="T36" fmla="*/ 134 w 183"/>
                <a:gd name="T37" fmla="*/ 62 h 159"/>
                <a:gd name="T38" fmla="*/ 106 w 183"/>
                <a:gd name="T39" fmla="*/ 50 h 159"/>
                <a:gd name="T40" fmla="*/ 79 w 183"/>
                <a:gd name="T41" fmla="*/ 62 h 159"/>
                <a:gd name="T42" fmla="*/ 67 w 183"/>
                <a:gd name="T43" fmla="*/ 90 h 159"/>
                <a:gd name="T44" fmla="*/ 79 w 183"/>
                <a:gd name="T45" fmla="*/ 117 h 159"/>
                <a:gd name="T46" fmla="*/ 106 w 183"/>
                <a:gd name="T47" fmla="*/ 129 h 159"/>
                <a:gd name="T48" fmla="*/ 134 w 183"/>
                <a:gd name="T49" fmla="*/ 117 h 159"/>
                <a:gd name="T50" fmla="*/ 145 w 183"/>
                <a:gd name="T51" fmla="*/ 90 h 159"/>
                <a:gd name="T52" fmla="*/ 134 w 183"/>
                <a:gd name="T53" fmla="*/ 62 h 159"/>
                <a:gd name="T54" fmla="*/ 77 w 183"/>
                <a:gd name="T55" fmla="*/ 0 h 159"/>
                <a:gd name="T56" fmla="*/ 64 w 183"/>
                <a:gd name="T57" fmla="*/ 24 h 159"/>
                <a:gd name="T58" fmla="*/ 21 w 183"/>
                <a:gd name="T59" fmla="*/ 24 h 159"/>
                <a:gd name="T60" fmla="*/ 0 w 183"/>
                <a:gd name="T61" fmla="*/ 45 h 159"/>
                <a:gd name="T62" fmla="*/ 0 w 183"/>
                <a:gd name="T63" fmla="*/ 137 h 159"/>
                <a:gd name="T64" fmla="*/ 21 w 183"/>
                <a:gd name="T65" fmla="*/ 159 h 159"/>
                <a:gd name="T66" fmla="*/ 161 w 183"/>
                <a:gd name="T67" fmla="*/ 159 h 159"/>
                <a:gd name="T68" fmla="*/ 183 w 183"/>
                <a:gd name="T69" fmla="*/ 137 h 159"/>
                <a:gd name="T70" fmla="*/ 183 w 183"/>
                <a:gd name="T71" fmla="*/ 45 h 159"/>
                <a:gd name="T72" fmla="*/ 161 w 183"/>
                <a:gd name="T73" fmla="*/ 24 h 159"/>
                <a:gd name="T74" fmla="*/ 154 w 183"/>
                <a:gd name="T75" fmla="*/ 24 h 159"/>
                <a:gd name="T76" fmla="*/ 140 w 183"/>
                <a:gd name="T77" fmla="*/ 0 h 159"/>
                <a:gd name="T78" fmla="*/ 77 w 183"/>
                <a:gd name="T7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3" h="159">
                  <a:moveTo>
                    <a:pt x="39" y="1"/>
                  </a:moveTo>
                  <a:cubicBezTo>
                    <a:pt x="48" y="1"/>
                    <a:pt x="55" y="8"/>
                    <a:pt x="57" y="16"/>
                  </a:cubicBezTo>
                  <a:cubicBezTo>
                    <a:pt x="22" y="16"/>
                    <a:pt x="22" y="16"/>
                    <a:pt x="22" y="16"/>
                  </a:cubicBezTo>
                  <a:cubicBezTo>
                    <a:pt x="23" y="8"/>
                    <a:pt x="30" y="1"/>
                    <a:pt x="39" y="1"/>
                  </a:cubicBezTo>
                  <a:close/>
                  <a:moveTo>
                    <a:pt x="106" y="32"/>
                  </a:moveTo>
                  <a:cubicBezTo>
                    <a:pt x="122" y="32"/>
                    <a:pt x="136" y="39"/>
                    <a:pt x="147" y="49"/>
                  </a:cubicBezTo>
                  <a:cubicBezTo>
                    <a:pt x="157" y="59"/>
                    <a:pt x="163" y="74"/>
                    <a:pt x="163" y="90"/>
                  </a:cubicBezTo>
                  <a:cubicBezTo>
                    <a:pt x="163" y="105"/>
                    <a:pt x="157" y="120"/>
                    <a:pt x="147" y="130"/>
                  </a:cubicBezTo>
                  <a:cubicBezTo>
                    <a:pt x="136" y="140"/>
                    <a:pt x="122" y="147"/>
                    <a:pt x="106" y="147"/>
                  </a:cubicBezTo>
                  <a:cubicBezTo>
                    <a:pt x="90" y="147"/>
                    <a:pt x="76" y="140"/>
                    <a:pt x="66" y="130"/>
                  </a:cubicBezTo>
                  <a:cubicBezTo>
                    <a:pt x="55" y="120"/>
                    <a:pt x="49" y="105"/>
                    <a:pt x="49" y="90"/>
                  </a:cubicBezTo>
                  <a:cubicBezTo>
                    <a:pt x="49" y="74"/>
                    <a:pt x="55" y="59"/>
                    <a:pt x="66" y="49"/>
                  </a:cubicBezTo>
                  <a:cubicBezTo>
                    <a:pt x="76" y="39"/>
                    <a:pt x="90" y="32"/>
                    <a:pt x="106" y="32"/>
                  </a:cubicBezTo>
                  <a:close/>
                  <a:moveTo>
                    <a:pt x="99" y="62"/>
                  </a:moveTo>
                  <a:cubicBezTo>
                    <a:pt x="92" y="57"/>
                    <a:pt x="81" y="62"/>
                    <a:pt x="76" y="71"/>
                  </a:cubicBezTo>
                  <a:cubicBezTo>
                    <a:pt x="70" y="81"/>
                    <a:pt x="72" y="92"/>
                    <a:pt x="79" y="96"/>
                  </a:cubicBezTo>
                  <a:cubicBezTo>
                    <a:pt x="86" y="100"/>
                    <a:pt x="90" y="92"/>
                    <a:pt x="95" y="82"/>
                  </a:cubicBezTo>
                  <a:cubicBezTo>
                    <a:pt x="101" y="73"/>
                    <a:pt x="106" y="66"/>
                    <a:pt x="99" y="62"/>
                  </a:cubicBezTo>
                  <a:close/>
                  <a:moveTo>
                    <a:pt x="134" y="62"/>
                  </a:moveTo>
                  <a:cubicBezTo>
                    <a:pt x="127" y="55"/>
                    <a:pt x="117" y="50"/>
                    <a:pt x="106" y="50"/>
                  </a:cubicBezTo>
                  <a:cubicBezTo>
                    <a:pt x="95" y="50"/>
                    <a:pt x="86" y="55"/>
                    <a:pt x="79" y="62"/>
                  </a:cubicBezTo>
                  <a:cubicBezTo>
                    <a:pt x="72" y="69"/>
                    <a:pt x="67" y="79"/>
                    <a:pt x="67" y="90"/>
                  </a:cubicBezTo>
                  <a:cubicBezTo>
                    <a:pt x="67" y="100"/>
                    <a:pt x="72" y="110"/>
                    <a:pt x="79" y="117"/>
                  </a:cubicBezTo>
                  <a:cubicBezTo>
                    <a:pt x="86" y="124"/>
                    <a:pt x="95" y="129"/>
                    <a:pt x="106" y="129"/>
                  </a:cubicBezTo>
                  <a:cubicBezTo>
                    <a:pt x="117" y="129"/>
                    <a:pt x="127" y="124"/>
                    <a:pt x="134" y="117"/>
                  </a:cubicBezTo>
                  <a:cubicBezTo>
                    <a:pt x="141" y="110"/>
                    <a:pt x="145" y="100"/>
                    <a:pt x="145" y="90"/>
                  </a:cubicBezTo>
                  <a:cubicBezTo>
                    <a:pt x="145" y="79"/>
                    <a:pt x="141" y="69"/>
                    <a:pt x="134" y="62"/>
                  </a:cubicBezTo>
                  <a:close/>
                  <a:moveTo>
                    <a:pt x="77" y="0"/>
                  </a:moveTo>
                  <a:cubicBezTo>
                    <a:pt x="64" y="24"/>
                    <a:pt x="64" y="24"/>
                    <a:pt x="64" y="24"/>
                  </a:cubicBezTo>
                  <a:cubicBezTo>
                    <a:pt x="21" y="24"/>
                    <a:pt x="21" y="24"/>
                    <a:pt x="21" y="24"/>
                  </a:cubicBezTo>
                  <a:cubicBezTo>
                    <a:pt x="9" y="24"/>
                    <a:pt x="0" y="34"/>
                    <a:pt x="0" y="45"/>
                  </a:cubicBezTo>
                  <a:cubicBezTo>
                    <a:pt x="0" y="137"/>
                    <a:pt x="0" y="137"/>
                    <a:pt x="0" y="137"/>
                  </a:cubicBezTo>
                  <a:cubicBezTo>
                    <a:pt x="0" y="149"/>
                    <a:pt x="9" y="159"/>
                    <a:pt x="21" y="159"/>
                  </a:cubicBezTo>
                  <a:cubicBezTo>
                    <a:pt x="161" y="159"/>
                    <a:pt x="161" y="159"/>
                    <a:pt x="161" y="159"/>
                  </a:cubicBezTo>
                  <a:cubicBezTo>
                    <a:pt x="173" y="159"/>
                    <a:pt x="183" y="149"/>
                    <a:pt x="183" y="137"/>
                  </a:cubicBezTo>
                  <a:cubicBezTo>
                    <a:pt x="183" y="45"/>
                    <a:pt x="183" y="45"/>
                    <a:pt x="183" y="45"/>
                  </a:cubicBezTo>
                  <a:cubicBezTo>
                    <a:pt x="183" y="34"/>
                    <a:pt x="173" y="24"/>
                    <a:pt x="161" y="24"/>
                  </a:cubicBezTo>
                  <a:cubicBezTo>
                    <a:pt x="154" y="24"/>
                    <a:pt x="154" y="24"/>
                    <a:pt x="154" y="24"/>
                  </a:cubicBezTo>
                  <a:cubicBezTo>
                    <a:pt x="140" y="0"/>
                    <a:pt x="140" y="0"/>
                    <a:pt x="140" y="0"/>
                  </a:cubicBezTo>
                  <a:lnTo>
                    <a:pt x="77" y="0"/>
                  </a:lnTo>
                  <a:close/>
                </a:path>
              </a:pathLst>
            </a:custGeom>
            <a:solidFill>
              <a:schemeClr val="bg1"/>
            </a:solidFill>
            <a:ln>
              <a:noFill/>
            </a:ln>
            <a:extLst/>
          </p:spPr>
          <p:txBody>
            <a:bodyPr lIns="60222" tIns="30111" rIns="60222" bIns="30111"/>
            <a:lstStyle/>
            <a:p>
              <a:pPr>
                <a:defRPr/>
              </a:pPr>
              <a:endParaRPr lang="zh-CN" altLang="en-US" sz="1186">
                <a:solidFill>
                  <a:schemeClr val="tx2"/>
                </a:solidFill>
                <a:latin typeface="微软雅黑" panose="020B0503020204020204" pitchFamily="34" charset="-122"/>
                <a:ea typeface="微软雅黑" panose="020B0503020204020204" pitchFamily="34" charset="-122"/>
              </a:endParaRPr>
            </a:p>
          </p:txBody>
        </p:sp>
      </p:grpSp>
      <p:grpSp>
        <p:nvGrpSpPr>
          <p:cNvPr id="12" name="1"/>
          <p:cNvGrpSpPr/>
          <p:nvPr/>
        </p:nvGrpSpPr>
        <p:grpSpPr>
          <a:xfrm>
            <a:off x="3417857" y="1100784"/>
            <a:ext cx="2265771" cy="2118829"/>
            <a:chOff x="4557142" y="1467711"/>
            <a:chExt cx="3021028" cy="2825105"/>
          </a:xfrm>
        </p:grpSpPr>
        <p:grpSp>
          <p:nvGrpSpPr>
            <p:cNvPr id="13" name="淘宝店chenying0907出品 12"/>
            <p:cNvGrpSpPr/>
            <p:nvPr/>
          </p:nvGrpSpPr>
          <p:grpSpPr>
            <a:xfrm>
              <a:off x="4557142" y="1467711"/>
              <a:ext cx="3021028" cy="2825105"/>
              <a:chOff x="1570902" y="3815673"/>
              <a:chExt cx="2534920" cy="2370523"/>
            </a:xfrm>
          </p:grpSpPr>
          <p:sp>
            <p:nvSpPr>
              <p:cNvPr id="17" name="淘宝店chenying0907出品 16"/>
              <p:cNvSpPr/>
              <p:nvPr/>
            </p:nvSpPr>
            <p:spPr>
              <a:xfrm>
                <a:off x="1570902" y="4544008"/>
                <a:ext cx="2534920" cy="1642188"/>
              </a:xfrm>
              <a:prstGeom prst="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18" name="圆角淘宝店chenying0907出品 17"/>
              <p:cNvSpPr/>
              <p:nvPr/>
            </p:nvSpPr>
            <p:spPr>
              <a:xfrm>
                <a:off x="2305774" y="3815673"/>
                <a:ext cx="1065176" cy="106517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grpSp>
        <p:sp>
          <p:nvSpPr>
            <p:cNvPr id="14" name="淘宝店chenying0907出品 13"/>
            <p:cNvSpPr txBox="1"/>
            <p:nvPr/>
          </p:nvSpPr>
          <p:spPr>
            <a:xfrm>
              <a:off x="4932191" y="2853591"/>
              <a:ext cx="2270928" cy="369332"/>
            </a:xfrm>
            <a:prstGeom prst="rect">
              <a:avLst/>
            </a:prstGeom>
            <a:noFill/>
          </p:spPr>
          <p:txBody>
            <a:bodyPr wrap="square" rtlCol="0">
              <a:spAutoFit/>
            </a:bodyPr>
            <a:lstStyle/>
            <a:p>
              <a:pPr algn="ctr"/>
              <a:r>
                <a:rPr lang="zh-CN" altLang="en-US" sz="1200" dirty="0">
                  <a:solidFill>
                    <a:schemeClr val="accent2"/>
                  </a:solidFill>
                  <a:latin typeface="微软雅黑" panose="020B0503020204020204" pitchFamily="34" charset="-122"/>
                  <a:ea typeface="微软雅黑" panose="020B0503020204020204" pitchFamily="34" charset="-122"/>
                </a:rPr>
                <a:t>Click Edit Title</a:t>
              </a:r>
            </a:p>
          </p:txBody>
        </p:sp>
        <p:sp>
          <p:nvSpPr>
            <p:cNvPr id="15" name="淘宝店chenying0907出品 14"/>
            <p:cNvSpPr txBox="1"/>
            <p:nvPr/>
          </p:nvSpPr>
          <p:spPr>
            <a:xfrm>
              <a:off x="4996433" y="3417632"/>
              <a:ext cx="2241535" cy="492443"/>
            </a:xfrm>
            <a:prstGeom prst="rect">
              <a:avLst/>
            </a:prstGeom>
            <a:noFill/>
          </p:spPr>
          <p:txBody>
            <a:bodyPr wrap="square" rtlCol="0">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6" name="Freeform 15"/>
            <p:cNvSpPr>
              <a:spLocks noEditPoints="1"/>
            </p:cNvSpPr>
            <p:nvPr/>
          </p:nvSpPr>
          <p:spPr bwMode="auto">
            <a:xfrm>
              <a:off x="5871599" y="1884941"/>
              <a:ext cx="392112" cy="466725"/>
            </a:xfrm>
            <a:custGeom>
              <a:avLst/>
              <a:gdLst>
                <a:gd name="T0" fmla="*/ 323 w 671"/>
                <a:gd name="T1" fmla="*/ 326 h 798"/>
                <a:gd name="T2" fmla="*/ 323 w 671"/>
                <a:gd name="T3" fmla="*/ 798 h 798"/>
                <a:gd name="T4" fmla="*/ 671 w 671"/>
                <a:gd name="T5" fmla="*/ 675 h 798"/>
                <a:gd name="T6" fmla="*/ 671 w 671"/>
                <a:gd name="T7" fmla="*/ 203 h 798"/>
                <a:gd name="T8" fmla="*/ 323 w 671"/>
                <a:gd name="T9" fmla="*/ 326 h 798"/>
                <a:gd name="T10" fmla="*/ 292 w 671"/>
                <a:gd name="T11" fmla="*/ 356 h 798"/>
                <a:gd name="T12" fmla="*/ 292 w 671"/>
                <a:gd name="T13" fmla="*/ 422 h 798"/>
                <a:gd name="T14" fmla="*/ 228 w 671"/>
                <a:gd name="T15" fmla="*/ 391 h 798"/>
                <a:gd name="T16" fmla="*/ 228 w 671"/>
                <a:gd name="T17" fmla="*/ 320 h 798"/>
                <a:gd name="T18" fmla="*/ 292 w 671"/>
                <a:gd name="T19" fmla="*/ 356 h 798"/>
                <a:gd name="T20" fmla="*/ 577 w 671"/>
                <a:gd name="T21" fmla="*/ 152 h 798"/>
                <a:gd name="T22" fmla="*/ 559 w 671"/>
                <a:gd name="T23" fmla="*/ 143 h 798"/>
                <a:gd name="T24" fmla="*/ 224 w 671"/>
                <a:gd name="T25" fmla="*/ 260 h 798"/>
                <a:gd name="T26" fmla="*/ 214 w 671"/>
                <a:gd name="T27" fmla="*/ 269 h 798"/>
                <a:gd name="T28" fmla="*/ 214 w 671"/>
                <a:gd name="T29" fmla="*/ 748 h 798"/>
                <a:gd name="T30" fmla="*/ 305 w 671"/>
                <a:gd name="T31" fmla="*/ 797 h 798"/>
                <a:gd name="T32" fmla="*/ 305 w 671"/>
                <a:gd name="T33" fmla="*/ 326 h 798"/>
                <a:gd name="T34" fmla="*/ 231 w 671"/>
                <a:gd name="T35" fmla="*/ 287 h 798"/>
                <a:gd name="T36" fmla="*/ 232 w 671"/>
                <a:gd name="T37" fmla="*/ 286 h 798"/>
                <a:gd name="T38" fmla="*/ 568 w 671"/>
                <a:gd name="T39" fmla="*/ 170 h 798"/>
                <a:gd name="T40" fmla="*/ 577 w 671"/>
                <a:gd name="T41" fmla="*/ 152 h 798"/>
                <a:gd name="T42" fmla="*/ 78 w 671"/>
                <a:gd name="T43" fmla="*/ 216 h 798"/>
                <a:gd name="T44" fmla="*/ 78 w 671"/>
                <a:gd name="T45" fmla="*/ 281 h 798"/>
                <a:gd name="T46" fmla="*/ 14 w 671"/>
                <a:gd name="T47" fmla="*/ 250 h 798"/>
                <a:gd name="T48" fmla="*/ 14 w 671"/>
                <a:gd name="T49" fmla="*/ 180 h 798"/>
                <a:gd name="T50" fmla="*/ 78 w 671"/>
                <a:gd name="T51" fmla="*/ 216 h 798"/>
                <a:gd name="T52" fmla="*/ 363 w 671"/>
                <a:gd name="T53" fmla="*/ 11 h 798"/>
                <a:gd name="T54" fmla="*/ 346 w 671"/>
                <a:gd name="T55" fmla="*/ 2 h 798"/>
                <a:gd name="T56" fmla="*/ 10 w 671"/>
                <a:gd name="T57" fmla="*/ 119 h 798"/>
                <a:gd name="T58" fmla="*/ 0 w 671"/>
                <a:gd name="T59" fmla="*/ 128 h 798"/>
                <a:gd name="T60" fmla="*/ 0 w 671"/>
                <a:gd name="T61" fmla="*/ 608 h 798"/>
                <a:gd name="T62" fmla="*/ 92 w 671"/>
                <a:gd name="T63" fmla="*/ 656 h 798"/>
                <a:gd name="T64" fmla="*/ 92 w 671"/>
                <a:gd name="T65" fmla="*/ 186 h 798"/>
                <a:gd name="T66" fmla="*/ 17 w 671"/>
                <a:gd name="T67" fmla="*/ 146 h 798"/>
                <a:gd name="T68" fmla="*/ 18 w 671"/>
                <a:gd name="T69" fmla="*/ 146 h 798"/>
                <a:gd name="T70" fmla="*/ 354 w 671"/>
                <a:gd name="T71" fmla="*/ 29 h 798"/>
                <a:gd name="T72" fmla="*/ 363 w 671"/>
                <a:gd name="T73" fmla="*/ 11 h 798"/>
                <a:gd name="T74" fmla="*/ 185 w 671"/>
                <a:gd name="T75" fmla="*/ 290 h 798"/>
                <a:gd name="T76" fmla="*/ 185 w 671"/>
                <a:gd name="T77" fmla="*/ 355 h 798"/>
                <a:gd name="T78" fmla="*/ 121 w 671"/>
                <a:gd name="T79" fmla="*/ 324 h 798"/>
                <a:gd name="T80" fmla="*/ 121 w 671"/>
                <a:gd name="T81" fmla="*/ 254 h 798"/>
                <a:gd name="T82" fmla="*/ 185 w 671"/>
                <a:gd name="T83" fmla="*/ 290 h 798"/>
                <a:gd name="T84" fmla="*/ 470 w 671"/>
                <a:gd name="T85" fmla="*/ 85 h 798"/>
                <a:gd name="T86" fmla="*/ 453 w 671"/>
                <a:gd name="T87" fmla="*/ 76 h 798"/>
                <a:gd name="T88" fmla="*/ 117 w 671"/>
                <a:gd name="T89" fmla="*/ 193 h 798"/>
                <a:gd name="T90" fmla="*/ 107 w 671"/>
                <a:gd name="T91" fmla="*/ 202 h 798"/>
                <a:gd name="T92" fmla="*/ 107 w 671"/>
                <a:gd name="T93" fmla="*/ 682 h 798"/>
                <a:gd name="T94" fmla="*/ 199 w 671"/>
                <a:gd name="T95" fmla="*/ 730 h 798"/>
                <a:gd name="T96" fmla="*/ 199 w 671"/>
                <a:gd name="T97" fmla="*/ 260 h 798"/>
                <a:gd name="T98" fmla="*/ 124 w 671"/>
                <a:gd name="T99" fmla="*/ 220 h 798"/>
                <a:gd name="T100" fmla="*/ 125 w 671"/>
                <a:gd name="T101" fmla="*/ 219 h 798"/>
                <a:gd name="T102" fmla="*/ 461 w 671"/>
                <a:gd name="T103" fmla="*/ 103 h 798"/>
                <a:gd name="T104" fmla="*/ 470 w 671"/>
                <a:gd name="T105" fmla="*/ 85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1" h="798">
                  <a:moveTo>
                    <a:pt x="323" y="326"/>
                  </a:moveTo>
                  <a:lnTo>
                    <a:pt x="323" y="798"/>
                  </a:lnTo>
                  <a:lnTo>
                    <a:pt x="671" y="675"/>
                  </a:lnTo>
                  <a:lnTo>
                    <a:pt x="671" y="203"/>
                  </a:lnTo>
                  <a:lnTo>
                    <a:pt x="323" y="326"/>
                  </a:lnTo>
                  <a:close/>
                  <a:moveTo>
                    <a:pt x="292" y="356"/>
                  </a:moveTo>
                  <a:lnTo>
                    <a:pt x="292" y="422"/>
                  </a:lnTo>
                  <a:cubicBezTo>
                    <a:pt x="260" y="416"/>
                    <a:pt x="228" y="391"/>
                    <a:pt x="228" y="391"/>
                  </a:cubicBezTo>
                  <a:lnTo>
                    <a:pt x="228" y="320"/>
                  </a:lnTo>
                  <a:cubicBezTo>
                    <a:pt x="267" y="352"/>
                    <a:pt x="292" y="356"/>
                    <a:pt x="292" y="356"/>
                  </a:cubicBezTo>
                  <a:close/>
                  <a:moveTo>
                    <a:pt x="577" y="152"/>
                  </a:moveTo>
                  <a:cubicBezTo>
                    <a:pt x="575" y="145"/>
                    <a:pt x="567" y="141"/>
                    <a:pt x="559" y="143"/>
                  </a:cubicBezTo>
                  <a:lnTo>
                    <a:pt x="224" y="260"/>
                  </a:lnTo>
                  <a:cubicBezTo>
                    <a:pt x="219" y="261"/>
                    <a:pt x="215" y="265"/>
                    <a:pt x="214" y="269"/>
                  </a:cubicBezTo>
                  <a:lnTo>
                    <a:pt x="214" y="748"/>
                  </a:lnTo>
                  <a:cubicBezTo>
                    <a:pt x="226" y="772"/>
                    <a:pt x="275" y="797"/>
                    <a:pt x="305" y="797"/>
                  </a:cubicBezTo>
                  <a:lnTo>
                    <a:pt x="305" y="326"/>
                  </a:lnTo>
                  <a:cubicBezTo>
                    <a:pt x="289" y="324"/>
                    <a:pt x="253" y="305"/>
                    <a:pt x="231" y="287"/>
                  </a:cubicBezTo>
                  <a:cubicBezTo>
                    <a:pt x="231" y="286"/>
                    <a:pt x="232" y="286"/>
                    <a:pt x="232" y="286"/>
                  </a:cubicBezTo>
                  <a:lnTo>
                    <a:pt x="568" y="170"/>
                  </a:lnTo>
                  <a:cubicBezTo>
                    <a:pt x="575" y="167"/>
                    <a:pt x="579" y="159"/>
                    <a:pt x="577" y="152"/>
                  </a:cubicBezTo>
                  <a:close/>
                  <a:moveTo>
                    <a:pt x="78" y="216"/>
                  </a:moveTo>
                  <a:lnTo>
                    <a:pt x="78" y="281"/>
                  </a:lnTo>
                  <a:cubicBezTo>
                    <a:pt x="46" y="275"/>
                    <a:pt x="14" y="250"/>
                    <a:pt x="14" y="250"/>
                  </a:cubicBezTo>
                  <a:lnTo>
                    <a:pt x="14" y="180"/>
                  </a:lnTo>
                  <a:cubicBezTo>
                    <a:pt x="53" y="212"/>
                    <a:pt x="78" y="216"/>
                    <a:pt x="78" y="216"/>
                  </a:cubicBezTo>
                  <a:close/>
                  <a:moveTo>
                    <a:pt x="363" y="11"/>
                  </a:moveTo>
                  <a:cubicBezTo>
                    <a:pt x="361" y="4"/>
                    <a:pt x="353" y="0"/>
                    <a:pt x="346" y="2"/>
                  </a:cubicBezTo>
                  <a:lnTo>
                    <a:pt x="10" y="119"/>
                  </a:lnTo>
                  <a:cubicBezTo>
                    <a:pt x="5" y="121"/>
                    <a:pt x="2" y="124"/>
                    <a:pt x="0" y="128"/>
                  </a:cubicBezTo>
                  <a:lnTo>
                    <a:pt x="0" y="608"/>
                  </a:lnTo>
                  <a:cubicBezTo>
                    <a:pt x="12" y="631"/>
                    <a:pt x="61" y="656"/>
                    <a:pt x="92" y="656"/>
                  </a:cubicBezTo>
                  <a:lnTo>
                    <a:pt x="92" y="186"/>
                  </a:lnTo>
                  <a:cubicBezTo>
                    <a:pt x="76" y="183"/>
                    <a:pt x="40" y="164"/>
                    <a:pt x="17" y="146"/>
                  </a:cubicBezTo>
                  <a:cubicBezTo>
                    <a:pt x="18" y="146"/>
                    <a:pt x="18" y="146"/>
                    <a:pt x="18" y="146"/>
                  </a:cubicBezTo>
                  <a:lnTo>
                    <a:pt x="354" y="29"/>
                  </a:lnTo>
                  <a:cubicBezTo>
                    <a:pt x="362" y="26"/>
                    <a:pt x="366" y="19"/>
                    <a:pt x="363" y="11"/>
                  </a:cubicBezTo>
                  <a:close/>
                  <a:moveTo>
                    <a:pt x="185" y="290"/>
                  </a:moveTo>
                  <a:lnTo>
                    <a:pt x="185" y="355"/>
                  </a:lnTo>
                  <a:cubicBezTo>
                    <a:pt x="153" y="349"/>
                    <a:pt x="121" y="324"/>
                    <a:pt x="121" y="324"/>
                  </a:cubicBezTo>
                  <a:lnTo>
                    <a:pt x="121" y="254"/>
                  </a:lnTo>
                  <a:cubicBezTo>
                    <a:pt x="160" y="286"/>
                    <a:pt x="185" y="290"/>
                    <a:pt x="185" y="290"/>
                  </a:cubicBezTo>
                  <a:close/>
                  <a:moveTo>
                    <a:pt x="470" y="85"/>
                  </a:moveTo>
                  <a:cubicBezTo>
                    <a:pt x="468" y="78"/>
                    <a:pt x="460" y="74"/>
                    <a:pt x="453" y="76"/>
                  </a:cubicBezTo>
                  <a:lnTo>
                    <a:pt x="117" y="193"/>
                  </a:lnTo>
                  <a:cubicBezTo>
                    <a:pt x="112" y="195"/>
                    <a:pt x="108" y="198"/>
                    <a:pt x="107" y="202"/>
                  </a:cubicBezTo>
                  <a:lnTo>
                    <a:pt x="107" y="682"/>
                  </a:lnTo>
                  <a:cubicBezTo>
                    <a:pt x="119" y="705"/>
                    <a:pt x="168" y="730"/>
                    <a:pt x="199" y="730"/>
                  </a:cubicBezTo>
                  <a:lnTo>
                    <a:pt x="199" y="260"/>
                  </a:lnTo>
                  <a:cubicBezTo>
                    <a:pt x="183" y="257"/>
                    <a:pt x="146" y="238"/>
                    <a:pt x="124" y="220"/>
                  </a:cubicBezTo>
                  <a:cubicBezTo>
                    <a:pt x="125" y="220"/>
                    <a:pt x="125" y="220"/>
                    <a:pt x="125" y="219"/>
                  </a:cubicBezTo>
                  <a:lnTo>
                    <a:pt x="461" y="103"/>
                  </a:lnTo>
                  <a:cubicBezTo>
                    <a:pt x="469" y="100"/>
                    <a:pt x="473" y="93"/>
                    <a:pt x="470" y="85"/>
                  </a:cubicBezTo>
                  <a:close/>
                </a:path>
              </a:pathLst>
            </a:custGeom>
            <a:solidFill>
              <a:schemeClr val="bg1"/>
            </a:solidFill>
            <a:ln>
              <a:noFill/>
            </a:ln>
          </p:spPr>
          <p:txBody>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grpSp>
      <p:grpSp>
        <p:nvGrpSpPr>
          <p:cNvPr id="19" name="1"/>
          <p:cNvGrpSpPr/>
          <p:nvPr/>
        </p:nvGrpSpPr>
        <p:grpSpPr>
          <a:xfrm>
            <a:off x="6117385" y="1100783"/>
            <a:ext cx="2265771" cy="2118829"/>
            <a:chOff x="8156513" y="1467710"/>
            <a:chExt cx="3021028" cy="2825105"/>
          </a:xfrm>
        </p:grpSpPr>
        <p:sp>
          <p:nvSpPr>
            <p:cNvPr id="20" name="淘宝店chenying0907出品 19"/>
            <p:cNvSpPr/>
            <p:nvPr/>
          </p:nvSpPr>
          <p:spPr>
            <a:xfrm>
              <a:off x="8156513" y="2335714"/>
              <a:ext cx="3021028" cy="1957101"/>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21" name="圆角淘宝店chenying0907出品 20"/>
            <p:cNvSpPr/>
            <p:nvPr/>
          </p:nvSpPr>
          <p:spPr>
            <a:xfrm>
              <a:off x="9032308" y="1467710"/>
              <a:ext cx="1269439" cy="1269439"/>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22" name="淘宝店chenying0907出品 21"/>
            <p:cNvSpPr txBox="1"/>
            <p:nvPr/>
          </p:nvSpPr>
          <p:spPr>
            <a:xfrm>
              <a:off x="8531564" y="2862267"/>
              <a:ext cx="2270928" cy="369332"/>
            </a:xfrm>
            <a:prstGeom prst="rect">
              <a:avLst/>
            </a:prstGeom>
            <a:noFill/>
          </p:spPr>
          <p:txBody>
            <a:bodyPr wrap="square" rtlCol="0">
              <a:spAutoFit/>
            </a:bodyPr>
            <a:lstStyle/>
            <a:p>
              <a:pPr algn="ctr"/>
              <a:r>
                <a:rPr lang="zh-CN" altLang="en-US" sz="1200" dirty="0">
                  <a:solidFill>
                    <a:schemeClr val="accent3"/>
                  </a:solidFill>
                  <a:latin typeface="微软雅黑" panose="020B0503020204020204" pitchFamily="34" charset="-122"/>
                  <a:ea typeface="微软雅黑" panose="020B0503020204020204" pitchFamily="34" charset="-122"/>
                </a:rPr>
                <a:t>Click Edit Title</a:t>
              </a:r>
            </a:p>
          </p:txBody>
        </p:sp>
        <p:sp>
          <p:nvSpPr>
            <p:cNvPr id="23" name="淘宝店chenying0907出品 22"/>
            <p:cNvSpPr txBox="1"/>
            <p:nvPr/>
          </p:nvSpPr>
          <p:spPr>
            <a:xfrm>
              <a:off x="8560956" y="3417632"/>
              <a:ext cx="2241535" cy="492443"/>
            </a:xfrm>
            <a:prstGeom prst="rect">
              <a:avLst/>
            </a:prstGeom>
            <a:noFill/>
          </p:spPr>
          <p:txBody>
            <a:bodyPr wrap="square" rtlCol="0">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24" name="淘宝店chenying0907出品 19"/>
            <p:cNvGrpSpPr>
              <a:grpSpLocks noChangeAspect="1"/>
            </p:cNvGrpSpPr>
            <p:nvPr/>
          </p:nvGrpSpPr>
          <p:grpSpPr bwMode="auto">
            <a:xfrm>
              <a:off x="9398496" y="1847624"/>
              <a:ext cx="509607" cy="509607"/>
              <a:chOff x="1437735" y="704204"/>
              <a:chExt cx="492531" cy="493274"/>
            </a:xfrm>
            <a:solidFill>
              <a:schemeClr val="bg1"/>
            </a:solidFill>
          </p:grpSpPr>
          <p:sp>
            <p:nvSpPr>
              <p:cNvPr id="25" name="饼形 24"/>
              <p:cNvSpPr/>
              <p:nvPr/>
            </p:nvSpPr>
            <p:spPr>
              <a:xfrm flipH="1">
                <a:off x="1483162" y="752095"/>
                <a:ext cx="447104" cy="445383"/>
              </a:xfrm>
              <a:prstGeom prst="pi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80">
                  <a:solidFill>
                    <a:schemeClr val="tx2"/>
                  </a:solidFill>
                  <a:latin typeface="微软雅黑" panose="020B0503020204020204" pitchFamily="34" charset="-122"/>
                  <a:ea typeface="微软雅黑" panose="020B0503020204020204" pitchFamily="34" charset="-122"/>
                </a:endParaRPr>
              </a:p>
            </p:txBody>
          </p:sp>
          <p:sp>
            <p:nvSpPr>
              <p:cNvPr id="26" name="椭圆 34"/>
              <p:cNvSpPr>
                <a:spLocks noChangeAspect="1"/>
              </p:cNvSpPr>
              <p:nvPr/>
            </p:nvSpPr>
            <p:spPr>
              <a:xfrm>
                <a:off x="1437735" y="704204"/>
                <a:ext cx="222355" cy="222692"/>
              </a:xfrm>
              <a:custGeom>
                <a:avLst/>
                <a:gdLst/>
                <a:ahLst/>
                <a:cxnLst/>
                <a:rect l="l" t="t" r="r" b="b"/>
                <a:pathLst>
                  <a:path w="223200" h="223200">
                    <a:moveTo>
                      <a:pt x="223200" y="0"/>
                    </a:moveTo>
                    <a:lnTo>
                      <a:pt x="223200" y="223200"/>
                    </a:lnTo>
                    <a:lnTo>
                      <a:pt x="0" y="223200"/>
                    </a:lnTo>
                    <a:cubicBezTo>
                      <a:pt x="0" y="99930"/>
                      <a:pt x="99930" y="0"/>
                      <a:pt x="2232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80">
                  <a:solidFill>
                    <a:schemeClr val="tx2"/>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3404983706"/>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1+#ppt_w/2"/>
                                          </p:val>
                                        </p:tav>
                                        <p:tav tm="100000">
                                          <p:val>
                                            <p:strVal val="#ppt_x"/>
                                          </p:val>
                                        </p:tav>
                                      </p:tavLst>
                                    </p:anim>
                                    <p:anim calcmode="lin" valueType="num">
                                      <p:cBhvr additive="base">
                                        <p:cTn id="29"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淘宝店chenying0907出品 5"/>
          <p:cNvSpPr txBox="1"/>
          <p:nvPr/>
        </p:nvSpPr>
        <p:spPr>
          <a:xfrm>
            <a:off x="3818973" y="158344"/>
            <a:ext cx="1470384" cy="338554"/>
          </a:xfrm>
          <a:prstGeom prst="rect">
            <a:avLst/>
          </a:prstGeom>
          <a:noFill/>
        </p:spPr>
        <p:txBody>
          <a:bodyPr wrap="square" rtlCol="0">
            <a:spAutoFit/>
          </a:bodyPr>
          <a:lstStyle/>
          <a:p>
            <a:r>
              <a:rPr lang="zh-CN" altLang="en-US" sz="1600" dirty="0">
                <a:solidFill>
                  <a:schemeClr val="tx2"/>
                </a:solidFill>
                <a:latin typeface="微软雅黑" pitchFamily="34" charset="-122"/>
                <a:ea typeface="微软雅黑" pitchFamily="34" charset="-122"/>
              </a:rPr>
              <a:t>Title bar</a:t>
            </a:r>
          </a:p>
        </p:txBody>
      </p:sp>
      <p:sp>
        <p:nvSpPr>
          <p:cNvPr id="3" name="Freeform 33"/>
          <p:cNvSpPr>
            <a:spLocks/>
          </p:cNvSpPr>
          <p:nvPr/>
        </p:nvSpPr>
        <p:spPr bwMode="auto">
          <a:xfrm>
            <a:off x="5091636" y="2888015"/>
            <a:ext cx="1409816" cy="1226253"/>
          </a:xfrm>
          <a:custGeom>
            <a:avLst/>
            <a:gdLst>
              <a:gd name="T0" fmla="*/ 70 w 1000"/>
              <a:gd name="T1" fmla="*/ 712 h 868"/>
              <a:gd name="T2" fmla="*/ 788 w 1000"/>
              <a:gd name="T3" fmla="*/ 534 h 868"/>
              <a:gd name="T4" fmla="*/ 1000 w 1000"/>
              <a:gd name="T5" fmla="*/ 38 h 868"/>
              <a:gd name="T6" fmla="*/ 316 w 1000"/>
              <a:gd name="T7" fmla="*/ 198 h 868"/>
              <a:gd name="T8" fmla="*/ 0 w 1000"/>
              <a:gd name="T9" fmla="*/ 630 h 868"/>
              <a:gd name="T10" fmla="*/ 566 w 1000"/>
              <a:gd name="T11" fmla="*/ 360 h 868"/>
              <a:gd name="T12" fmla="*/ 70 w 1000"/>
              <a:gd name="T13" fmla="*/ 712 h 868"/>
            </a:gdLst>
            <a:ahLst/>
            <a:cxnLst>
              <a:cxn ang="0">
                <a:pos x="T0" y="T1"/>
              </a:cxn>
              <a:cxn ang="0">
                <a:pos x="T2" y="T3"/>
              </a:cxn>
              <a:cxn ang="0">
                <a:pos x="T4" y="T5"/>
              </a:cxn>
              <a:cxn ang="0">
                <a:pos x="T6" y="T7"/>
              </a:cxn>
              <a:cxn ang="0">
                <a:pos x="T8" y="T9"/>
              </a:cxn>
              <a:cxn ang="0">
                <a:pos x="T10" y="T11"/>
              </a:cxn>
              <a:cxn ang="0">
                <a:pos x="T12" y="T13"/>
              </a:cxn>
            </a:cxnLst>
            <a:rect l="0" t="0" r="r" b="b"/>
            <a:pathLst>
              <a:path w="1000" h="868">
                <a:moveTo>
                  <a:pt x="70" y="712"/>
                </a:moveTo>
                <a:cubicBezTo>
                  <a:pt x="70" y="712"/>
                  <a:pt x="485" y="868"/>
                  <a:pt x="788" y="534"/>
                </a:cubicBezTo>
                <a:cubicBezTo>
                  <a:pt x="980" y="322"/>
                  <a:pt x="1000" y="38"/>
                  <a:pt x="1000" y="38"/>
                </a:cubicBezTo>
                <a:cubicBezTo>
                  <a:pt x="1000" y="38"/>
                  <a:pt x="586" y="0"/>
                  <a:pt x="316" y="198"/>
                </a:cubicBezTo>
                <a:cubicBezTo>
                  <a:pt x="46" y="396"/>
                  <a:pt x="0" y="630"/>
                  <a:pt x="0" y="630"/>
                </a:cubicBezTo>
                <a:cubicBezTo>
                  <a:pt x="0" y="630"/>
                  <a:pt x="208" y="440"/>
                  <a:pt x="566" y="360"/>
                </a:cubicBezTo>
                <a:cubicBezTo>
                  <a:pt x="566" y="360"/>
                  <a:pt x="262" y="522"/>
                  <a:pt x="70" y="712"/>
                </a:cubicBezTo>
                <a:close/>
              </a:path>
            </a:pathLst>
          </a:custGeom>
          <a:solidFill>
            <a:schemeClr val="accent4"/>
          </a:solidFill>
          <a:ln w="6350">
            <a:noFill/>
          </a:ln>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5" name="Freeform 34"/>
          <p:cNvSpPr>
            <a:spLocks/>
          </p:cNvSpPr>
          <p:nvPr/>
        </p:nvSpPr>
        <p:spPr bwMode="auto">
          <a:xfrm>
            <a:off x="4408545" y="1511301"/>
            <a:ext cx="1196162" cy="2144062"/>
          </a:xfrm>
          <a:custGeom>
            <a:avLst/>
            <a:gdLst>
              <a:gd name="T0" fmla="*/ 325 w 849"/>
              <a:gd name="T1" fmla="*/ 1518 h 1518"/>
              <a:gd name="T2" fmla="*/ 817 w 849"/>
              <a:gd name="T3" fmla="*/ 816 h 1518"/>
              <a:gd name="T4" fmla="*/ 539 w 849"/>
              <a:gd name="T5" fmla="*/ 0 h 1518"/>
              <a:gd name="T6" fmla="*/ 98 w 849"/>
              <a:gd name="T7" fmla="*/ 644 h 1518"/>
              <a:gd name="T8" fmla="*/ 189 w 849"/>
              <a:gd name="T9" fmla="*/ 1506 h 1518"/>
              <a:gd name="T10" fmla="*/ 455 w 849"/>
              <a:gd name="T11" fmla="*/ 706 h 1518"/>
              <a:gd name="T12" fmla="*/ 325 w 849"/>
              <a:gd name="T13" fmla="*/ 1518 h 1518"/>
            </a:gdLst>
            <a:ahLst/>
            <a:cxnLst>
              <a:cxn ang="0">
                <a:pos x="T0" y="T1"/>
              </a:cxn>
              <a:cxn ang="0">
                <a:pos x="T2" y="T3"/>
              </a:cxn>
              <a:cxn ang="0">
                <a:pos x="T4" y="T5"/>
              </a:cxn>
              <a:cxn ang="0">
                <a:pos x="T6" y="T7"/>
              </a:cxn>
              <a:cxn ang="0">
                <a:pos x="T8" y="T9"/>
              </a:cxn>
              <a:cxn ang="0">
                <a:pos x="T10" y="T11"/>
              </a:cxn>
              <a:cxn ang="0">
                <a:pos x="T12" y="T13"/>
              </a:cxn>
            </a:cxnLst>
            <a:rect l="0" t="0" r="r" b="b"/>
            <a:pathLst>
              <a:path w="849" h="1518">
                <a:moveTo>
                  <a:pt x="325" y="1518"/>
                </a:moveTo>
                <a:cubicBezTo>
                  <a:pt x="325" y="1518"/>
                  <a:pt x="785" y="1276"/>
                  <a:pt x="817" y="816"/>
                </a:cubicBezTo>
                <a:cubicBezTo>
                  <a:pt x="849" y="356"/>
                  <a:pt x="539" y="0"/>
                  <a:pt x="539" y="0"/>
                </a:cubicBezTo>
                <a:cubicBezTo>
                  <a:pt x="539" y="0"/>
                  <a:pt x="209" y="294"/>
                  <a:pt x="98" y="644"/>
                </a:cubicBezTo>
                <a:cubicBezTo>
                  <a:pt x="0" y="951"/>
                  <a:pt x="59" y="1290"/>
                  <a:pt x="189" y="1506"/>
                </a:cubicBezTo>
                <a:cubicBezTo>
                  <a:pt x="189" y="1506"/>
                  <a:pt x="167" y="1158"/>
                  <a:pt x="455" y="706"/>
                </a:cubicBezTo>
                <a:cubicBezTo>
                  <a:pt x="455" y="706"/>
                  <a:pt x="345" y="970"/>
                  <a:pt x="325" y="1518"/>
                </a:cubicBezTo>
                <a:close/>
              </a:path>
            </a:pathLst>
          </a:custGeom>
          <a:solidFill>
            <a:schemeClr val="accent3"/>
          </a:solidFill>
          <a:ln w="6350">
            <a:noFill/>
          </a:ln>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6" name="Freeform 35"/>
          <p:cNvSpPr>
            <a:spLocks/>
          </p:cNvSpPr>
          <p:nvPr/>
        </p:nvSpPr>
        <p:spPr bwMode="auto">
          <a:xfrm>
            <a:off x="3256017" y="1621137"/>
            <a:ext cx="1342108" cy="1958996"/>
          </a:xfrm>
          <a:custGeom>
            <a:avLst/>
            <a:gdLst>
              <a:gd name="T0" fmla="*/ 700 w 952"/>
              <a:gd name="T1" fmla="*/ 1330 h 1386"/>
              <a:gd name="T2" fmla="*/ 760 w 952"/>
              <a:gd name="T3" fmla="*/ 522 h 1386"/>
              <a:gd name="T4" fmla="*/ 138 w 952"/>
              <a:gd name="T5" fmla="*/ 0 h 1386"/>
              <a:gd name="T6" fmla="*/ 122 w 952"/>
              <a:gd name="T7" fmla="*/ 820 h 1386"/>
              <a:gd name="T8" fmla="*/ 590 w 952"/>
              <a:gd name="T9" fmla="*/ 1386 h 1386"/>
              <a:gd name="T10" fmla="*/ 412 w 952"/>
              <a:gd name="T11" fmla="*/ 618 h 1386"/>
              <a:gd name="T12" fmla="*/ 700 w 952"/>
              <a:gd name="T13" fmla="*/ 1330 h 1386"/>
            </a:gdLst>
            <a:ahLst/>
            <a:cxnLst>
              <a:cxn ang="0">
                <a:pos x="T0" y="T1"/>
              </a:cxn>
              <a:cxn ang="0">
                <a:pos x="T2" y="T3"/>
              </a:cxn>
              <a:cxn ang="0">
                <a:pos x="T4" y="T5"/>
              </a:cxn>
              <a:cxn ang="0">
                <a:pos x="T6" y="T7"/>
              </a:cxn>
              <a:cxn ang="0">
                <a:pos x="T8" y="T9"/>
              </a:cxn>
              <a:cxn ang="0">
                <a:pos x="T10" y="T11"/>
              </a:cxn>
              <a:cxn ang="0">
                <a:pos x="T12" y="T13"/>
              </a:cxn>
            </a:cxnLst>
            <a:rect l="0" t="0" r="r" b="b"/>
            <a:pathLst>
              <a:path w="952" h="1386">
                <a:moveTo>
                  <a:pt x="700" y="1330"/>
                </a:moveTo>
                <a:cubicBezTo>
                  <a:pt x="700" y="1330"/>
                  <a:pt x="952" y="916"/>
                  <a:pt x="760" y="522"/>
                </a:cubicBezTo>
                <a:cubicBezTo>
                  <a:pt x="571" y="134"/>
                  <a:pt x="138" y="0"/>
                  <a:pt x="138" y="0"/>
                </a:cubicBezTo>
                <a:cubicBezTo>
                  <a:pt x="138" y="0"/>
                  <a:pt x="0" y="476"/>
                  <a:pt x="122" y="820"/>
                </a:cubicBezTo>
                <a:cubicBezTo>
                  <a:pt x="241" y="1156"/>
                  <a:pt x="462" y="1316"/>
                  <a:pt x="590" y="1386"/>
                </a:cubicBezTo>
                <a:cubicBezTo>
                  <a:pt x="590" y="1386"/>
                  <a:pt x="422" y="1170"/>
                  <a:pt x="412" y="618"/>
                </a:cubicBezTo>
                <a:cubicBezTo>
                  <a:pt x="412" y="618"/>
                  <a:pt x="548" y="1094"/>
                  <a:pt x="700" y="1330"/>
                </a:cubicBezTo>
                <a:close/>
              </a:path>
            </a:pathLst>
          </a:custGeom>
          <a:solidFill>
            <a:schemeClr val="accent2"/>
          </a:solidFill>
          <a:ln w="6350">
            <a:noFill/>
          </a:ln>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7" name="Freeform 36"/>
          <p:cNvSpPr>
            <a:spLocks/>
          </p:cNvSpPr>
          <p:nvPr/>
        </p:nvSpPr>
        <p:spPr bwMode="auto">
          <a:xfrm>
            <a:off x="2432998" y="2955722"/>
            <a:ext cx="1488055" cy="1017113"/>
          </a:xfrm>
          <a:custGeom>
            <a:avLst/>
            <a:gdLst>
              <a:gd name="T0" fmla="*/ 1056 w 1056"/>
              <a:gd name="T1" fmla="*/ 528 h 720"/>
              <a:gd name="T2" fmla="*/ 616 w 1056"/>
              <a:gd name="T3" fmla="*/ 80 h 720"/>
              <a:gd name="T4" fmla="*/ 0 w 1056"/>
              <a:gd name="T5" fmla="*/ 178 h 720"/>
              <a:gd name="T6" fmla="*/ 446 w 1056"/>
              <a:gd name="T7" fmla="*/ 596 h 720"/>
              <a:gd name="T8" fmla="*/ 1036 w 1056"/>
              <a:gd name="T9" fmla="*/ 622 h 720"/>
              <a:gd name="T10" fmla="*/ 504 w 1056"/>
              <a:gd name="T11" fmla="*/ 334 h 720"/>
              <a:gd name="T12" fmla="*/ 1056 w 1056"/>
              <a:gd name="T13" fmla="*/ 528 h 720"/>
            </a:gdLst>
            <a:ahLst/>
            <a:cxnLst>
              <a:cxn ang="0">
                <a:pos x="T0" y="T1"/>
              </a:cxn>
              <a:cxn ang="0">
                <a:pos x="T2" y="T3"/>
              </a:cxn>
              <a:cxn ang="0">
                <a:pos x="T4" y="T5"/>
              </a:cxn>
              <a:cxn ang="0">
                <a:pos x="T6" y="T7"/>
              </a:cxn>
              <a:cxn ang="0">
                <a:pos x="T8" y="T9"/>
              </a:cxn>
              <a:cxn ang="0">
                <a:pos x="T10" y="T11"/>
              </a:cxn>
              <a:cxn ang="0">
                <a:pos x="T12" y="T13"/>
              </a:cxn>
            </a:cxnLst>
            <a:rect l="0" t="0" r="r" b="b"/>
            <a:pathLst>
              <a:path w="1056" h="720">
                <a:moveTo>
                  <a:pt x="1056" y="528"/>
                </a:moveTo>
                <a:cubicBezTo>
                  <a:pt x="1056" y="528"/>
                  <a:pt x="950" y="160"/>
                  <a:pt x="616" y="80"/>
                </a:cubicBezTo>
                <a:cubicBezTo>
                  <a:pt x="282" y="0"/>
                  <a:pt x="0" y="178"/>
                  <a:pt x="0" y="178"/>
                </a:cubicBezTo>
                <a:cubicBezTo>
                  <a:pt x="0" y="178"/>
                  <a:pt x="190" y="477"/>
                  <a:pt x="446" y="596"/>
                </a:cubicBezTo>
                <a:cubicBezTo>
                  <a:pt x="712" y="720"/>
                  <a:pt x="952" y="660"/>
                  <a:pt x="1036" y="622"/>
                </a:cubicBezTo>
                <a:cubicBezTo>
                  <a:pt x="1036" y="622"/>
                  <a:pt x="786" y="594"/>
                  <a:pt x="504" y="334"/>
                </a:cubicBezTo>
                <a:cubicBezTo>
                  <a:pt x="504" y="334"/>
                  <a:pt x="824" y="508"/>
                  <a:pt x="1056" y="528"/>
                </a:cubicBezTo>
                <a:close/>
              </a:path>
            </a:pathLst>
          </a:custGeom>
          <a:solidFill>
            <a:schemeClr val="accent1"/>
          </a:solidFill>
          <a:ln w="6350">
            <a:noFill/>
          </a:ln>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8" name="Rectangle 38"/>
          <p:cNvSpPr>
            <a:spLocks noChangeArrowheads="1"/>
          </p:cNvSpPr>
          <p:nvPr/>
        </p:nvSpPr>
        <p:spPr bwMode="auto">
          <a:xfrm>
            <a:off x="5791200" y="1418828"/>
            <a:ext cx="2016125" cy="489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spcBef>
                <a:spcPct val="20000"/>
              </a:spcBef>
            </a:pPr>
            <a:r>
              <a:rPr lang="zh-CN" altLang="en-US" sz="1200" dirty="0">
                <a:solidFill>
                  <a:schemeClr val="accent3"/>
                </a:solidFill>
                <a:latin typeface="微软雅黑" panose="020B0503020204020204" pitchFamily="34" charset="-122"/>
                <a:ea typeface="微软雅黑" panose="020B0503020204020204" pitchFamily="34" charset="-122"/>
                <a:cs typeface="宋体" pitchFamily="2" charset="-122"/>
                <a:sym typeface="Arial" pitchFamily="34" charset="0"/>
              </a:rPr>
              <a:t>Click Edit Title</a:t>
            </a:r>
            <a:endParaRPr lang="en-US" altLang="zh-CN" sz="1200" dirty="0">
              <a:solidFill>
                <a:schemeClr val="accent3"/>
              </a:solidFill>
              <a:latin typeface="微软雅黑" panose="020B0503020204020204" pitchFamily="34" charset="-122"/>
              <a:ea typeface="微软雅黑" panose="020B0503020204020204" pitchFamily="34" charset="-122"/>
              <a:cs typeface="宋体" pitchFamily="2" charset="-122"/>
              <a:sym typeface="Arial" pitchFamily="34" charset="0"/>
            </a:endParaRPr>
          </a:p>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 name="Rectangle 39"/>
          <p:cNvSpPr>
            <a:spLocks noChangeArrowheads="1"/>
          </p:cNvSpPr>
          <p:nvPr/>
        </p:nvSpPr>
        <p:spPr bwMode="auto">
          <a:xfrm>
            <a:off x="6784975" y="3146425"/>
            <a:ext cx="2016125" cy="489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spcBef>
                <a:spcPct val="20000"/>
              </a:spcBef>
            </a:pPr>
            <a:r>
              <a:rPr lang="zh-CN" altLang="en-US" sz="1200" dirty="0">
                <a:solidFill>
                  <a:schemeClr val="accent4"/>
                </a:solidFill>
                <a:latin typeface="微软雅黑" panose="020B0503020204020204" pitchFamily="34" charset="-122"/>
                <a:ea typeface="微软雅黑" panose="020B0503020204020204" pitchFamily="34" charset="-122"/>
                <a:cs typeface="宋体" pitchFamily="2" charset="-122"/>
                <a:sym typeface="Arial" pitchFamily="34" charset="0"/>
              </a:rPr>
              <a:t>Click Edit Title</a:t>
            </a:r>
            <a:endParaRPr lang="en-US" altLang="zh-CN" sz="1200" dirty="0">
              <a:solidFill>
                <a:schemeClr val="accent4"/>
              </a:solidFill>
              <a:latin typeface="微软雅黑" panose="020B0503020204020204" pitchFamily="34" charset="-122"/>
              <a:ea typeface="微软雅黑" panose="020B0503020204020204" pitchFamily="34" charset="-122"/>
              <a:cs typeface="宋体" pitchFamily="2" charset="-122"/>
              <a:sym typeface="Arial" pitchFamily="34" charset="0"/>
            </a:endParaRPr>
          </a:p>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0" name="Rectangle 40"/>
          <p:cNvSpPr>
            <a:spLocks noChangeArrowheads="1"/>
          </p:cNvSpPr>
          <p:nvPr/>
        </p:nvSpPr>
        <p:spPr bwMode="auto">
          <a:xfrm>
            <a:off x="1011238" y="1562100"/>
            <a:ext cx="2016125" cy="489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spcBef>
                <a:spcPct val="20000"/>
              </a:spcBef>
            </a:pPr>
            <a:r>
              <a:rPr lang="zh-CN" altLang="en-US" sz="1200" dirty="0">
                <a:solidFill>
                  <a:schemeClr val="accent2"/>
                </a:solidFill>
                <a:latin typeface="微软雅黑" panose="020B0503020204020204" pitchFamily="34" charset="-122"/>
                <a:ea typeface="微软雅黑" panose="020B0503020204020204" pitchFamily="34" charset="-122"/>
                <a:cs typeface="宋体" pitchFamily="2" charset="-122"/>
                <a:sym typeface="Arial" pitchFamily="34" charset="0"/>
              </a:rPr>
              <a:t>Click Edit Title</a:t>
            </a:r>
            <a:endParaRPr lang="en-US" altLang="zh-CN" sz="1200" dirty="0">
              <a:solidFill>
                <a:schemeClr val="accent2"/>
              </a:solidFill>
              <a:latin typeface="微软雅黑" panose="020B0503020204020204" pitchFamily="34" charset="-122"/>
              <a:ea typeface="微软雅黑" panose="020B0503020204020204" pitchFamily="34" charset="-122"/>
              <a:cs typeface="宋体" pitchFamily="2" charset="-122"/>
              <a:sym typeface="Arial" pitchFamily="34" charset="0"/>
            </a:endParaRPr>
          </a:p>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1" name="Rectangle 41"/>
          <p:cNvSpPr>
            <a:spLocks noChangeArrowheads="1"/>
          </p:cNvSpPr>
          <p:nvPr/>
        </p:nvSpPr>
        <p:spPr bwMode="auto">
          <a:xfrm>
            <a:off x="290513" y="3435350"/>
            <a:ext cx="2016125" cy="489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spcBef>
                <a:spcPct val="20000"/>
              </a:spcBef>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sym typeface="Arial" pitchFamily="34" charset="0"/>
              </a:rPr>
              <a:t>Click Edit Title</a:t>
            </a:r>
            <a:endParaRPr lang="en-US" altLang="zh-CN" sz="1200" dirty="0">
              <a:solidFill>
                <a:schemeClr val="accent1"/>
              </a:solidFill>
              <a:latin typeface="微软雅黑" panose="020B0503020204020204" pitchFamily="34" charset="-122"/>
              <a:ea typeface="微软雅黑" panose="020B0503020204020204" pitchFamily="34" charset="-122"/>
              <a:cs typeface="宋体" pitchFamily="2" charset="-122"/>
              <a:sym typeface="Arial" pitchFamily="34" charset="0"/>
            </a:endParaRPr>
          </a:p>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481578596"/>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a14="http://schemas.microsoft.com/office/drawing/2010/main"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0-#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0-#ppt_w/2"/>
                                          </p:val>
                                        </p:tav>
                                        <p:tav tm="100000">
                                          <p:val>
                                            <p:strVal val="#ppt_x"/>
                                          </p:val>
                                        </p:tav>
                                      </p:tavLst>
                                    </p:anim>
                                    <p:anim calcmode="lin" valueType="num">
                                      <p:cBhvr additive="base">
                                        <p:cTn id="34"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1+#ppt_w/2"/>
                                          </p:val>
                                        </p:tav>
                                        <p:tav tm="100000">
                                          <p:val>
                                            <p:strVal val="#ppt_x"/>
                                          </p:val>
                                        </p:tav>
                                      </p:tavLst>
                                    </p:anim>
                                    <p:anim calcmode="lin" valueType="num">
                                      <p:cBhvr additive="base">
                                        <p:cTn id="40" dur="500" fill="hold"/>
                                        <p:tgtEl>
                                          <p:spTgt spid="8"/>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1+#ppt_w/2"/>
                                          </p:val>
                                        </p:tav>
                                        <p:tav tm="100000">
                                          <p:val>
                                            <p:strVal val="#ppt_x"/>
                                          </p:val>
                                        </p:tav>
                                      </p:tavLst>
                                    </p:anim>
                                    <p:anim calcmode="lin" valueType="num">
                                      <p:cBhvr additive="base">
                                        <p:cTn id="44"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p:bldP spid="9" grpId="0"/>
      <p:bldP spid="10"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淘宝店chenying0907出品 5"/>
          <p:cNvSpPr txBox="1"/>
          <p:nvPr/>
        </p:nvSpPr>
        <p:spPr>
          <a:xfrm>
            <a:off x="3818973" y="158344"/>
            <a:ext cx="1470384" cy="338554"/>
          </a:xfrm>
          <a:prstGeom prst="rect">
            <a:avLst/>
          </a:prstGeom>
          <a:noFill/>
        </p:spPr>
        <p:txBody>
          <a:bodyPr wrap="square" rtlCol="0">
            <a:spAutoFit/>
          </a:bodyPr>
          <a:lstStyle/>
          <a:p>
            <a:r>
              <a:rPr lang="zh-CN" altLang="en-US" sz="1600" dirty="0">
                <a:solidFill>
                  <a:schemeClr val="tx2"/>
                </a:solidFill>
                <a:latin typeface="微软雅黑" pitchFamily="34" charset="-122"/>
                <a:ea typeface="微软雅黑" pitchFamily="34" charset="-122"/>
              </a:rPr>
              <a:t>Title bar</a:t>
            </a:r>
          </a:p>
        </p:txBody>
      </p:sp>
      <p:sp>
        <p:nvSpPr>
          <p:cNvPr id="3" name="Freeform 26"/>
          <p:cNvSpPr>
            <a:spLocks/>
          </p:cNvSpPr>
          <p:nvPr/>
        </p:nvSpPr>
        <p:spPr bwMode="auto">
          <a:xfrm>
            <a:off x="3698544" y="2941935"/>
            <a:ext cx="1139192" cy="1458296"/>
          </a:xfrm>
          <a:custGeom>
            <a:avLst/>
            <a:gdLst>
              <a:gd name="T0" fmla="*/ 332 w 424"/>
              <a:gd name="T1" fmla="*/ 3 h 542"/>
              <a:gd name="T2" fmla="*/ 423 w 424"/>
              <a:gd name="T3" fmla="*/ 121 h 542"/>
              <a:gd name="T4" fmla="*/ 421 w 424"/>
              <a:gd name="T5" fmla="*/ 125 h 542"/>
              <a:gd name="T6" fmla="*/ 395 w 424"/>
              <a:gd name="T7" fmla="*/ 125 h 542"/>
              <a:gd name="T8" fmla="*/ 395 w 424"/>
              <a:gd name="T9" fmla="*/ 344 h 542"/>
              <a:gd name="T10" fmla="*/ 395 w 424"/>
              <a:gd name="T11" fmla="*/ 344 h 542"/>
              <a:gd name="T12" fmla="*/ 197 w 424"/>
              <a:gd name="T13" fmla="*/ 542 h 542"/>
              <a:gd name="T14" fmla="*/ 0 w 424"/>
              <a:gd name="T15" fmla="*/ 358 h 542"/>
              <a:gd name="T16" fmla="*/ 96 w 424"/>
              <a:gd name="T17" fmla="*/ 478 h 542"/>
              <a:gd name="T18" fmla="*/ 260 w 424"/>
              <a:gd name="T19" fmla="*/ 352 h 542"/>
              <a:gd name="T20" fmla="*/ 260 w 424"/>
              <a:gd name="T21" fmla="*/ 125 h 542"/>
              <a:gd name="T22" fmla="*/ 234 w 424"/>
              <a:gd name="T23" fmla="*/ 125 h 542"/>
              <a:gd name="T24" fmla="*/ 232 w 424"/>
              <a:gd name="T25" fmla="*/ 121 h 542"/>
              <a:gd name="T26" fmla="*/ 323 w 424"/>
              <a:gd name="T27" fmla="*/ 3 h 542"/>
              <a:gd name="T28" fmla="*/ 332 w 424"/>
              <a:gd name="T29" fmla="*/ 3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4" h="542">
                <a:moveTo>
                  <a:pt x="332" y="3"/>
                </a:moveTo>
                <a:cubicBezTo>
                  <a:pt x="423" y="121"/>
                  <a:pt x="423" y="121"/>
                  <a:pt x="423" y="121"/>
                </a:cubicBezTo>
                <a:cubicBezTo>
                  <a:pt x="424" y="123"/>
                  <a:pt x="423" y="125"/>
                  <a:pt x="421" y="125"/>
                </a:cubicBezTo>
                <a:cubicBezTo>
                  <a:pt x="395" y="125"/>
                  <a:pt x="395" y="125"/>
                  <a:pt x="395" y="125"/>
                </a:cubicBezTo>
                <a:cubicBezTo>
                  <a:pt x="395" y="344"/>
                  <a:pt x="395" y="344"/>
                  <a:pt x="395" y="344"/>
                </a:cubicBezTo>
                <a:cubicBezTo>
                  <a:pt x="395" y="344"/>
                  <a:pt x="395" y="344"/>
                  <a:pt x="395" y="344"/>
                </a:cubicBezTo>
                <a:cubicBezTo>
                  <a:pt x="395" y="453"/>
                  <a:pt x="306" y="542"/>
                  <a:pt x="197" y="542"/>
                </a:cubicBezTo>
                <a:cubicBezTo>
                  <a:pt x="102" y="542"/>
                  <a:pt x="0" y="478"/>
                  <a:pt x="0" y="358"/>
                </a:cubicBezTo>
                <a:cubicBezTo>
                  <a:pt x="14" y="414"/>
                  <a:pt x="30" y="463"/>
                  <a:pt x="96" y="478"/>
                </a:cubicBezTo>
                <a:cubicBezTo>
                  <a:pt x="191" y="499"/>
                  <a:pt x="260" y="424"/>
                  <a:pt x="260" y="352"/>
                </a:cubicBezTo>
                <a:cubicBezTo>
                  <a:pt x="260" y="125"/>
                  <a:pt x="260" y="125"/>
                  <a:pt x="260" y="125"/>
                </a:cubicBezTo>
                <a:cubicBezTo>
                  <a:pt x="234" y="125"/>
                  <a:pt x="234" y="125"/>
                  <a:pt x="234" y="125"/>
                </a:cubicBezTo>
                <a:cubicBezTo>
                  <a:pt x="232" y="125"/>
                  <a:pt x="231" y="123"/>
                  <a:pt x="232" y="121"/>
                </a:cubicBezTo>
                <a:cubicBezTo>
                  <a:pt x="323" y="3"/>
                  <a:pt x="323" y="3"/>
                  <a:pt x="323" y="3"/>
                </a:cubicBezTo>
                <a:cubicBezTo>
                  <a:pt x="325" y="0"/>
                  <a:pt x="330" y="0"/>
                  <a:pt x="332" y="3"/>
                </a:cubicBezTo>
                <a:close/>
              </a:path>
            </a:pathLst>
          </a:custGeom>
          <a:solidFill>
            <a:schemeClr val="bg1">
              <a:lumMod val="95000"/>
            </a:schemeClr>
          </a:solidFill>
          <a:ln w="6350">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5" name="Oval 27"/>
          <p:cNvSpPr>
            <a:spLocks noChangeArrowheads="1"/>
          </p:cNvSpPr>
          <p:nvPr/>
        </p:nvSpPr>
        <p:spPr bwMode="auto">
          <a:xfrm>
            <a:off x="3692854" y="3573749"/>
            <a:ext cx="631620" cy="631814"/>
          </a:xfrm>
          <a:prstGeom prst="ellipse">
            <a:avLst/>
          </a:prstGeom>
          <a:solidFill>
            <a:schemeClr val="bg1">
              <a:lumMod val="95000"/>
            </a:schemeClr>
          </a:solidFill>
          <a:ln w="6350">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6" name="Freeform 28"/>
          <p:cNvSpPr>
            <a:spLocks/>
          </p:cNvSpPr>
          <p:nvPr/>
        </p:nvSpPr>
        <p:spPr bwMode="auto">
          <a:xfrm>
            <a:off x="4305126" y="1425580"/>
            <a:ext cx="1140330" cy="1457158"/>
          </a:xfrm>
          <a:custGeom>
            <a:avLst/>
            <a:gdLst>
              <a:gd name="T0" fmla="*/ 92 w 424"/>
              <a:gd name="T1" fmla="*/ 539 h 542"/>
              <a:gd name="T2" fmla="*/ 1 w 424"/>
              <a:gd name="T3" fmla="*/ 421 h 542"/>
              <a:gd name="T4" fmla="*/ 3 w 424"/>
              <a:gd name="T5" fmla="*/ 417 h 542"/>
              <a:gd name="T6" fmla="*/ 29 w 424"/>
              <a:gd name="T7" fmla="*/ 417 h 542"/>
              <a:gd name="T8" fmla="*/ 29 w 424"/>
              <a:gd name="T9" fmla="*/ 197 h 542"/>
              <a:gd name="T10" fmla="*/ 29 w 424"/>
              <a:gd name="T11" fmla="*/ 198 h 542"/>
              <a:gd name="T12" fmla="*/ 227 w 424"/>
              <a:gd name="T13" fmla="*/ 0 h 542"/>
              <a:gd name="T14" fmla="*/ 424 w 424"/>
              <a:gd name="T15" fmla="*/ 184 h 542"/>
              <a:gd name="T16" fmla="*/ 327 w 424"/>
              <a:gd name="T17" fmla="*/ 64 h 542"/>
              <a:gd name="T18" fmla="*/ 164 w 424"/>
              <a:gd name="T19" fmla="*/ 190 h 542"/>
              <a:gd name="T20" fmla="*/ 164 w 424"/>
              <a:gd name="T21" fmla="*/ 417 h 542"/>
              <a:gd name="T22" fmla="*/ 190 w 424"/>
              <a:gd name="T23" fmla="*/ 417 h 542"/>
              <a:gd name="T24" fmla="*/ 192 w 424"/>
              <a:gd name="T25" fmla="*/ 421 h 542"/>
              <a:gd name="T26" fmla="*/ 101 w 424"/>
              <a:gd name="T27" fmla="*/ 539 h 542"/>
              <a:gd name="T28" fmla="*/ 92 w 424"/>
              <a:gd name="T29" fmla="*/ 539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4" h="542">
                <a:moveTo>
                  <a:pt x="92" y="539"/>
                </a:moveTo>
                <a:cubicBezTo>
                  <a:pt x="1" y="421"/>
                  <a:pt x="1" y="421"/>
                  <a:pt x="1" y="421"/>
                </a:cubicBezTo>
                <a:cubicBezTo>
                  <a:pt x="0" y="419"/>
                  <a:pt x="1" y="417"/>
                  <a:pt x="3" y="417"/>
                </a:cubicBezTo>
                <a:cubicBezTo>
                  <a:pt x="29" y="417"/>
                  <a:pt x="29" y="417"/>
                  <a:pt x="29" y="417"/>
                </a:cubicBezTo>
                <a:cubicBezTo>
                  <a:pt x="29" y="197"/>
                  <a:pt x="29" y="197"/>
                  <a:pt x="29" y="197"/>
                </a:cubicBezTo>
                <a:cubicBezTo>
                  <a:pt x="29" y="198"/>
                  <a:pt x="29" y="198"/>
                  <a:pt x="29" y="198"/>
                </a:cubicBezTo>
                <a:cubicBezTo>
                  <a:pt x="29" y="89"/>
                  <a:pt x="117" y="0"/>
                  <a:pt x="227" y="0"/>
                </a:cubicBezTo>
                <a:cubicBezTo>
                  <a:pt x="322" y="0"/>
                  <a:pt x="424" y="64"/>
                  <a:pt x="424" y="184"/>
                </a:cubicBezTo>
                <a:cubicBezTo>
                  <a:pt x="410" y="128"/>
                  <a:pt x="394" y="79"/>
                  <a:pt x="327" y="64"/>
                </a:cubicBezTo>
                <a:cubicBezTo>
                  <a:pt x="233" y="43"/>
                  <a:pt x="164" y="118"/>
                  <a:pt x="164" y="190"/>
                </a:cubicBezTo>
                <a:cubicBezTo>
                  <a:pt x="164" y="417"/>
                  <a:pt x="164" y="417"/>
                  <a:pt x="164" y="417"/>
                </a:cubicBezTo>
                <a:cubicBezTo>
                  <a:pt x="190" y="417"/>
                  <a:pt x="190" y="417"/>
                  <a:pt x="190" y="417"/>
                </a:cubicBezTo>
                <a:cubicBezTo>
                  <a:pt x="192" y="417"/>
                  <a:pt x="193" y="419"/>
                  <a:pt x="192" y="421"/>
                </a:cubicBezTo>
                <a:cubicBezTo>
                  <a:pt x="101" y="539"/>
                  <a:pt x="101" y="539"/>
                  <a:pt x="101" y="539"/>
                </a:cubicBezTo>
                <a:cubicBezTo>
                  <a:pt x="99" y="542"/>
                  <a:pt x="94" y="542"/>
                  <a:pt x="92" y="539"/>
                </a:cubicBezTo>
                <a:close/>
              </a:path>
            </a:pathLst>
          </a:custGeom>
          <a:solidFill>
            <a:schemeClr val="bg1">
              <a:lumMod val="95000"/>
            </a:schemeClr>
          </a:solidFill>
          <a:ln w="635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7" name="Oval 29"/>
          <p:cNvSpPr>
            <a:spLocks noChangeArrowheads="1"/>
          </p:cNvSpPr>
          <p:nvPr/>
        </p:nvSpPr>
        <p:spPr bwMode="auto">
          <a:xfrm>
            <a:off x="4816113" y="1619109"/>
            <a:ext cx="635034" cy="631814"/>
          </a:xfrm>
          <a:prstGeom prst="ellipse">
            <a:avLst/>
          </a:prstGeom>
          <a:solidFill>
            <a:schemeClr val="bg1">
              <a:lumMod val="95000"/>
            </a:schemeClr>
          </a:solidFill>
          <a:ln w="635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8" name="Freeform 30"/>
          <p:cNvSpPr>
            <a:spLocks/>
          </p:cNvSpPr>
          <p:nvPr/>
        </p:nvSpPr>
        <p:spPr bwMode="auto">
          <a:xfrm>
            <a:off x="3085133" y="2035765"/>
            <a:ext cx="1456708" cy="1142959"/>
          </a:xfrm>
          <a:custGeom>
            <a:avLst/>
            <a:gdLst>
              <a:gd name="T0" fmla="*/ 539 w 542"/>
              <a:gd name="T1" fmla="*/ 333 h 425"/>
              <a:gd name="T2" fmla="*/ 421 w 542"/>
              <a:gd name="T3" fmla="*/ 424 h 425"/>
              <a:gd name="T4" fmla="*/ 417 w 542"/>
              <a:gd name="T5" fmla="*/ 422 h 425"/>
              <a:gd name="T6" fmla="*/ 417 w 542"/>
              <a:gd name="T7" fmla="*/ 396 h 425"/>
              <a:gd name="T8" fmla="*/ 197 w 542"/>
              <a:gd name="T9" fmla="*/ 396 h 425"/>
              <a:gd name="T10" fmla="*/ 198 w 542"/>
              <a:gd name="T11" fmla="*/ 396 h 425"/>
              <a:gd name="T12" fmla="*/ 0 w 542"/>
              <a:gd name="T13" fmla="*/ 198 h 425"/>
              <a:gd name="T14" fmla="*/ 184 w 542"/>
              <a:gd name="T15" fmla="*/ 0 h 425"/>
              <a:gd name="T16" fmla="*/ 64 w 542"/>
              <a:gd name="T17" fmla="*/ 97 h 425"/>
              <a:gd name="T18" fmla="*/ 190 w 542"/>
              <a:gd name="T19" fmla="*/ 261 h 425"/>
              <a:gd name="T20" fmla="*/ 417 w 542"/>
              <a:gd name="T21" fmla="*/ 261 h 425"/>
              <a:gd name="T22" fmla="*/ 417 w 542"/>
              <a:gd name="T23" fmla="*/ 235 h 425"/>
              <a:gd name="T24" fmla="*/ 421 w 542"/>
              <a:gd name="T25" fmla="*/ 233 h 425"/>
              <a:gd name="T26" fmla="*/ 539 w 542"/>
              <a:gd name="T27" fmla="*/ 324 h 425"/>
              <a:gd name="T28" fmla="*/ 539 w 542"/>
              <a:gd name="T29" fmla="*/ 333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2" h="425">
                <a:moveTo>
                  <a:pt x="539" y="333"/>
                </a:moveTo>
                <a:cubicBezTo>
                  <a:pt x="421" y="424"/>
                  <a:pt x="421" y="424"/>
                  <a:pt x="421" y="424"/>
                </a:cubicBezTo>
                <a:cubicBezTo>
                  <a:pt x="419" y="425"/>
                  <a:pt x="417" y="424"/>
                  <a:pt x="417" y="422"/>
                </a:cubicBezTo>
                <a:cubicBezTo>
                  <a:pt x="417" y="396"/>
                  <a:pt x="417" y="396"/>
                  <a:pt x="417" y="396"/>
                </a:cubicBezTo>
                <a:cubicBezTo>
                  <a:pt x="197" y="396"/>
                  <a:pt x="197" y="396"/>
                  <a:pt x="197" y="396"/>
                </a:cubicBezTo>
                <a:cubicBezTo>
                  <a:pt x="198" y="396"/>
                  <a:pt x="198" y="396"/>
                  <a:pt x="198" y="396"/>
                </a:cubicBezTo>
                <a:cubicBezTo>
                  <a:pt x="89" y="396"/>
                  <a:pt x="0" y="307"/>
                  <a:pt x="0" y="198"/>
                </a:cubicBezTo>
                <a:cubicBezTo>
                  <a:pt x="0" y="103"/>
                  <a:pt x="64" y="0"/>
                  <a:pt x="184" y="0"/>
                </a:cubicBezTo>
                <a:cubicBezTo>
                  <a:pt x="128" y="15"/>
                  <a:pt x="79" y="31"/>
                  <a:pt x="64" y="97"/>
                </a:cubicBezTo>
                <a:cubicBezTo>
                  <a:pt x="43" y="192"/>
                  <a:pt x="118" y="261"/>
                  <a:pt x="190" y="261"/>
                </a:cubicBezTo>
                <a:cubicBezTo>
                  <a:pt x="417" y="261"/>
                  <a:pt x="417" y="261"/>
                  <a:pt x="417" y="261"/>
                </a:cubicBezTo>
                <a:cubicBezTo>
                  <a:pt x="417" y="235"/>
                  <a:pt x="417" y="235"/>
                  <a:pt x="417" y="235"/>
                </a:cubicBezTo>
                <a:cubicBezTo>
                  <a:pt x="417" y="233"/>
                  <a:pt x="419" y="232"/>
                  <a:pt x="421" y="233"/>
                </a:cubicBezTo>
                <a:cubicBezTo>
                  <a:pt x="539" y="324"/>
                  <a:pt x="539" y="324"/>
                  <a:pt x="539" y="324"/>
                </a:cubicBezTo>
                <a:cubicBezTo>
                  <a:pt x="542" y="326"/>
                  <a:pt x="542" y="331"/>
                  <a:pt x="539" y="333"/>
                </a:cubicBezTo>
                <a:close/>
              </a:path>
            </a:pathLst>
          </a:cu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9" name="Oval 31"/>
          <p:cNvSpPr>
            <a:spLocks noChangeArrowheads="1"/>
          </p:cNvSpPr>
          <p:nvPr/>
        </p:nvSpPr>
        <p:spPr bwMode="auto">
          <a:xfrm>
            <a:off x="3278602" y="2033488"/>
            <a:ext cx="631620" cy="631814"/>
          </a:xfrm>
          <a:prstGeom prst="ellipse">
            <a:avLst/>
          </a:prstGeom>
          <a:solidFill>
            <a:schemeClr val="accent1"/>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0" name="Freeform 32"/>
          <p:cNvSpPr>
            <a:spLocks/>
          </p:cNvSpPr>
          <p:nvPr/>
        </p:nvSpPr>
        <p:spPr bwMode="auto">
          <a:xfrm>
            <a:off x="4601021" y="2645950"/>
            <a:ext cx="1457847" cy="1140681"/>
          </a:xfrm>
          <a:custGeom>
            <a:avLst/>
            <a:gdLst>
              <a:gd name="T0" fmla="*/ 3 w 542"/>
              <a:gd name="T1" fmla="*/ 92 h 424"/>
              <a:gd name="T2" fmla="*/ 121 w 542"/>
              <a:gd name="T3" fmla="*/ 1 h 424"/>
              <a:gd name="T4" fmla="*/ 125 w 542"/>
              <a:gd name="T5" fmla="*/ 3 h 424"/>
              <a:gd name="T6" fmla="*/ 125 w 542"/>
              <a:gd name="T7" fmla="*/ 29 h 424"/>
              <a:gd name="T8" fmla="*/ 344 w 542"/>
              <a:gd name="T9" fmla="*/ 29 h 424"/>
              <a:gd name="T10" fmla="*/ 344 w 542"/>
              <a:gd name="T11" fmla="*/ 29 h 424"/>
              <a:gd name="T12" fmla="*/ 542 w 542"/>
              <a:gd name="T13" fmla="*/ 227 h 424"/>
              <a:gd name="T14" fmla="*/ 358 w 542"/>
              <a:gd name="T15" fmla="*/ 424 h 424"/>
              <a:gd name="T16" fmla="*/ 478 w 542"/>
              <a:gd name="T17" fmla="*/ 327 h 424"/>
              <a:gd name="T18" fmla="*/ 352 w 542"/>
              <a:gd name="T19" fmla="*/ 164 h 424"/>
              <a:gd name="T20" fmla="*/ 125 w 542"/>
              <a:gd name="T21" fmla="*/ 164 h 424"/>
              <a:gd name="T22" fmla="*/ 125 w 542"/>
              <a:gd name="T23" fmla="*/ 190 h 424"/>
              <a:gd name="T24" fmla="*/ 121 w 542"/>
              <a:gd name="T25" fmla="*/ 192 h 424"/>
              <a:gd name="T26" fmla="*/ 3 w 542"/>
              <a:gd name="T27" fmla="*/ 101 h 424"/>
              <a:gd name="T28" fmla="*/ 3 w 542"/>
              <a:gd name="T29" fmla="*/ 92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2" h="424">
                <a:moveTo>
                  <a:pt x="3" y="92"/>
                </a:moveTo>
                <a:cubicBezTo>
                  <a:pt x="121" y="1"/>
                  <a:pt x="121" y="1"/>
                  <a:pt x="121" y="1"/>
                </a:cubicBezTo>
                <a:cubicBezTo>
                  <a:pt x="123" y="0"/>
                  <a:pt x="125" y="1"/>
                  <a:pt x="125" y="3"/>
                </a:cubicBezTo>
                <a:cubicBezTo>
                  <a:pt x="125" y="29"/>
                  <a:pt x="125" y="29"/>
                  <a:pt x="125" y="29"/>
                </a:cubicBezTo>
                <a:cubicBezTo>
                  <a:pt x="344" y="29"/>
                  <a:pt x="344" y="29"/>
                  <a:pt x="344" y="29"/>
                </a:cubicBezTo>
                <a:cubicBezTo>
                  <a:pt x="344" y="29"/>
                  <a:pt x="344" y="29"/>
                  <a:pt x="344" y="29"/>
                </a:cubicBezTo>
                <a:cubicBezTo>
                  <a:pt x="453" y="29"/>
                  <a:pt x="542" y="117"/>
                  <a:pt x="542" y="227"/>
                </a:cubicBezTo>
                <a:cubicBezTo>
                  <a:pt x="542" y="321"/>
                  <a:pt x="478" y="424"/>
                  <a:pt x="358" y="424"/>
                </a:cubicBezTo>
                <a:cubicBezTo>
                  <a:pt x="414" y="409"/>
                  <a:pt x="463" y="394"/>
                  <a:pt x="478" y="327"/>
                </a:cubicBezTo>
                <a:cubicBezTo>
                  <a:pt x="499" y="233"/>
                  <a:pt x="424" y="164"/>
                  <a:pt x="352" y="164"/>
                </a:cubicBezTo>
                <a:cubicBezTo>
                  <a:pt x="125" y="164"/>
                  <a:pt x="125" y="164"/>
                  <a:pt x="125" y="164"/>
                </a:cubicBezTo>
                <a:cubicBezTo>
                  <a:pt x="125" y="190"/>
                  <a:pt x="125" y="190"/>
                  <a:pt x="125" y="190"/>
                </a:cubicBezTo>
                <a:cubicBezTo>
                  <a:pt x="125" y="192"/>
                  <a:pt x="123" y="193"/>
                  <a:pt x="121" y="192"/>
                </a:cubicBezTo>
                <a:cubicBezTo>
                  <a:pt x="3" y="101"/>
                  <a:pt x="3" y="101"/>
                  <a:pt x="3" y="101"/>
                </a:cubicBezTo>
                <a:cubicBezTo>
                  <a:pt x="0" y="99"/>
                  <a:pt x="0" y="94"/>
                  <a:pt x="3" y="92"/>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1" name="Oval 33"/>
          <p:cNvSpPr>
            <a:spLocks noChangeArrowheads="1"/>
          </p:cNvSpPr>
          <p:nvPr/>
        </p:nvSpPr>
        <p:spPr bwMode="auto">
          <a:xfrm>
            <a:off x="5232640" y="3157093"/>
            <a:ext cx="632758" cy="635230"/>
          </a:xfrm>
          <a:prstGeom prst="ellipse">
            <a:avLst/>
          </a:prstGeom>
          <a:solidFill>
            <a:schemeClr val="accent2"/>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latin typeface="微软雅黑" panose="020B0503020204020204" pitchFamily="34" charset="-122"/>
              <a:ea typeface="微软雅黑" panose="020B0503020204020204" pitchFamily="34" charset="-122"/>
            </a:endParaRPr>
          </a:p>
        </p:txBody>
      </p:sp>
      <p:grpSp>
        <p:nvGrpSpPr>
          <p:cNvPr id="12" name="1"/>
          <p:cNvGrpSpPr/>
          <p:nvPr/>
        </p:nvGrpSpPr>
        <p:grpSpPr>
          <a:xfrm>
            <a:off x="5384002" y="3316470"/>
            <a:ext cx="319793" cy="316477"/>
            <a:chOff x="5384001" y="3118064"/>
            <a:chExt cx="319793" cy="316379"/>
          </a:xfrm>
          <a:solidFill>
            <a:schemeClr val="bg1"/>
          </a:solidFill>
        </p:grpSpPr>
        <p:sp>
          <p:nvSpPr>
            <p:cNvPr id="13" name="Freeform 34"/>
            <p:cNvSpPr>
              <a:spLocks noEditPoints="1"/>
            </p:cNvSpPr>
            <p:nvPr/>
          </p:nvSpPr>
          <p:spPr bwMode="auto">
            <a:xfrm>
              <a:off x="5384001" y="3118064"/>
              <a:ext cx="319793" cy="316379"/>
            </a:xfrm>
            <a:custGeom>
              <a:avLst/>
              <a:gdLst>
                <a:gd name="T0" fmla="*/ 59 w 119"/>
                <a:gd name="T1" fmla="*/ 0 h 118"/>
                <a:gd name="T2" fmla="*/ 0 w 119"/>
                <a:gd name="T3" fmla="*/ 59 h 118"/>
                <a:gd name="T4" fmla="*/ 59 w 119"/>
                <a:gd name="T5" fmla="*/ 118 h 118"/>
                <a:gd name="T6" fmla="*/ 119 w 119"/>
                <a:gd name="T7" fmla="*/ 59 h 118"/>
                <a:gd name="T8" fmla="*/ 59 w 119"/>
                <a:gd name="T9" fmla="*/ 0 h 118"/>
                <a:gd name="T10" fmla="*/ 59 w 119"/>
                <a:gd name="T11" fmla="*/ 107 h 118"/>
                <a:gd name="T12" fmla="*/ 12 w 119"/>
                <a:gd name="T13" fmla="*/ 59 h 118"/>
                <a:gd name="T14" fmla="*/ 59 w 119"/>
                <a:gd name="T15" fmla="*/ 11 h 118"/>
                <a:gd name="T16" fmla="*/ 107 w 119"/>
                <a:gd name="T17" fmla="*/ 59 h 118"/>
                <a:gd name="T18" fmla="*/ 59 w 119"/>
                <a:gd name="T19" fmla="*/ 10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118">
                  <a:moveTo>
                    <a:pt x="59" y="0"/>
                  </a:moveTo>
                  <a:cubicBezTo>
                    <a:pt x="27" y="0"/>
                    <a:pt x="0" y="26"/>
                    <a:pt x="0" y="59"/>
                  </a:cubicBezTo>
                  <a:cubicBezTo>
                    <a:pt x="0" y="92"/>
                    <a:pt x="27" y="118"/>
                    <a:pt x="59" y="118"/>
                  </a:cubicBezTo>
                  <a:cubicBezTo>
                    <a:pt x="92" y="118"/>
                    <a:pt x="119" y="92"/>
                    <a:pt x="119" y="59"/>
                  </a:cubicBezTo>
                  <a:cubicBezTo>
                    <a:pt x="119" y="26"/>
                    <a:pt x="92" y="0"/>
                    <a:pt x="59" y="0"/>
                  </a:cubicBezTo>
                  <a:close/>
                  <a:moveTo>
                    <a:pt x="59" y="107"/>
                  </a:moveTo>
                  <a:cubicBezTo>
                    <a:pt x="33" y="107"/>
                    <a:pt x="12" y="86"/>
                    <a:pt x="12" y="59"/>
                  </a:cubicBezTo>
                  <a:cubicBezTo>
                    <a:pt x="12" y="33"/>
                    <a:pt x="33" y="11"/>
                    <a:pt x="59" y="11"/>
                  </a:cubicBezTo>
                  <a:cubicBezTo>
                    <a:pt x="86" y="11"/>
                    <a:pt x="107" y="33"/>
                    <a:pt x="107" y="59"/>
                  </a:cubicBezTo>
                  <a:cubicBezTo>
                    <a:pt x="107" y="86"/>
                    <a:pt x="86" y="107"/>
                    <a:pt x="59"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4" name="Freeform 35"/>
            <p:cNvSpPr>
              <a:spLocks/>
            </p:cNvSpPr>
            <p:nvPr/>
          </p:nvSpPr>
          <p:spPr bwMode="auto">
            <a:xfrm>
              <a:off x="5439766" y="3165862"/>
              <a:ext cx="121772" cy="129738"/>
            </a:xfrm>
            <a:custGeom>
              <a:avLst/>
              <a:gdLst>
                <a:gd name="T0" fmla="*/ 38 w 45"/>
                <a:gd name="T1" fmla="*/ 0 h 48"/>
                <a:gd name="T2" fmla="*/ 32 w 45"/>
                <a:gd name="T3" fmla="*/ 6 h 48"/>
                <a:gd name="T4" fmla="*/ 32 w 45"/>
                <a:gd name="T5" fmla="*/ 34 h 48"/>
                <a:gd name="T6" fmla="*/ 7 w 45"/>
                <a:gd name="T7" fmla="*/ 34 h 48"/>
                <a:gd name="T8" fmla="*/ 0 w 45"/>
                <a:gd name="T9" fmla="*/ 41 h 48"/>
                <a:gd name="T10" fmla="*/ 7 w 45"/>
                <a:gd name="T11" fmla="*/ 48 h 48"/>
                <a:gd name="T12" fmla="*/ 37 w 45"/>
                <a:gd name="T13" fmla="*/ 48 h 48"/>
                <a:gd name="T14" fmla="*/ 42 w 45"/>
                <a:gd name="T15" fmla="*/ 46 h 48"/>
                <a:gd name="T16" fmla="*/ 45 w 45"/>
                <a:gd name="T17" fmla="*/ 40 h 48"/>
                <a:gd name="T18" fmla="*/ 45 w 45"/>
                <a:gd name="T19" fmla="*/ 6 h 48"/>
                <a:gd name="T20" fmla="*/ 38 w 45"/>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8">
                  <a:moveTo>
                    <a:pt x="38" y="0"/>
                  </a:moveTo>
                  <a:cubicBezTo>
                    <a:pt x="35" y="0"/>
                    <a:pt x="32" y="3"/>
                    <a:pt x="32" y="6"/>
                  </a:cubicBezTo>
                  <a:cubicBezTo>
                    <a:pt x="32" y="34"/>
                    <a:pt x="32" y="34"/>
                    <a:pt x="32" y="34"/>
                  </a:cubicBezTo>
                  <a:cubicBezTo>
                    <a:pt x="7" y="34"/>
                    <a:pt x="7" y="34"/>
                    <a:pt x="7" y="34"/>
                  </a:cubicBezTo>
                  <a:cubicBezTo>
                    <a:pt x="4" y="34"/>
                    <a:pt x="0" y="37"/>
                    <a:pt x="0" y="41"/>
                  </a:cubicBezTo>
                  <a:cubicBezTo>
                    <a:pt x="0" y="45"/>
                    <a:pt x="4" y="48"/>
                    <a:pt x="7" y="48"/>
                  </a:cubicBezTo>
                  <a:cubicBezTo>
                    <a:pt x="37" y="48"/>
                    <a:pt x="37" y="48"/>
                    <a:pt x="37" y="48"/>
                  </a:cubicBezTo>
                  <a:cubicBezTo>
                    <a:pt x="39" y="48"/>
                    <a:pt x="41" y="47"/>
                    <a:pt x="42" y="46"/>
                  </a:cubicBezTo>
                  <a:cubicBezTo>
                    <a:pt x="44" y="45"/>
                    <a:pt x="45" y="43"/>
                    <a:pt x="45" y="40"/>
                  </a:cubicBezTo>
                  <a:cubicBezTo>
                    <a:pt x="45" y="6"/>
                    <a:pt x="45" y="6"/>
                    <a:pt x="45" y="6"/>
                  </a:cubicBezTo>
                  <a:cubicBezTo>
                    <a:pt x="45" y="3"/>
                    <a:pt x="42" y="0"/>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grpSp>
      <p:grpSp>
        <p:nvGrpSpPr>
          <p:cNvPr id="15" name="1"/>
          <p:cNvGrpSpPr/>
          <p:nvPr/>
        </p:nvGrpSpPr>
        <p:grpSpPr>
          <a:xfrm>
            <a:off x="3859010" y="3735403"/>
            <a:ext cx="295895" cy="298262"/>
            <a:chOff x="3859009" y="3536868"/>
            <a:chExt cx="295895" cy="298170"/>
          </a:xfrm>
          <a:solidFill>
            <a:schemeClr val="accent4"/>
          </a:solidFill>
        </p:grpSpPr>
        <p:sp>
          <p:nvSpPr>
            <p:cNvPr id="16" name="Freeform 36"/>
            <p:cNvSpPr>
              <a:spLocks/>
            </p:cNvSpPr>
            <p:nvPr/>
          </p:nvSpPr>
          <p:spPr bwMode="auto">
            <a:xfrm>
              <a:off x="4119624" y="3619946"/>
              <a:ext cx="35280" cy="35279"/>
            </a:xfrm>
            <a:custGeom>
              <a:avLst/>
              <a:gdLst>
                <a:gd name="T0" fmla="*/ 2 w 13"/>
                <a:gd name="T1" fmla="*/ 1 h 13"/>
                <a:gd name="T2" fmla="*/ 2 w 13"/>
                <a:gd name="T3" fmla="*/ 4 h 13"/>
                <a:gd name="T4" fmla="*/ 0 w 13"/>
                <a:gd name="T5" fmla="*/ 6 h 13"/>
                <a:gd name="T6" fmla="*/ 1 w 13"/>
                <a:gd name="T7" fmla="*/ 7 h 13"/>
                <a:gd name="T8" fmla="*/ 8 w 13"/>
                <a:gd name="T9" fmla="*/ 7 h 13"/>
                <a:gd name="T10" fmla="*/ 8 w 13"/>
                <a:gd name="T11" fmla="*/ 10 h 13"/>
                <a:gd name="T12" fmla="*/ 12 w 13"/>
                <a:gd name="T13" fmla="*/ 12 h 13"/>
                <a:gd name="T14" fmla="*/ 13 w 13"/>
                <a:gd name="T15" fmla="*/ 13 h 13"/>
                <a:gd name="T16" fmla="*/ 12 w 13"/>
                <a:gd name="T17" fmla="*/ 9 h 13"/>
                <a:gd name="T18" fmla="*/ 6 w 13"/>
                <a:gd name="T19" fmla="*/ 1 h 13"/>
                <a:gd name="T20" fmla="*/ 2 w 13"/>
                <a:gd name="T21"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3">
                  <a:moveTo>
                    <a:pt x="2" y="1"/>
                  </a:moveTo>
                  <a:cubicBezTo>
                    <a:pt x="1" y="2"/>
                    <a:pt x="2" y="4"/>
                    <a:pt x="2" y="4"/>
                  </a:cubicBezTo>
                  <a:cubicBezTo>
                    <a:pt x="0" y="6"/>
                    <a:pt x="0" y="6"/>
                    <a:pt x="0" y="6"/>
                  </a:cubicBezTo>
                  <a:cubicBezTo>
                    <a:pt x="0" y="6"/>
                    <a:pt x="0" y="6"/>
                    <a:pt x="1" y="7"/>
                  </a:cubicBezTo>
                  <a:cubicBezTo>
                    <a:pt x="3" y="7"/>
                    <a:pt x="7" y="6"/>
                    <a:pt x="8" y="7"/>
                  </a:cubicBezTo>
                  <a:cubicBezTo>
                    <a:pt x="8" y="7"/>
                    <a:pt x="8" y="10"/>
                    <a:pt x="8" y="10"/>
                  </a:cubicBezTo>
                  <a:cubicBezTo>
                    <a:pt x="8" y="10"/>
                    <a:pt x="10" y="12"/>
                    <a:pt x="12" y="12"/>
                  </a:cubicBezTo>
                  <a:cubicBezTo>
                    <a:pt x="12" y="12"/>
                    <a:pt x="13" y="12"/>
                    <a:pt x="13" y="13"/>
                  </a:cubicBezTo>
                  <a:cubicBezTo>
                    <a:pt x="13" y="11"/>
                    <a:pt x="13" y="10"/>
                    <a:pt x="12" y="9"/>
                  </a:cubicBezTo>
                  <a:cubicBezTo>
                    <a:pt x="11" y="6"/>
                    <a:pt x="6" y="2"/>
                    <a:pt x="6" y="1"/>
                  </a:cubicBezTo>
                  <a:cubicBezTo>
                    <a:pt x="5" y="0"/>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7" name="Freeform 37"/>
            <p:cNvSpPr>
              <a:spLocks noEditPoints="1"/>
            </p:cNvSpPr>
            <p:nvPr/>
          </p:nvSpPr>
          <p:spPr bwMode="auto">
            <a:xfrm>
              <a:off x="3859009" y="3536868"/>
              <a:ext cx="282237" cy="298170"/>
            </a:xfrm>
            <a:custGeom>
              <a:avLst/>
              <a:gdLst>
                <a:gd name="T0" fmla="*/ 102 w 105"/>
                <a:gd name="T1" fmla="*/ 62 h 111"/>
                <a:gd name="T2" fmla="*/ 89 w 105"/>
                <a:gd name="T3" fmla="*/ 56 h 111"/>
                <a:gd name="T4" fmla="*/ 93 w 105"/>
                <a:gd name="T5" fmla="*/ 41 h 111"/>
                <a:gd name="T6" fmla="*/ 93 w 105"/>
                <a:gd name="T7" fmla="*/ 30 h 111"/>
                <a:gd name="T8" fmla="*/ 95 w 105"/>
                <a:gd name="T9" fmla="*/ 26 h 111"/>
                <a:gd name="T10" fmla="*/ 82 w 105"/>
                <a:gd name="T11" fmla="*/ 6 h 111"/>
                <a:gd name="T12" fmla="*/ 76 w 105"/>
                <a:gd name="T13" fmla="*/ 8 h 111"/>
                <a:gd name="T14" fmla="*/ 73 w 105"/>
                <a:gd name="T15" fmla="*/ 13 h 111"/>
                <a:gd name="T16" fmla="*/ 71 w 105"/>
                <a:gd name="T17" fmla="*/ 14 h 111"/>
                <a:gd name="T18" fmla="*/ 63 w 105"/>
                <a:gd name="T19" fmla="*/ 6 h 111"/>
                <a:gd name="T20" fmla="*/ 55 w 105"/>
                <a:gd name="T21" fmla="*/ 0 h 111"/>
                <a:gd name="T22" fmla="*/ 21 w 105"/>
                <a:gd name="T23" fmla="*/ 13 h 111"/>
                <a:gd name="T24" fmla="*/ 34 w 105"/>
                <a:gd name="T25" fmla="*/ 10 h 111"/>
                <a:gd name="T26" fmla="*/ 36 w 105"/>
                <a:gd name="T27" fmla="*/ 10 h 111"/>
                <a:gd name="T28" fmla="*/ 33 w 105"/>
                <a:gd name="T29" fmla="*/ 20 h 111"/>
                <a:gd name="T30" fmla="*/ 41 w 105"/>
                <a:gd name="T31" fmla="*/ 25 h 111"/>
                <a:gd name="T32" fmla="*/ 44 w 105"/>
                <a:gd name="T33" fmla="*/ 17 h 111"/>
                <a:gd name="T34" fmla="*/ 52 w 105"/>
                <a:gd name="T35" fmla="*/ 18 h 111"/>
                <a:gd name="T36" fmla="*/ 60 w 105"/>
                <a:gd name="T37" fmla="*/ 22 h 111"/>
                <a:gd name="T38" fmla="*/ 63 w 105"/>
                <a:gd name="T39" fmla="*/ 28 h 111"/>
                <a:gd name="T40" fmla="*/ 60 w 105"/>
                <a:gd name="T41" fmla="*/ 28 h 111"/>
                <a:gd name="T42" fmla="*/ 50 w 105"/>
                <a:gd name="T43" fmla="*/ 29 h 111"/>
                <a:gd name="T44" fmla="*/ 56 w 105"/>
                <a:gd name="T45" fmla="*/ 31 h 111"/>
                <a:gd name="T46" fmla="*/ 46 w 105"/>
                <a:gd name="T47" fmla="*/ 37 h 111"/>
                <a:gd name="T48" fmla="*/ 41 w 105"/>
                <a:gd name="T49" fmla="*/ 51 h 111"/>
                <a:gd name="T50" fmla="*/ 32 w 105"/>
                <a:gd name="T51" fmla="*/ 48 h 111"/>
                <a:gd name="T52" fmla="*/ 32 w 105"/>
                <a:gd name="T53" fmla="*/ 57 h 111"/>
                <a:gd name="T54" fmla="*/ 38 w 105"/>
                <a:gd name="T55" fmla="*/ 61 h 111"/>
                <a:gd name="T56" fmla="*/ 41 w 105"/>
                <a:gd name="T57" fmla="*/ 67 h 111"/>
                <a:gd name="T58" fmla="*/ 35 w 105"/>
                <a:gd name="T59" fmla="*/ 63 h 111"/>
                <a:gd name="T60" fmla="*/ 22 w 105"/>
                <a:gd name="T61" fmla="*/ 58 h 111"/>
                <a:gd name="T62" fmla="*/ 14 w 105"/>
                <a:gd name="T63" fmla="*/ 46 h 111"/>
                <a:gd name="T64" fmla="*/ 9 w 105"/>
                <a:gd name="T65" fmla="*/ 27 h 111"/>
                <a:gd name="T66" fmla="*/ 45 w 105"/>
                <a:gd name="T67" fmla="*/ 110 h 111"/>
                <a:gd name="T68" fmla="*/ 47 w 105"/>
                <a:gd name="T69" fmla="*/ 94 h 111"/>
                <a:gd name="T70" fmla="*/ 39 w 105"/>
                <a:gd name="T71" fmla="*/ 78 h 111"/>
                <a:gd name="T72" fmla="*/ 44 w 105"/>
                <a:gd name="T73" fmla="*/ 71 h 111"/>
                <a:gd name="T74" fmla="*/ 54 w 105"/>
                <a:gd name="T75" fmla="*/ 71 h 111"/>
                <a:gd name="T76" fmla="*/ 64 w 105"/>
                <a:gd name="T77" fmla="*/ 78 h 111"/>
                <a:gd name="T78" fmla="*/ 69 w 105"/>
                <a:gd name="T79" fmla="*/ 81 h 111"/>
                <a:gd name="T80" fmla="*/ 73 w 105"/>
                <a:gd name="T81" fmla="*/ 89 h 111"/>
                <a:gd name="T82" fmla="*/ 62 w 105"/>
                <a:gd name="T83" fmla="*/ 100 h 111"/>
                <a:gd name="T84" fmla="*/ 54 w 105"/>
                <a:gd name="T85" fmla="*/ 106 h 111"/>
                <a:gd name="T86" fmla="*/ 56 w 105"/>
                <a:gd name="T87" fmla="*/ 111 h 111"/>
                <a:gd name="T88" fmla="*/ 105 w 105"/>
                <a:gd name="T89" fmla="*/ 69 h 111"/>
                <a:gd name="T90" fmla="*/ 57 w 105"/>
                <a:gd name="T91" fmla="*/ 31 h 111"/>
                <a:gd name="T92" fmla="*/ 55 w 105"/>
                <a:gd name="T93" fmla="*/ 35 h 111"/>
                <a:gd name="T94" fmla="*/ 79 w 105"/>
                <a:gd name="T95" fmla="*/ 10 h 111"/>
                <a:gd name="T96" fmla="*/ 85 w 105"/>
                <a:gd name="T97" fmla="*/ 1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5" h="111">
                  <a:moveTo>
                    <a:pt x="105" y="69"/>
                  </a:moveTo>
                  <a:cubicBezTo>
                    <a:pt x="104" y="67"/>
                    <a:pt x="105" y="64"/>
                    <a:pt x="105" y="64"/>
                  </a:cubicBezTo>
                  <a:cubicBezTo>
                    <a:pt x="105" y="64"/>
                    <a:pt x="102" y="63"/>
                    <a:pt x="102" y="62"/>
                  </a:cubicBezTo>
                  <a:cubicBezTo>
                    <a:pt x="101" y="61"/>
                    <a:pt x="99" y="64"/>
                    <a:pt x="98" y="64"/>
                  </a:cubicBezTo>
                  <a:cubicBezTo>
                    <a:pt x="98" y="64"/>
                    <a:pt x="96" y="65"/>
                    <a:pt x="95" y="64"/>
                  </a:cubicBezTo>
                  <a:cubicBezTo>
                    <a:pt x="94" y="64"/>
                    <a:pt x="89" y="56"/>
                    <a:pt x="89" y="56"/>
                  </a:cubicBezTo>
                  <a:cubicBezTo>
                    <a:pt x="89" y="56"/>
                    <a:pt x="89" y="53"/>
                    <a:pt x="89" y="50"/>
                  </a:cubicBezTo>
                  <a:cubicBezTo>
                    <a:pt x="89" y="48"/>
                    <a:pt x="90" y="46"/>
                    <a:pt x="90" y="46"/>
                  </a:cubicBezTo>
                  <a:cubicBezTo>
                    <a:pt x="90" y="46"/>
                    <a:pt x="93" y="43"/>
                    <a:pt x="93" y="41"/>
                  </a:cubicBezTo>
                  <a:cubicBezTo>
                    <a:pt x="94" y="39"/>
                    <a:pt x="97" y="37"/>
                    <a:pt x="97" y="37"/>
                  </a:cubicBezTo>
                  <a:cubicBezTo>
                    <a:pt x="97" y="37"/>
                    <a:pt x="95" y="36"/>
                    <a:pt x="94" y="35"/>
                  </a:cubicBezTo>
                  <a:cubicBezTo>
                    <a:pt x="92" y="34"/>
                    <a:pt x="93" y="32"/>
                    <a:pt x="93" y="30"/>
                  </a:cubicBezTo>
                  <a:cubicBezTo>
                    <a:pt x="93" y="30"/>
                    <a:pt x="93" y="29"/>
                    <a:pt x="93" y="29"/>
                  </a:cubicBezTo>
                  <a:cubicBezTo>
                    <a:pt x="96" y="31"/>
                    <a:pt x="97" y="30"/>
                    <a:pt x="97" y="30"/>
                  </a:cubicBezTo>
                  <a:cubicBezTo>
                    <a:pt x="97" y="29"/>
                    <a:pt x="95" y="26"/>
                    <a:pt x="95" y="26"/>
                  </a:cubicBezTo>
                  <a:cubicBezTo>
                    <a:pt x="95" y="26"/>
                    <a:pt x="98" y="25"/>
                    <a:pt x="100" y="25"/>
                  </a:cubicBezTo>
                  <a:cubicBezTo>
                    <a:pt x="100" y="25"/>
                    <a:pt x="101" y="25"/>
                    <a:pt x="102" y="24"/>
                  </a:cubicBezTo>
                  <a:cubicBezTo>
                    <a:pt x="97" y="17"/>
                    <a:pt x="90" y="10"/>
                    <a:pt x="82" y="6"/>
                  </a:cubicBezTo>
                  <a:cubicBezTo>
                    <a:pt x="81" y="6"/>
                    <a:pt x="81" y="6"/>
                    <a:pt x="81" y="6"/>
                  </a:cubicBezTo>
                  <a:cubicBezTo>
                    <a:pt x="80" y="6"/>
                    <a:pt x="78" y="7"/>
                    <a:pt x="78" y="7"/>
                  </a:cubicBezTo>
                  <a:cubicBezTo>
                    <a:pt x="78" y="7"/>
                    <a:pt x="77" y="8"/>
                    <a:pt x="76" y="8"/>
                  </a:cubicBezTo>
                  <a:cubicBezTo>
                    <a:pt x="74" y="9"/>
                    <a:pt x="73" y="9"/>
                    <a:pt x="73" y="9"/>
                  </a:cubicBezTo>
                  <a:cubicBezTo>
                    <a:pt x="74" y="11"/>
                    <a:pt x="74" y="11"/>
                    <a:pt x="74" y="11"/>
                  </a:cubicBezTo>
                  <a:cubicBezTo>
                    <a:pt x="73" y="13"/>
                    <a:pt x="73" y="13"/>
                    <a:pt x="73" y="13"/>
                  </a:cubicBezTo>
                  <a:cubicBezTo>
                    <a:pt x="74" y="16"/>
                    <a:pt x="74" y="16"/>
                    <a:pt x="74" y="16"/>
                  </a:cubicBezTo>
                  <a:cubicBezTo>
                    <a:pt x="73" y="16"/>
                    <a:pt x="73" y="16"/>
                    <a:pt x="73" y="16"/>
                  </a:cubicBezTo>
                  <a:cubicBezTo>
                    <a:pt x="73" y="16"/>
                    <a:pt x="72" y="15"/>
                    <a:pt x="71" y="14"/>
                  </a:cubicBezTo>
                  <a:cubicBezTo>
                    <a:pt x="70" y="12"/>
                    <a:pt x="68" y="14"/>
                    <a:pt x="67" y="13"/>
                  </a:cubicBezTo>
                  <a:cubicBezTo>
                    <a:pt x="65" y="12"/>
                    <a:pt x="62" y="9"/>
                    <a:pt x="62" y="9"/>
                  </a:cubicBezTo>
                  <a:cubicBezTo>
                    <a:pt x="62" y="9"/>
                    <a:pt x="63" y="7"/>
                    <a:pt x="63" y="6"/>
                  </a:cubicBezTo>
                  <a:cubicBezTo>
                    <a:pt x="63" y="5"/>
                    <a:pt x="60" y="3"/>
                    <a:pt x="60" y="3"/>
                  </a:cubicBezTo>
                  <a:cubicBezTo>
                    <a:pt x="60" y="1"/>
                    <a:pt x="54" y="0"/>
                    <a:pt x="54" y="0"/>
                  </a:cubicBezTo>
                  <a:cubicBezTo>
                    <a:pt x="55" y="0"/>
                    <a:pt x="55" y="0"/>
                    <a:pt x="55" y="0"/>
                  </a:cubicBezTo>
                  <a:cubicBezTo>
                    <a:pt x="43" y="0"/>
                    <a:pt x="33" y="3"/>
                    <a:pt x="24" y="9"/>
                  </a:cubicBezTo>
                  <a:cubicBezTo>
                    <a:pt x="26" y="9"/>
                    <a:pt x="29" y="9"/>
                    <a:pt x="28" y="10"/>
                  </a:cubicBezTo>
                  <a:cubicBezTo>
                    <a:pt x="25" y="11"/>
                    <a:pt x="23" y="13"/>
                    <a:pt x="21" y="13"/>
                  </a:cubicBezTo>
                  <a:cubicBezTo>
                    <a:pt x="20" y="13"/>
                    <a:pt x="21" y="14"/>
                    <a:pt x="23" y="14"/>
                  </a:cubicBezTo>
                  <a:cubicBezTo>
                    <a:pt x="24" y="14"/>
                    <a:pt x="28" y="12"/>
                    <a:pt x="31" y="12"/>
                  </a:cubicBezTo>
                  <a:cubicBezTo>
                    <a:pt x="33" y="11"/>
                    <a:pt x="34" y="11"/>
                    <a:pt x="34" y="10"/>
                  </a:cubicBezTo>
                  <a:cubicBezTo>
                    <a:pt x="34" y="9"/>
                    <a:pt x="33" y="8"/>
                    <a:pt x="33" y="8"/>
                  </a:cubicBezTo>
                  <a:cubicBezTo>
                    <a:pt x="33" y="8"/>
                    <a:pt x="37" y="6"/>
                    <a:pt x="37" y="6"/>
                  </a:cubicBezTo>
                  <a:cubicBezTo>
                    <a:pt x="37" y="7"/>
                    <a:pt x="35" y="7"/>
                    <a:pt x="36" y="10"/>
                  </a:cubicBezTo>
                  <a:cubicBezTo>
                    <a:pt x="38" y="12"/>
                    <a:pt x="41" y="12"/>
                    <a:pt x="38" y="13"/>
                  </a:cubicBezTo>
                  <a:cubicBezTo>
                    <a:pt x="36" y="14"/>
                    <a:pt x="30" y="18"/>
                    <a:pt x="32" y="19"/>
                  </a:cubicBezTo>
                  <a:cubicBezTo>
                    <a:pt x="33" y="20"/>
                    <a:pt x="33" y="20"/>
                    <a:pt x="33" y="20"/>
                  </a:cubicBezTo>
                  <a:cubicBezTo>
                    <a:pt x="33" y="20"/>
                    <a:pt x="36" y="20"/>
                    <a:pt x="37" y="21"/>
                  </a:cubicBezTo>
                  <a:cubicBezTo>
                    <a:pt x="38" y="22"/>
                    <a:pt x="40" y="22"/>
                    <a:pt x="40" y="22"/>
                  </a:cubicBezTo>
                  <a:cubicBezTo>
                    <a:pt x="40" y="22"/>
                    <a:pt x="38" y="24"/>
                    <a:pt x="41" y="25"/>
                  </a:cubicBezTo>
                  <a:cubicBezTo>
                    <a:pt x="43" y="26"/>
                    <a:pt x="44" y="23"/>
                    <a:pt x="44" y="22"/>
                  </a:cubicBezTo>
                  <a:cubicBezTo>
                    <a:pt x="43" y="22"/>
                    <a:pt x="46" y="22"/>
                    <a:pt x="45" y="20"/>
                  </a:cubicBezTo>
                  <a:cubicBezTo>
                    <a:pt x="45" y="19"/>
                    <a:pt x="44" y="17"/>
                    <a:pt x="44" y="17"/>
                  </a:cubicBezTo>
                  <a:cubicBezTo>
                    <a:pt x="45" y="14"/>
                    <a:pt x="45" y="14"/>
                    <a:pt x="45" y="14"/>
                  </a:cubicBezTo>
                  <a:cubicBezTo>
                    <a:pt x="45" y="14"/>
                    <a:pt x="48" y="13"/>
                    <a:pt x="49" y="14"/>
                  </a:cubicBezTo>
                  <a:cubicBezTo>
                    <a:pt x="50" y="15"/>
                    <a:pt x="50" y="17"/>
                    <a:pt x="52" y="18"/>
                  </a:cubicBezTo>
                  <a:cubicBezTo>
                    <a:pt x="54" y="18"/>
                    <a:pt x="55" y="17"/>
                    <a:pt x="55" y="17"/>
                  </a:cubicBezTo>
                  <a:cubicBezTo>
                    <a:pt x="55" y="17"/>
                    <a:pt x="57" y="16"/>
                    <a:pt x="58" y="18"/>
                  </a:cubicBezTo>
                  <a:cubicBezTo>
                    <a:pt x="58" y="20"/>
                    <a:pt x="59" y="21"/>
                    <a:pt x="60" y="22"/>
                  </a:cubicBezTo>
                  <a:cubicBezTo>
                    <a:pt x="61" y="22"/>
                    <a:pt x="60" y="23"/>
                    <a:pt x="60" y="23"/>
                  </a:cubicBezTo>
                  <a:cubicBezTo>
                    <a:pt x="60" y="23"/>
                    <a:pt x="62" y="20"/>
                    <a:pt x="63" y="23"/>
                  </a:cubicBezTo>
                  <a:cubicBezTo>
                    <a:pt x="63" y="27"/>
                    <a:pt x="61" y="28"/>
                    <a:pt x="63" y="28"/>
                  </a:cubicBezTo>
                  <a:cubicBezTo>
                    <a:pt x="65" y="28"/>
                    <a:pt x="65" y="29"/>
                    <a:pt x="65" y="30"/>
                  </a:cubicBezTo>
                  <a:cubicBezTo>
                    <a:pt x="65" y="30"/>
                    <a:pt x="63" y="30"/>
                    <a:pt x="63" y="30"/>
                  </a:cubicBezTo>
                  <a:cubicBezTo>
                    <a:pt x="60" y="28"/>
                    <a:pt x="60" y="28"/>
                    <a:pt x="60" y="28"/>
                  </a:cubicBezTo>
                  <a:cubicBezTo>
                    <a:pt x="60" y="28"/>
                    <a:pt x="62" y="26"/>
                    <a:pt x="60" y="26"/>
                  </a:cubicBezTo>
                  <a:cubicBezTo>
                    <a:pt x="59" y="26"/>
                    <a:pt x="55" y="26"/>
                    <a:pt x="55" y="26"/>
                  </a:cubicBezTo>
                  <a:cubicBezTo>
                    <a:pt x="55" y="26"/>
                    <a:pt x="50" y="28"/>
                    <a:pt x="50" y="29"/>
                  </a:cubicBezTo>
                  <a:cubicBezTo>
                    <a:pt x="50" y="29"/>
                    <a:pt x="55" y="27"/>
                    <a:pt x="55" y="28"/>
                  </a:cubicBezTo>
                  <a:cubicBezTo>
                    <a:pt x="55" y="29"/>
                    <a:pt x="54" y="29"/>
                    <a:pt x="55" y="29"/>
                  </a:cubicBezTo>
                  <a:cubicBezTo>
                    <a:pt x="56" y="30"/>
                    <a:pt x="56" y="31"/>
                    <a:pt x="56" y="31"/>
                  </a:cubicBezTo>
                  <a:cubicBezTo>
                    <a:pt x="56" y="31"/>
                    <a:pt x="56" y="31"/>
                    <a:pt x="54" y="32"/>
                  </a:cubicBezTo>
                  <a:cubicBezTo>
                    <a:pt x="52" y="32"/>
                    <a:pt x="50" y="34"/>
                    <a:pt x="50" y="35"/>
                  </a:cubicBezTo>
                  <a:cubicBezTo>
                    <a:pt x="50" y="36"/>
                    <a:pt x="46" y="35"/>
                    <a:pt x="46" y="37"/>
                  </a:cubicBezTo>
                  <a:cubicBezTo>
                    <a:pt x="45" y="39"/>
                    <a:pt x="47" y="40"/>
                    <a:pt x="45" y="41"/>
                  </a:cubicBezTo>
                  <a:cubicBezTo>
                    <a:pt x="43" y="42"/>
                    <a:pt x="40" y="45"/>
                    <a:pt x="40" y="47"/>
                  </a:cubicBezTo>
                  <a:cubicBezTo>
                    <a:pt x="41" y="49"/>
                    <a:pt x="41" y="51"/>
                    <a:pt x="41" y="51"/>
                  </a:cubicBezTo>
                  <a:cubicBezTo>
                    <a:pt x="39" y="51"/>
                    <a:pt x="39" y="51"/>
                    <a:pt x="39" y="51"/>
                  </a:cubicBezTo>
                  <a:cubicBezTo>
                    <a:pt x="39" y="51"/>
                    <a:pt x="39" y="47"/>
                    <a:pt x="36" y="47"/>
                  </a:cubicBezTo>
                  <a:cubicBezTo>
                    <a:pt x="33" y="47"/>
                    <a:pt x="32" y="48"/>
                    <a:pt x="32" y="48"/>
                  </a:cubicBezTo>
                  <a:cubicBezTo>
                    <a:pt x="32" y="48"/>
                    <a:pt x="27" y="46"/>
                    <a:pt x="27" y="51"/>
                  </a:cubicBezTo>
                  <a:cubicBezTo>
                    <a:pt x="27" y="51"/>
                    <a:pt x="26" y="58"/>
                    <a:pt x="29" y="58"/>
                  </a:cubicBezTo>
                  <a:cubicBezTo>
                    <a:pt x="32" y="58"/>
                    <a:pt x="32" y="57"/>
                    <a:pt x="32" y="57"/>
                  </a:cubicBezTo>
                  <a:cubicBezTo>
                    <a:pt x="32" y="57"/>
                    <a:pt x="33" y="55"/>
                    <a:pt x="34" y="56"/>
                  </a:cubicBezTo>
                  <a:cubicBezTo>
                    <a:pt x="35" y="56"/>
                    <a:pt x="33" y="61"/>
                    <a:pt x="33" y="61"/>
                  </a:cubicBezTo>
                  <a:cubicBezTo>
                    <a:pt x="35" y="61"/>
                    <a:pt x="38" y="61"/>
                    <a:pt x="38" y="61"/>
                  </a:cubicBezTo>
                  <a:cubicBezTo>
                    <a:pt x="38" y="61"/>
                    <a:pt x="38" y="63"/>
                    <a:pt x="38" y="64"/>
                  </a:cubicBezTo>
                  <a:cubicBezTo>
                    <a:pt x="38" y="66"/>
                    <a:pt x="38" y="67"/>
                    <a:pt x="40" y="67"/>
                  </a:cubicBezTo>
                  <a:cubicBezTo>
                    <a:pt x="41" y="67"/>
                    <a:pt x="41" y="67"/>
                    <a:pt x="41" y="67"/>
                  </a:cubicBezTo>
                  <a:cubicBezTo>
                    <a:pt x="41" y="68"/>
                    <a:pt x="41" y="68"/>
                    <a:pt x="41" y="68"/>
                  </a:cubicBezTo>
                  <a:cubicBezTo>
                    <a:pt x="41" y="68"/>
                    <a:pt x="39" y="67"/>
                    <a:pt x="38" y="66"/>
                  </a:cubicBezTo>
                  <a:cubicBezTo>
                    <a:pt x="36" y="66"/>
                    <a:pt x="35" y="63"/>
                    <a:pt x="35" y="63"/>
                  </a:cubicBezTo>
                  <a:cubicBezTo>
                    <a:pt x="35" y="63"/>
                    <a:pt x="32" y="63"/>
                    <a:pt x="31" y="62"/>
                  </a:cubicBezTo>
                  <a:cubicBezTo>
                    <a:pt x="30" y="61"/>
                    <a:pt x="31" y="60"/>
                    <a:pt x="29" y="61"/>
                  </a:cubicBezTo>
                  <a:cubicBezTo>
                    <a:pt x="27" y="61"/>
                    <a:pt x="23" y="59"/>
                    <a:pt x="22" y="58"/>
                  </a:cubicBezTo>
                  <a:cubicBezTo>
                    <a:pt x="21" y="58"/>
                    <a:pt x="20" y="55"/>
                    <a:pt x="20" y="55"/>
                  </a:cubicBezTo>
                  <a:cubicBezTo>
                    <a:pt x="20" y="55"/>
                    <a:pt x="17" y="52"/>
                    <a:pt x="16" y="50"/>
                  </a:cubicBezTo>
                  <a:cubicBezTo>
                    <a:pt x="15" y="48"/>
                    <a:pt x="15" y="47"/>
                    <a:pt x="14" y="46"/>
                  </a:cubicBezTo>
                  <a:cubicBezTo>
                    <a:pt x="12" y="46"/>
                    <a:pt x="11" y="45"/>
                    <a:pt x="10" y="42"/>
                  </a:cubicBezTo>
                  <a:cubicBezTo>
                    <a:pt x="10" y="39"/>
                    <a:pt x="12" y="34"/>
                    <a:pt x="11" y="32"/>
                  </a:cubicBezTo>
                  <a:cubicBezTo>
                    <a:pt x="10" y="31"/>
                    <a:pt x="11" y="28"/>
                    <a:pt x="9" y="27"/>
                  </a:cubicBezTo>
                  <a:cubicBezTo>
                    <a:pt x="9" y="27"/>
                    <a:pt x="8" y="27"/>
                    <a:pt x="8" y="27"/>
                  </a:cubicBezTo>
                  <a:cubicBezTo>
                    <a:pt x="3" y="35"/>
                    <a:pt x="0" y="45"/>
                    <a:pt x="0" y="55"/>
                  </a:cubicBezTo>
                  <a:cubicBezTo>
                    <a:pt x="0" y="82"/>
                    <a:pt x="19" y="105"/>
                    <a:pt x="45" y="110"/>
                  </a:cubicBezTo>
                  <a:cubicBezTo>
                    <a:pt x="45" y="110"/>
                    <a:pt x="45" y="109"/>
                    <a:pt x="45" y="107"/>
                  </a:cubicBezTo>
                  <a:cubicBezTo>
                    <a:pt x="45" y="104"/>
                    <a:pt x="45" y="102"/>
                    <a:pt x="46" y="98"/>
                  </a:cubicBezTo>
                  <a:cubicBezTo>
                    <a:pt x="47" y="95"/>
                    <a:pt x="47" y="94"/>
                    <a:pt x="47" y="94"/>
                  </a:cubicBezTo>
                  <a:cubicBezTo>
                    <a:pt x="47" y="94"/>
                    <a:pt x="43" y="92"/>
                    <a:pt x="42" y="91"/>
                  </a:cubicBezTo>
                  <a:cubicBezTo>
                    <a:pt x="41" y="89"/>
                    <a:pt x="37" y="84"/>
                    <a:pt x="37" y="81"/>
                  </a:cubicBezTo>
                  <a:cubicBezTo>
                    <a:pt x="37" y="79"/>
                    <a:pt x="39" y="78"/>
                    <a:pt x="39" y="78"/>
                  </a:cubicBezTo>
                  <a:cubicBezTo>
                    <a:pt x="39" y="78"/>
                    <a:pt x="40" y="76"/>
                    <a:pt x="40" y="73"/>
                  </a:cubicBezTo>
                  <a:cubicBezTo>
                    <a:pt x="40" y="70"/>
                    <a:pt x="42" y="69"/>
                    <a:pt x="42" y="69"/>
                  </a:cubicBezTo>
                  <a:cubicBezTo>
                    <a:pt x="44" y="71"/>
                    <a:pt x="44" y="71"/>
                    <a:pt x="44" y="71"/>
                  </a:cubicBezTo>
                  <a:cubicBezTo>
                    <a:pt x="46" y="69"/>
                    <a:pt x="46" y="69"/>
                    <a:pt x="46" y="69"/>
                  </a:cubicBezTo>
                  <a:cubicBezTo>
                    <a:pt x="46" y="69"/>
                    <a:pt x="49" y="69"/>
                    <a:pt x="52" y="70"/>
                  </a:cubicBezTo>
                  <a:cubicBezTo>
                    <a:pt x="54" y="70"/>
                    <a:pt x="54" y="71"/>
                    <a:pt x="54" y="71"/>
                  </a:cubicBezTo>
                  <a:cubicBezTo>
                    <a:pt x="54" y="71"/>
                    <a:pt x="57" y="73"/>
                    <a:pt x="58" y="74"/>
                  </a:cubicBezTo>
                  <a:cubicBezTo>
                    <a:pt x="60" y="75"/>
                    <a:pt x="63" y="75"/>
                    <a:pt x="63" y="75"/>
                  </a:cubicBezTo>
                  <a:cubicBezTo>
                    <a:pt x="63" y="75"/>
                    <a:pt x="64" y="77"/>
                    <a:pt x="64" y="78"/>
                  </a:cubicBezTo>
                  <a:cubicBezTo>
                    <a:pt x="65" y="78"/>
                    <a:pt x="63" y="79"/>
                    <a:pt x="63" y="80"/>
                  </a:cubicBezTo>
                  <a:cubicBezTo>
                    <a:pt x="64" y="79"/>
                    <a:pt x="64" y="79"/>
                    <a:pt x="64" y="79"/>
                  </a:cubicBezTo>
                  <a:cubicBezTo>
                    <a:pt x="64" y="79"/>
                    <a:pt x="67" y="80"/>
                    <a:pt x="69" y="81"/>
                  </a:cubicBezTo>
                  <a:cubicBezTo>
                    <a:pt x="70" y="82"/>
                    <a:pt x="74" y="82"/>
                    <a:pt x="74" y="82"/>
                  </a:cubicBezTo>
                  <a:cubicBezTo>
                    <a:pt x="74" y="82"/>
                    <a:pt x="77" y="83"/>
                    <a:pt x="76" y="84"/>
                  </a:cubicBezTo>
                  <a:cubicBezTo>
                    <a:pt x="75" y="86"/>
                    <a:pt x="73" y="89"/>
                    <a:pt x="73" y="89"/>
                  </a:cubicBezTo>
                  <a:cubicBezTo>
                    <a:pt x="73" y="89"/>
                    <a:pt x="72" y="94"/>
                    <a:pt x="70" y="95"/>
                  </a:cubicBezTo>
                  <a:cubicBezTo>
                    <a:pt x="68" y="97"/>
                    <a:pt x="68" y="96"/>
                    <a:pt x="67" y="96"/>
                  </a:cubicBezTo>
                  <a:cubicBezTo>
                    <a:pt x="65" y="97"/>
                    <a:pt x="64" y="98"/>
                    <a:pt x="62" y="100"/>
                  </a:cubicBezTo>
                  <a:cubicBezTo>
                    <a:pt x="61" y="103"/>
                    <a:pt x="60" y="103"/>
                    <a:pt x="58" y="103"/>
                  </a:cubicBezTo>
                  <a:cubicBezTo>
                    <a:pt x="56" y="104"/>
                    <a:pt x="57" y="105"/>
                    <a:pt x="57" y="105"/>
                  </a:cubicBezTo>
                  <a:cubicBezTo>
                    <a:pt x="54" y="106"/>
                    <a:pt x="54" y="106"/>
                    <a:pt x="54" y="106"/>
                  </a:cubicBezTo>
                  <a:cubicBezTo>
                    <a:pt x="54" y="106"/>
                    <a:pt x="53" y="107"/>
                    <a:pt x="51" y="109"/>
                  </a:cubicBezTo>
                  <a:cubicBezTo>
                    <a:pt x="51" y="109"/>
                    <a:pt x="50" y="110"/>
                    <a:pt x="50" y="111"/>
                  </a:cubicBezTo>
                  <a:cubicBezTo>
                    <a:pt x="52" y="111"/>
                    <a:pt x="54" y="111"/>
                    <a:pt x="56" y="111"/>
                  </a:cubicBezTo>
                  <a:cubicBezTo>
                    <a:pt x="75" y="111"/>
                    <a:pt x="93" y="101"/>
                    <a:pt x="102" y="86"/>
                  </a:cubicBezTo>
                  <a:cubicBezTo>
                    <a:pt x="103" y="84"/>
                    <a:pt x="103" y="80"/>
                    <a:pt x="104" y="77"/>
                  </a:cubicBezTo>
                  <a:cubicBezTo>
                    <a:pt x="105" y="74"/>
                    <a:pt x="105" y="71"/>
                    <a:pt x="105" y="69"/>
                  </a:cubicBezTo>
                  <a:close/>
                  <a:moveTo>
                    <a:pt x="55" y="35"/>
                  </a:moveTo>
                  <a:cubicBezTo>
                    <a:pt x="55" y="34"/>
                    <a:pt x="55" y="34"/>
                    <a:pt x="55" y="34"/>
                  </a:cubicBezTo>
                  <a:cubicBezTo>
                    <a:pt x="55" y="34"/>
                    <a:pt x="56" y="32"/>
                    <a:pt x="57" y="31"/>
                  </a:cubicBezTo>
                  <a:cubicBezTo>
                    <a:pt x="59" y="31"/>
                    <a:pt x="60" y="30"/>
                    <a:pt x="60" y="30"/>
                  </a:cubicBezTo>
                  <a:cubicBezTo>
                    <a:pt x="60" y="32"/>
                    <a:pt x="60" y="32"/>
                    <a:pt x="60" y="32"/>
                  </a:cubicBezTo>
                  <a:cubicBezTo>
                    <a:pt x="60" y="32"/>
                    <a:pt x="56" y="33"/>
                    <a:pt x="55" y="35"/>
                  </a:cubicBezTo>
                  <a:close/>
                  <a:moveTo>
                    <a:pt x="82" y="13"/>
                  </a:moveTo>
                  <a:cubicBezTo>
                    <a:pt x="81" y="12"/>
                    <a:pt x="81" y="11"/>
                    <a:pt x="80" y="10"/>
                  </a:cubicBezTo>
                  <a:cubicBezTo>
                    <a:pt x="79" y="10"/>
                    <a:pt x="79" y="10"/>
                    <a:pt x="79" y="10"/>
                  </a:cubicBezTo>
                  <a:cubicBezTo>
                    <a:pt x="80" y="10"/>
                    <a:pt x="80" y="10"/>
                    <a:pt x="80" y="10"/>
                  </a:cubicBezTo>
                  <a:cubicBezTo>
                    <a:pt x="80" y="11"/>
                    <a:pt x="80" y="11"/>
                    <a:pt x="81" y="11"/>
                  </a:cubicBezTo>
                  <a:cubicBezTo>
                    <a:pt x="83" y="11"/>
                    <a:pt x="85" y="11"/>
                    <a:pt x="85" y="12"/>
                  </a:cubicBezTo>
                  <a:cubicBezTo>
                    <a:pt x="86" y="13"/>
                    <a:pt x="84" y="13"/>
                    <a:pt x="8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grpSp>
      <p:grpSp>
        <p:nvGrpSpPr>
          <p:cNvPr id="18" name="1"/>
          <p:cNvGrpSpPr/>
          <p:nvPr/>
        </p:nvGrpSpPr>
        <p:grpSpPr>
          <a:xfrm>
            <a:off x="3461830" y="2221325"/>
            <a:ext cx="282237" cy="242480"/>
            <a:chOff x="3461829" y="2023257"/>
            <a:chExt cx="282237" cy="242405"/>
          </a:xfrm>
          <a:solidFill>
            <a:schemeClr val="bg1"/>
          </a:solidFill>
        </p:grpSpPr>
        <p:sp>
          <p:nvSpPr>
            <p:cNvPr id="19" name="Freeform 38"/>
            <p:cNvSpPr>
              <a:spLocks/>
            </p:cNvSpPr>
            <p:nvPr/>
          </p:nvSpPr>
          <p:spPr bwMode="auto">
            <a:xfrm>
              <a:off x="3461829" y="2023257"/>
              <a:ext cx="282237" cy="242405"/>
            </a:xfrm>
            <a:custGeom>
              <a:avLst/>
              <a:gdLst>
                <a:gd name="T0" fmla="*/ 4 w 105"/>
                <a:gd name="T1" fmla="*/ 0 h 90"/>
                <a:gd name="T2" fmla="*/ 0 w 105"/>
                <a:gd name="T3" fmla="*/ 4 h 90"/>
                <a:gd name="T4" fmla="*/ 0 w 105"/>
                <a:gd name="T5" fmla="*/ 82 h 90"/>
                <a:gd name="T6" fmla="*/ 9 w 105"/>
                <a:gd name="T7" fmla="*/ 90 h 90"/>
                <a:gd name="T8" fmla="*/ 101 w 105"/>
                <a:gd name="T9" fmla="*/ 90 h 90"/>
                <a:gd name="T10" fmla="*/ 105 w 105"/>
                <a:gd name="T11" fmla="*/ 86 h 90"/>
                <a:gd name="T12" fmla="*/ 101 w 105"/>
                <a:gd name="T13" fmla="*/ 82 h 90"/>
                <a:gd name="T14" fmla="*/ 9 w 105"/>
                <a:gd name="T15" fmla="*/ 82 h 90"/>
                <a:gd name="T16" fmla="*/ 9 w 105"/>
                <a:gd name="T17" fmla="*/ 4 h 90"/>
                <a:gd name="T18" fmla="*/ 4 w 105"/>
                <a:gd name="T19"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90">
                  <a:moveTo>
                    <a:pt x="4" y="0"/>
                  </a:moveTo>
                  <a:cubicBezTo>
                    <a:pt x="2" y="0"/>
                    <a:pt x="0" y="1"/>
                    <a:pt x="0" y="4"/>
                  </a:cubicBezTo>
                  <a:cubicBezTo>
                    <a:pt x="0" y="82"/>
                    <a:pt x="0" y="82"/>
                    <a:pt x="0" y="82"/>
                  </a:cubicBezTo>
                  <a:cubicBezTo>
                    <a:pt x="0" y="86"/>
                    <a:pt x="4" y="90"/>
                    <a:pt x="9" y="90"/>
                  </a:cubicBezTo>
                  <a:cubicBezTo>
                    <a:pt x="101" y="90"/>
                    <a:pt x="101" y="90"/>
                    <a:pt x="101" y="90"/>
                  </a:cubicBezTo>
                  <a:cubicBezTo>
                    <a:pt x="103" y="90"/>
                    <a:pt x="105" y="89"/>
                    <a:pt x="105" y="86"/>
                  </a:cubicBezTo>
                  <a:cubicBezTo>
                    <a:pt x="105" y="84"/>
                    <a:pt x="103" y="82"/>
                    <a:pt x="101" y="82"/>
                  </a:cubicBezTo>
                  <a:cubicBezTo>
                    <a:pt x="9" y="82"/>
                    <a:pt x="9" y="82"/>
                    <a:pt x="9" y="82"/>
                  </a:cubicBezTo>
                  <a:cubicBezTo>
                    <a:pt x="9" y="4"/>
                    <a:pt x="9" y="4"/>
                    <a:pt x="9" y="4"/>
                  </a:cubicBezTo>
                  <a:cubicBezTo>
                    <a:pt x="9" y="1"/>
                    <a:pt x="7"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0" name="Freeform 39"/>
            <p:cNvSpPr>
              <a:spLocks/>
            </p:cNvSpPr>
            <p:nvPr/>
          </p:nvSpPr>
          <p:spPr bwMode="auto">
            <a:xfrm>
              <a:off x="3501661" y="2034637"/>
              <a:ext cx="234439" cy="190055"/>
            </a:xfrm>
            <a:custGeom>
              <a:avLst/>
              <a:gdLst>
                <a:gd name="T0" fmla="*/ 83 w 87"/>
                <a:gd name="T1" fmla="*/ 0 h 71"/>
                <a:gd name="T2" fmla="*/ 82 w 87"/>
                <a:gd name="T3" fmla="*/ 0 h 71"/>
                <a:gd name="T4" fmla="*/ 56 w 87"/>
                <a:gd name="T5" fmla="*/ 4 h 71"/>
                <a:gd name="T6" fmla="*/ 53 w 87"/>
                <a:gd name="T7" fmla="*/ 8 h 71"/>
                <a:gd name="T8" fmla="*/ 57 w 87"/>
                <a:gd name="T9" fmla="*/ 11 h 71"/>
                <a:gd name="T10" fmla="*/ 58 w 87"/>
                <a:gd name="T11" fmla="*/ 11 h 71"/>
                <a:gd name="T12" fmla="*/ 69 w 87"/>
                <a:gd name="T13" fmla="*/ 9 h 71"/>
                <a:gd name="T14" fmla="*/ 49 w 87"/>
                <a:gd name="T15" fmla="*/ 38 h 71"/>
                <a:gd name="T16" fmla="*/ 34 w 87"/>
                <a:gd name="T17" fmla="*/ 27 h 71"/>
                <a:gd name="T18" fmla="*/ 31 w 87"/>
                <a:gd name="T19" fmla="*/ 26 h 71"/>
                <a:gd name="T20" fmla="*/ 30 w 87"/>
                <a:gd name="T21" fmla="*/ 26 h 71"/>
                <a:gd name="T22" fmla="*/ 27 w 87"/>
                <a:gd name="T23" fmla="*/ 28 h 71"/>
                <a:gd name="T24" fmla="*/ 2 w 87"/>
                <a:gd name="T25" fmla="*/ 63 h 71"/>
                <a:gd name="T26" fmla="*/ 3 w 87"/>
                <a:gd name="T27" fmla="*/ 70 h 71"/>
                <a:gd name="T28" fmla="*/ 6 w 87"/>
                <a:gd name="T29" fmla="*/ 71 h 71"/>
                <a:gd name="T30" fmla="*/ 11 w 87"/>
                <a:gd name="T31" fmla="*/ 69 h 71"/>
                <a:gd name="T32" fmla="*/ 32 w 87"/>
                <a:gd name="T33" fmla="*/ 39 h 71"/>
                <a:gd name="T34" fmla="*/ 47 w 87"/>
                <a:gd name="T35" fmla="*/ 49 h 71"/>
                <a:gd name="T36" fmla="*/ 50 w 87"/>
                <a:gd name="T37" fmla="*/ 50 h 71"/>
                <a:gd name="T38" fmla="*/ 51 w 87"/>
                <a:gd name="T39" fmla="*/ 50 h 71"/>
                <a:gd name="T40" fmla="*/ 54 w 87"/>
                <a:gd name="T41" fmla="*/ 48 h 71"/>
                <a:gd name="T42" fmla="*/ 77 w 87"/>
                <a:gd name="T43" fmla="*/ 16 h 71"/>
                <a:gd name="T44" fmla="*/ 75 w 87"/>
                <a:gd name="T45" fmla="*/ 29 h 71"/>
                <a:gd name="T46" fmla="*/ 78 w 87"/>
                <a:gd name="T47" fmla="*/ 33 h 71"/>
                <a:gd name="T48" fmla="*/ 79 w 87"/>
                <a:gd name="T49" fmla="*/ 33 h 71"/>
                <a:gd name="T50" fmla="*/ 82 w 87"/>
                <a:gd name="T51" fmla="*/ 30 h 71"/>
                <a:gd name="T52" fmla="*/ 87 w 87"/>
                <a:gd name="T53" fmla="*/ 4 h 71"/>
                <a:gd name="T54" fmla="*/ 85 w 87"/>
                <a:gd name="T55" fmla="*/ 1 h 71"/>
                <a:gd name="T56" fmla="*/ 83 w 87"/>
                <a:gd name="T5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7" h="71">
                  <a:moveTo>
                    <a:pt x="83" y="0"/>
                  </a:moveTo>
                  <a:cubicBezTo>
                    <a:pt x="83" y="0"/>
                    <a:pt x="82" y="0"/>
                    <a:pt x="82" y="0"/>
                  </a:cubicBezTo>
                  <a:cubicBezTo>
                    <a:pt x="56" y="4"/>
                    <a:pt x="56" y="4"/>
                    <a:pt x="56" y="4"/>
                  </a:cubicBezTo>
                  <a:cubicBezTo>
                    <a:pt x="54" y="4"/>
                    <a:pt x="53" y="6"/>
                    <a:pt x="53" y="8"/>
                  </a:cubicBezTo>
                  <a:cubicBezTo>
                    <a:pt x="54" y="10"/>
                    <a:pt x="55" y="11"/>
                    <a:pt x="57" y="11"/>
                  </a:cubicBezTo>
                  <a:cubicBezTo>
                    <a:pt x="57" y="11"/>
                    <a:pt x="57" y="11"/>
                    <a:pt x="58" y="11"/>
                  </a:cubicBezTo>
                  <a:cubicBezTo>
                    <a:pt x="69" y="9"/>
                    <a:pt x="69" y="9"/>
                    <a:pt x="69" y="9"/>
                  </a:cubicBezTo>
                  <a:cubicBezTo>
                    <a:pt x="49" y="38"/>
                    <a:pt x="49" y="38"/>
                    <a:pt x="49" y="38"/>
                  </a:cubicBezTo>
                  <a:cubicBezTo>
                    <a:pt x="34" y="27"/>
                    <a:pt x="34" y="27"/>
                    <a:pt x="34" y="27"/>
                  </a:cubicBezTo>
                  <a:cubicBezTo>
                    <a:pt x="33" y="26"/>
                    <a:pt x="32" y="26"/>
                    <a:pt x="31" y="26"/>
                  </a:cubicBezTo>
                  <a:cubicBezTo>
                    <a:pt x="31" y="26"/>
                    <a:pt x="30" y="26"/>
                    <a:pt x="30" y="26"/>
                  </a:cubicBezTo>
                  <a:cubicBezTo>
                    <a:pt x="29" y="26"/>
                    <a:pt x="28" y="27"/>
                    <a:pt x="27" y="28"/>
                  </a:cubicBezTo>
                  <a:cubicBezTo>
                    <a:pt x="2" y="63"/>
                    <a:pt x="2" y="63"/>
                    <a:pt x="2" y="63"/>
                  </a:cubicBezTo>
                  <a:cubicBezTo>
                    <a:pt x="0" y="65"/>
                    <a:pt x="1" y="69"/>
                    <a:pt x="3" y="70"/>
                  </a:cubicBezTo>
                  <a:cubicBezTo>
                    <a:pt x="4" y="71"/>
                    <a:pt x="5" y="71"/>
                    <a:pt x="6" y="71"/>
                  </a:cubicBezTo>
                  <a:cubicBezTo>
                    <a:pt x="8" y="71"/>
                    <a:pt x="10" y="70"/>
                    <a:pt x="11" y="69"/>
                  </a:cubicBezTo>
                  <a:cubicBezTo>
                    <a:pt x="32" y="39"/>
                    <a:pt x="32" y="39"/>
                    <a:pt x="32" y="39"/>
                  </a:cubicBezTo>
                  <a:cubicBezTo>
                    <a:pt x="47" y="49"/>
                    <a:pt x="47" y="49"/>
                    <a:pt x="47" y="49"/>
                  </a:cubicBezTo>
                  <a:cubicBezTo>
                    <a:pt x="48" y="50"/>
                    <a:pt x="49" y="50"/>
                    <a:pt x="50" y="50"/>
                  </a:cubicBezTo>
                  <a:cubicBezTo>
                    <a:pt x="50" y="50"/>
                    <a:pt x="51" y="50"/>
                    <a:pt x="51" y="50"/>
                  </a:cubicBezTo>
                  <a:cubicBezTo>
                    <a:pt x="52" y="50"/>
                    <a:pt x="54" y="49"/>
                    <a:pt x="54" y="48"/>
                  </a:cubicBezTo>
                  <a:cubicBezTo>
                    <a:pt x="77" y="16"/>
                    <a:pt x="77" y="16"/>
                    <a:pt x="77" y="16"/>
                  </a:cubicBezTo>
                  <a:cubicBezTo>
                    <a:pt x="75" y="29"/>
                    <a:pt x="75" y="29"/>
                    <a:pt x="75" y="29"/>
                  </a:cubicBezTo>
                  <a:cubicBezTo>
                    <a:pt x="75" y="31"/>
                    <a:pt x="76" y="33"/>
                    <a:pt x="78" y="33"/>
                  </a:cubicBezTo>
                  <a:cubicBezTo>
                    <a:pt x="78" y="33"/>
                    <a:pt x="79" y="33"/>
                    <a:pt x="79" y="33"/>
                  </a:cubicBezTo>
                  <a:cubicBezTo>
                    <a:pt x="81" y="33"/>
                    <a:pt x="82" y="32"/>
                    <a:pt x="82" y="30"/>
                  </a:cubicBezTo>
                  <a:cubicBezTo>
                    <a:pt x="87" y="4"/>
                    <a:pt x="87" y="4"/>
                    <a:pt x="87" y="4"/>
                  </a:cubicBezTo>
                  <a:cubicBezTo>
                    <a:pt x="87" y="3"/>
                    <a:pt x="86" y="2"/>
                    <a:pt x="85" y="1"/>
                  </a:cubicBezTo>
                  <a:cubicBezTo>
                    <a:pt x="85" y="0"/>
                    <a:pt x="84" y="0"/>
                    <a:pt x="8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grpSp>
      <p:grpSp>
        <p:nvGrpSpPr>
          <p:cNvPr id="21" name="1"/>
          <p:cNvGrpSpPr/>
          <p:nvPr/>
        </p:nvGrpSpPr>
        <p:grpSpPr>
          <a:xfrm>
            <a:off x="5009582" y="1767102"/>
            <a:ext cx="242406" cy="298262"/>
            <a:chOff x="5009582" y="1569174"/>
            <a:chExt cx="242406" cy="298170"/>
          </a:xfrm>
          <a:solidFill>
            <a:schemeClr val="accent3"/>
          </a:solidFill>
        </p:grpSpPr>
        <p:sp>
          <p:nvSpPr>
            <p:cNvPr id="22" name="Oval 40"/>
            <p:cNvSpPr>
              <a:spLocks noChangeArrowheads="1"/>
            </p:cNvSpPr>
            <p:nvPr/>
          </p:nvSpPr>
          <p:spPr bwMode="auto">
            <a:xfrm>
              <a:off x="5068761" y="1569174"/>
              <a:ext cx="126324" cy="1263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3" name="Freeform 41"/>
            <p:cNvSpPr>
              <a:spLocks/>
            </p:cNvSpPr>
            <p:nvPr/>
          </p:nvSpPr>
          <p:spPr bwMode="auto">
            <a:xfrm>
              <a:off x="5009582" y="1714845"/>
              <a:ext cx="242406" cy="152499"/>
            </a:xfrm>
            <a:custGeom>
              <a:avLst/>
              <a:gdLst>
                <a:gd name="T0" fmla="*/ 61 w 90"/>
                <a:gd name="T1" fmla="*/ 0 h 57"/>
                <a:gd name="T2" fmla="*/ 50 w 90"/>
                <a:gd name="T3" fmla="*/ 0 h 57"/>
                <a:gd name="T4" fmla="*/ 55 w 90"/>
                <a:gd name="T5" fmla="*/ 39 h 57"/>
                <a:gd name="T6" fmla="*/ 45 w 90"/>
                <a:gd name="T7" fmla="*/ 48 h 57"/>
                <a:gd name="T8" fmla="*/ 35 w 90"/>
                <a:gd name="T9" fmla="*/ 39 h 57"/>
                <a:gd name="T10" fmla="*/ 40 w 90"/>
                <a:gd name="T11" fmla="*/ 0 h 57"/>
                <a:gd name="T12" fmla="*/ 29 w 90"/>
                <a:gd name="T13" fmla="*/ 0 h 57"/>
                <a:gd name="T14" fmla="*/ 0 w 90"/>
                <a:gd name="T15" fmla="*/ 29 h 57"/>
                <a:gd name="T16" fmla="*/ 0 w 90"/>
                <a:gd name="T17" fmla="*/ 47 h 57"/>
                <a:gd name="T18" fmla="*/ 45 w 90"/>
                <a:gd name="T19" fmla="*/ 57 h 57"/>
                <a:gd name="T20" fmla="*/ 90 w 90"/>
                <a:gd name="T21" fmla="*/ 48 h 57"/>
                <a:gd name="T22" fmla="*/ 90 w 90"/>
                <a:gd name="T23" fmla="*/ 29 h 57"/>
                <a:gd name="T24" fmla="*/ 61 w 90"/>
                <a:gd name="T25"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57">
                  <a:moveTo>
                    <a:pt x="61" y="0"/>
                  </a:moveTo>
                  <a:cubicBezTo>
                    <a:pt x="50" y="0"/>
                    <a:pt x="50" y="0"/>
                    <a:pt x="50" y="0"/>
                  </a:cubicBezTo>
                  <a:cubicBezTo>
                    <a:pt x="55" y="39"/>
                    <a:pt x="55" y="39"/>
                    <a:pt x="55" y="39"/>
                  </a:cubicBezTo>
                  <a:cubicBezTo>
                    <a:pt x="45" y="48"/>
                    <a:pt x="45" y="48"/>
                    <a:pt x="45" y="48"/>
                  </a:cubicBezTo>
                  <a:cubicBezTo>
                    <a:pt x="35" y="39"/>
                    <a:pt x="35" y="39"/>
                    <a:pt x="35" y="39"/>
                  </a:cubicBezTo>
                  <a:cubicBezTo>
                    <a:pt x="40" y="0"/>
                    <a:pt x="40" y="0"/>
                    <a:pt x="40" y="0"/>
                  </a:cubicBezTo>
                  <a:cubicBezTo>
                    <a:pt x="29" y="0"/>
                    <a:pt x="29" y="0"/>
                    <a:pt x="29" y="0"/>
                  </a:cubicBezTo>
                  <a:cubicBezTo>
                    <a:pt x="13" y="0"/>
                    <a:pt x="0" y="13"/>
                    <a:pt x="0" y="29"/>
                  </a:cubicBezTo>
                  <a:cubicBezTo>
                    <a:pt x="0" y="47"/>
                    <a:pt x="0" y="47"/>
                    <a:pt x="0" y="47"/>
                  </a:cubicBezTo>
                  <a:cubicBezTo>
                    <a:pt x="13" y="55"/>
                    <a:pt x="34" y="57"/>
                    <a:pt x="45" y="57"/>
                  </a:cubicBezTo>
                  <a:cubicBezTo>
                    <a:pt x="57" y="57"/>
                    <a:pt x="77" y="55"/>
                    <a:pt x="90" y="48"/>
                  </a:cubicBezTo>
                  <a:cubicBezTo>
                    <a:pt x="90" y="29"/>
                    <a:pt x="90" y="29"/>
                    <a:pt x="90" y="29"/>
                  </a:cubicBezTo>
                  <a:cubicBezTo>
                    <a:pt x="90" y="13"/>
                    <a:pt x="77" y="0"/>
                    <a:pt x="6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grpSp>
      <p:sp>
        <p:nvSpPr>
          <p:cNvPr id="24" name="1"/>
          <p:cNvSpPr/>
          <p:nvPr/>
        </p:nvSpPr>
        <p:spPr>
          <a:xfrm>
            <a:off x="3498293" y="2782061"/>
            <a:ext cx="492443" cy="276999"/>
          </a:xfrm>
          <a:prstGeom prst="rect">
            <a:avLst/>
          </a:prstGeom>
        </p:spPr>
        <p:txBody>
          <a:bodyPr wrap="none">
            <a:spAutoFit/>
          </a:bodyPr>
          <a:lstStyle/>
          <a:p>
            <a:pPr>
              <a:spcBef>
                <a:spcPct val="20000"/>
              </a:spcBef>
            </a:pPr>
            <a:r>
              <a:rPr lang="zh-CN" altLang="en-US" sz="1200" dirty="0">
                <a:solidFill>
                  <a:schemeClr val="bg1"/>
                </a:solidFill>
                <a:latin typeface="微软雅黑" panose="020B0503020204020204" pitchFamily="34" charset="-122"/>
                <a:ea typeface="微软雅黑" panose="020B0503020204020204" pitchFamily="34" charset="-122"/>
                <a:cs typeface="宋体" pitchFamily="2" charset="-122"/>
                <a:sym typeface="Arial" pitchFamily="34" charset="0"/>
              </a:rPr>
              <a:t>Title</a:t>
            </a:r>
            <a:endParaRPr lang="en-US" altLang="zh-CN" sz="1200" dirty="0">
              <a:solidFill>
                <a:schemeClr val="bg1"/>
              </a:solidFill>
              <a:latin typeface="微软雅黑" panose="020B0503020204020204" pitchFamily="34" charset="-122"/>
              <a:ea typeface="微软雅黑" panose="020B0503020204020204" pitchFamily="34" charset="-122"/>
              <a:cs typeface="宋体" pitchFamily="2" charset="-122"/>
              <a:sym typeface="Arial" pitchFamily="34" charset="0"/>
            </a:endParaRPr>
          </a:p>
        </p:txBody>
      </p:sp>
      <p:sp>
        <p:nvSpPr>
          <p:cNvPr id="25" name="1"/>
          <p:cNvSpPr/>
          <p:nvPr/>
        </p:nvSpPr>
        <p:spPr>
          <a:xfrm>
            <a:off x="4725088" y="2782061"/>
            <a:ext cx="492443" cy="276999"/>
          </a:xfrm>
          <a:prstGeom prst="rect">
            <a:avLst/>
          </a:prstGeom>
        </p:spPr>
        <p:txBody>
          <a:bodyPr wrap="none">
            <a:spAutoFit/>
          </a:bodyPr>
          <a:lstStyle/>
          <a:p>
            <a:pPr>
              <a:spcBef>
                <a:spcPct val="20000"/>
              </a:spcBef>
            </a:pPr>
            <a:r>
              <a:rPr lang="zh-CN" altLang="en-US" sz="1200" dirty="0">
                <a:solidFill>
                  <a:schemeClr val="bg1"/>
                </a:solidFill>
                <a:latin typeface="微软雅黑" panose="020B0503020204020204" pitchFamily="34" charset="-122"/>
                <a:ea typeface="微软雅黑" panose="020B0503020204020204" pitchFamily="34" charset="-122"/>
                <a:cs typeface="宋体" pitchFamily="2" charset="-122"/>
                <a:sym typeface="Arial" pitchFamily="34" charset="0"/>
              </a:rPr>
              <a:t>Title</a:t>
            </a:r>
            <a:endParaRPr lang="en-US" altLang="zh-CN" sz="1200" dirty="0">
              <a:solidFill>
                <a:schemeClr val="bg1"/>
              </a:solidFill>
              <a:latin typeface="微软雅黑" panose="020B0503020204020204" pitchFamily="34" charset="-122"/>
              <a:ea typeface="微软雅黑" panose="020B0503020204020204" pitchFamily="34" charset="-122"/>
              <a:cs typeface="宋体" pitchFamily="2" charset="-122"/>
              <a:sym typeface="Arial" pitchFamily="34" charset="0"/>
            </a:endParaRPr>
          </a:p>
        </p:txBody>
      </p:sp>
      <p:sp>
        <p:nvSpPr>
          <p:cNvPr id="26" name="1"/>
          <p:cNvSpPr/>
          <p:nvPr/>
        </p:nvSpPr>
        <p:spPr>
          <a:xfrm rot="16200000">
            <a:off x="4325780" y="2142385"/>
            <a:ext cx="492443" cy="276999"/>
          </a:xfrm>
          <a:prstGeom prst="rect">
            <a:avLst/>
          </a:prstGeom>
        </p:spPr>
        <p:txBody>
          <a:bodyPr wrap="none">
            <a:spAutoFit/>
          </a:bodyPr>
          <a:lstStyle/>
          <a:p>
            <a:pPr>
              <a:spcBef>
                <a:spcPct val="20000"/>
              </a:spcBef>
            </a:pPr>
            <a:r>
              <a:rPr lang="zh-CN" altLang="en-US" sz="1200" dirty="0">
                <a:solidFill>
                  <a:schemeClr val="accent3"/>
                </a:solidFill>
                <a:latin typeface="微软雅黑" panose="020B0503020204020204" pitchFamily="34" charset="-122"/>
                <a:ea typeface="微软雅黑" panose="020B0503020204020204" pitchFamily="34" charset="-122"/>
                <a:cs typeface="宋体" pitchFamily="2" charset="-122"/>
                <a:sym typeface="Arial" pitchFamily="34" charset="0"/>
              </a:rPr>
              <a:t>Title</a:t>
            </a:r>
            <a:endParaRPr lang="en-US" altLang="zh-CN" sz="1200" dirty="0">
              <a:solidFill>
                <a:schemeClr val="accent3"/>
              </a:solidFill>
              <a:latin typeface="微软雅黑" panose="020B0503020204020204" pitchFamily="34" charset="-122"/>
              <a:ea typeface="微软雅黑" panose="020B0503020204020204" pitchFamily="34" charset="-122"/>
              <a:cs typeface="宋体" pitchFamily="2" charset="-122"/>
              <a:sym typeface="Arial" pitchFamily="34" charset="0"/>
            </a:endParaRPr>
          </a:p>
        </p:txBody>
      </p:sp>
      <p:sp>
        <p:nvSpPr>
          <p:cNvPr id="27" name="1"/>
          <p:cNvSpPr/>
          <p:nvPr/>
        </p:nvSpPr>
        <p:spPr>
          <a:xfrm rot="5400000">
            <a:off x="4325780" y="3404838"/>
            <a:ext cx="492443" cy="276999"/>
          </a:xfrm>
          <a:prstGeom prst="rect">
            <a:avLst/>
          </a:prstGeom>
        </p:spPr>
        <p:txBody>
          <a:bodyPr wrap="none">
            <a:spAutoFit/>
          </a:bodyPr>
          <a:lstStyle/>
          <a:p>
            <a:pPr>
              <a:spcBef>
                <a:spcPct val="20000"/>
              </a:spcBef>
            </a:pPr>
            <a:r>
              <a:rPr lang="zh-CN" altLang="en-US" sz="1200" dirty="0">
                <a:solidFill>
                  <a:schemeClr val="accent4"/>
                </a:solidFill>
                <a:latin typeface="微软雅黑" panose="020B0503020204020204" pitchFamily="34" charset="-122"/>
                <a:ea typeface="微软雅黑" panose="020B0503020204020204" pitchFamily="34" charset="-122"/>
                <a:cs typeface="宋体" pitchFamily="2" charset="-122"/>
                <a:sym typeface="Arial" pitchFamily="34" charset="0"/>
              </a:rPr>
              <a:t>Title</a:t>
            </a:r>
            <a:endParaRPr lang="en-US" altLang="zh-CN" sz="1200" dirty="0">
              <a:solidFill>
                <a:schemeClr val="accent4"/>
              </a:solidFill>
              <a:latin typeface="微软雅黑" panose="020B0503020204020204" pitchFamily="34" charset="-122"/>
              <a:ea typeface="微软雅黑" panose="020B0503020204020204" pitchFamily="34" charset="-122"/>
              <a:cs typeface="宋体" pitchFamily="2" charset="-122"/>
              <a:sym typeface="Arial" pitchFamily="34" charset="0"/>
            </a:endParaRPr>
          </a:p>
        </p:txBody>
      </p:sp>
      <p:sp>
        <p:nvSpPr>
          <p:cNvPr id="28" name="Rectangle 38"/>
          <p:cNvSpPr>
            <a:spLocks noChangeArrowheads="1"/>
          </p:cNvSpPr>
          <p:nvPr/>
        </p:nvSpPr>
        <p:spPr bwMode="auto">
          <a:xfrm>
            <a:off x="6372200" y="3087372"/>
            <a:ext cx="2016125" cy="489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spcBef>
                <a:spcPct val="20000"/>
              </a:spcBef>
            </a:pPr>
            <a:r>
              <a:rPr lang="zh-CN" altLang="en-US" sz="1200" dirty="0">
                <a:solidFill>
                  <a:schemeClr val="accent2"/>
                </a:solidFill>
                <a:latin typeface="微软雅黑" panose="020B0503020204020204" pitchFamily="34" charset="-122"/>
                <a:ea typeface="微软雅黑" panose="020B0503020204020204" pitchFamily="34" charset="-122"/>
                <a:cs typeface="宋体" pitchFamily="2" charset="-122"/>
                <a:sym typeface="Arial" pitchFamily="34" charset="0"/>
              </a:rPr>
              <a:t>Click Edit Title</a:t>
            </a:r>
            <a:endParaRPr lang="en-US" altLang="zh-CN" sz="1200" dirty="0">
              <a:solidFill>
                <a:schemeClr val="accent2"/>
              </a:solidFill>
              <a:latin typeface="微软雅黑" panose="020B0503020204020204" pitchFamily="34" charset="-122"/>
              <a:ea typeface="微软雅黑" panose="020B0503020204020204" pitchFamily="34" charset="-122"/>
              <a:cs typeface="宋体" pitchFamily="2" charset="-122"/>
              <a:sym typeface="Arial" pitchFamily="34" charset="0"/>
            </a:endParaRPr>
          </a:p>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9" name="Rectangle 39"/>
          <p:cNvSpPr>
            <a:spLocks noChangeArrowheads="1"/>
          </p:cNvSpPr>
          <p:nvPr/>
        </p:nvSpPr>
        <p:spPr bwMode="auto">
          <a:xfrm>
            <a:off x="1445705" y="3504934"/>
            <a:ext cx="2016125" cy="489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spcBef>
                <a:spcPct val="20000"/>
              </a:spcBef>
            </a:pPr>
            <a:r>
              <a:rPr lang="zh-CN" altLang="en-US" sz="1200" dirty="0">
                <a:solidFill>
                  <a:schemeClr val="accent4"/>
                </a:solidFill>
                <a:latin typeface="微软雅黑" panose="020B0503020204020204" pitchFamily="34" charset="-122"/>
                <a:ea typeface="微软雅黑" panose="020B0503020204020204" pitchFamily="34" charset="-122"/>
                <a:cs typeface="宋体" pitchFamily="2" charset="-122"/>
                <a:sym typeface="Arial" pitchFamily="34" charset="0"/>
              </a:rPr>
              <a:t>Click Edit Title</a:t>
            </a:r>
            <a:endParaRPr lang="en-US" altLang="zh-CN" sz="1200" dirty="0">
              <a:solidFill>
                <a:schemeClr val="accent4"/>
              </a:solidFill>
              <a:latin typeface="微软雅黑" panose="020B0503020204020204" pitchFamily="34" charset="-122"/>
              <a:ea typeface="微软雅黑" panose="020B0503020204020204" pitchFamily="34" charset="-122"/>
              <a:cs typeface="宋体" pitchFamily="2" charset="-122"/>
              <a:sym typeface="Arial" pitchFamily="34" charset="0"/>
            </a:endParaRPr>
          </a:p>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0" name="Rectangle 40"/>
          <p:cNvSpPr>
            <a:spLocks noChangeArrowheads="1"/>
          </p:cNvSpPr>
          <p:nvPr/>
        </p:nvSpPr>
        <p:spPr bwMode="auto">
          <a:xfrm>
            <a:off x="5738901" y="1547217"/>
            <a:ext cx="2016125" cy="489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spcBef>
                <a:spcPct val="20000"/>
              </a:spcBef>
            </a:pPr>
            <a:r>
              <a:rPr lang="zh-CN" altLang="en-US" sz="1200" dirty="0">
                <a:solidFill>
                  <a:schemeClr val="accent3"/>
                </a:solidFill>
                <a:latin typeface="微软雅黑" panose="020B0503020204020204" pitchFamily="34" charset="-122"/>
                <a:ea typeface="微软雅黑" panose="020B0503020204020204" pitchFamily="34" charset="-122"/>
                <a:cs typeface="宋体" pitchFamily="2" charset="-122"/>
                <a:sym typeface="Arial" pitchFamily="34" charset="0"/>
              </a:rPr>
              <a:t>Click Edit Title</a:t>
            </a:r>
            <a:endParaRPr lang="en-US" altLang="zh-CN" sz="1200" dirty="0">
              <a:solidFill>
                <a:schemeClr val="accent3"/>
              </a:solidFill>
              <a:latin typeface="微软雅黑" panose="020B0503020204020204" pitchFamily="34" charset="-122"/>
              <a:ea typeface="微软雅黑" panose="020B0503020204020204" pitchFamily="34" charset="-122"/>
              <a:cs typeface="宋体" pitchFamily="2" charset="-122"/>
              <a:sym typeface="Arial" pitchFamily="34" charset="0"/>
            </a:endParaRPr>
          </a:p>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1" name="Rectangle 41"/>
          <p:cNvSpPr>
            <a:spLocks noChangeArrowheads="1"/>
          </p:cNvSpPr>
          <p:nvPr/>
        </p:nvSpPr>
        <p:spPr bwMode="auto">
          <a:xfrm>
            <a:off x="768543" y="1954765"/>
            <a:ext cx="2016125" cy="489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spcBef>
                <a:spcPct val="20000"/>
              </a:spcBef>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sym typeface="Arial" pitchFamily="34" charset="0"/>
              </a:rPr>
              <a:t>Click Edit Title</a:t>
            </a:r>
            <a:endParaRPr lang="en-US" altLang="zh-CN" sz="1200" dirty="0">
              <a:solidFill>
                <a:schemeClr val="accent1"/>
              </a:solidFill>
              <a:latin typeface="微软雅黑" panose="020B0503020204020204" pitchFamily="34" charset="-122"/>
              <a:ea typeface="微软雅黑" panose="020B0503020204020204" pitchFamily="34" charset="-122"/>
              <a:cs typeface="宋体" pitchFamily="2" charset="-122"/>
              <a:sym typeface="Arial" pitchFamily="34" charset="0"/>
            </a:endParaRPr>
          </a:p>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4090831599"/>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a14="http://schemas.microsoft.com/office/drawing/2010/main"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par>
                                <p:cTn id="45" presetID="53" presetClass="entr" presetSubtype="16"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par>
                                <p:cTn id="50" presetID="53" presetClass="entr" presetSubtype="16" fill="hold" nodeType="with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500" fill="hold"/>
                                        <p:tgtEl>
                                          <p:spTgt spid="15"/>
                                        </p:tgtEl>
                                        <p:attrNameLst>
                                          <p:attrName>ppt_w</p:attrName>
                                        </p:attrNameLst>
                                      </p:cBhvr>
                                      <p:tavLst>
                                        <p:tav tm="0">
                                          <p:val>
                                            <p:fltVal val="0"/>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animEffect transition="in" filter="fade">
                                      <p:cBhvr>
                                        <p:cTn id="54" dur="500"/>
                                        <p:tgtEl>
                                          <p:spTgt spid="15"/>
                                        </p:tgtEl>
                                      </p:cBhvr>
                                    </p:animEffect>
                                  </p:childTnLst>
                                </p:cTn>
                              </p:par>
                              <p:par>
                                <p:cTn id="55" presetID="53" presetClass="entr" presetSubtype="16" fill="hold" nodeType="with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Effect transition="in" filter="fade">
                                      <p:cBhvr>
                                        <p:cTn id="59" dur="500"/>
                                        <p:tgtEl>
                                          <p:spTgt spid="18"/>
                                        </p:tgtEl>
                                      </p:cBhvr>
                                    </p:animEffect>
                                  </p:childTnLst>
                                </p:cTn>
                              </p:par>
                              <p:par>
                                <p:cTn id="60" presetID="53" presetClass="entr" presetSubtype="16" fill="hold" nodeType="with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p:cTn id="62" dur="500" fill="hold"/>
                                        <p:tgtEl>
                                          <p:spTgt spid="21"/>
                                        </p:tgtEl>
                                        <p:attrNameLst>
                                          <p:attrName>ppt_w</p:attrName>
                                        </p:attrNameLst>
                                      </p:cBhvr>
                                      <p:tavLst>
                                        <p:tav tm="0">
                                          <p:val>
                                            <p:fltVal val="0"/>
                                          </p:val>
                                        </p:tav>
                                        <p:tav tm="100000">
                                          <p:val>
                                            <p:strVal val="#ppt_w"/>
                                          </p:val>
                                        </p:tav>
                                      </p:tavLst>
                                    </p:anim>
                                    <p:anim calcmode="lin" valueType="num">
                                      <p:cBhvr>
                                        <p:cTn id="63" dur="500" fill="hold"/>
                                        <p:tgtEl>
                                          <p:spTgt spid="21"/>
                                        </p:tgtEl>
                                        <p:attrNameLst>
                                          <p:attrName>ppt_h</p:attrName>
                                        </p:attrNameLst>
                                      </p:cBhvr>
                                      <p:tavLst>
                                        <p:tav tm="0">
                                          <p:val>
                                            <p:fltVal val="0"/>
                                          </p:val>
                                        </p:tav>
                                        <p:tav tm="100000">
                                          <p:val>
                                            <p:strVal val="#ppt_h"/>
                                          </p:val>
                                        </p:tav>
                                      </p:tavLst>
                                    </p:anim>
                                    <p:animEffect transition="in" filter="fade">
                                      <p:cBhvr>
                                        <p:cTn id="64" dur="500"/>
                                        <p:tgtEl>
                                          <p:spTgt spid="21"/>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ppt_w</p:attrName>
                                        </p:attrNameLst>
                                      </p:cBhvr>
                                      <p:tavLst>
                                        <p:tav tm="0">
                                          <p:val>
                                            <p:fltVal val="0"/>
                                          </p:val>
                                        </p:tav>
                                        <p:tav tm="100000">
                                          <p:val>
                                            <p:strVal val="#ppt_w"/>
                                          </p:val>
                                        </p:tav>
                                      </p:tavLst>
                                    </p:anim>
                                    <p:anim calcmode="lin" valueType="num">
                                      <p:cBhvr>
                                        <p:cTn id="68" dur="500" fill="hold"/>
                                        <p:tgtEl>
                                          <p:spTgt spid="24"/>
                                        </p:tgtEl>
                                        <p:attrNameLst>
                                          <p:attrName>ppt_h</p:attrName>
                                        </p:attrNameLst>
                                      </p:cBhvr>
                                      <p:tavLst>
                                        <p:tav tm="0">
                                          <p:val>
                                            <p:fltVal val="0"/>
                                          </p:val>
                                        </p:tav>
                                        <p:tav tm="100000">
                                          <p:val>
                                            <p:strVal val="#ppt_h"/>
                                          </p:val>
                                        </p:tav>
                                      </p:tavLst>
                                    </p:anim>
                                    <p:animEffect transition="in" filter="fade">
                                      <p:cBhvr>
                                        <p:cTn id="69" dur="500"/>
                                        <p:tgtEl>
                                          <p:spTgt spid="24"/>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500" fill="hold"/>
                                        <p:tgtEl>
                                          <p:spTgt spid="25"/>
                                        </p:tgtEl>
                                        <p:attrNameLst>
                                          <p:attrName>ppt_w</p:attrName>
                                        </p:attrNameLst>
                                      </p:cBhvr>
                                      <p:tavLst>
                                        <p:tav tm="0">
                                          <p:val>
                                            <p:fltVal val="0"/>
                                          </p:val>
                                        </p:tav>
                                        <p:tav tm="100000">
                                          <p:val>
                                            <p:strVal val="#ppt_w"/>
                                          </p:val>
                                        </p:tav>
                                      </p:tavLst>
                                    </p:anim>
                                    <p:anim calcmode="lin" valueType="num">
                                      <p:cBhvr>
                                        <p:cTn id="73" dur="500" fill="hold"/>
                                        <p:tgtEl>
                                          <p:spTgt spid="25"/>
                                        </p:tgtEl>
                                        <p:attrNameLst>
                                          <p:attrName>ppt_h</p:attrName>
                                        </p:attrNameLst>
                                      </p:cBhvr>
                                      <p:tavLst>
                                        <p:tav tm="0">
                                          <p:val>
                                            <p:fltVal val="0"/>
                                          </p:val>
                                        </p:tav>
                                        <p:tav tm="100000">
                                          <p:val>
                                            <p:strVal val="#ppt_h"/>
                                          </p:val>
                                        </p:tav>
                                      </p:tavLst>
                                    </p:anim>
                                    <p:animEffect transition="in" filter="fade">
                                      <p:cBhvr>
                                        <p:cTn id="74" dur="500"/>
                                        <p:tgtEl>
                                          <p:spTgt spid="25"/>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26"/>
                                        </p:tgtEl>
                                        <p:attrNameLst>
                                          <p:attrName>style.visibility</p:attrName>
                                        </p:attrNameLst>
                                      </p:cBhvr>
                                      <p:to>
                                        <p:strVal val="visible"/>
                                      </p:to>
                                    </p:set>
                                    <p:anim calcmode="lin" valueType="num">
                                      <p:cBhvr>
                                        <p:cTn id="77" dur="500" fill="hold"/>
                                        <p:tgtEl>
                                          <p:spTgt spid="26"/>
                                        </p:tgtEl>
                                        <p:attrNameLst>
                                          <p:attrName>ppt_w</p:attrName>
                                        </p:attrNameLst>
                                      </p:cBhvr>
                                      <p:tavLst>
                                        <p:tav tm="0">
                                          <p:val>
                                            <p:fltVal val="0"/>
                                          </p:val>
                                        </p:tav>
                                        <p:tav tm="100000">
                                          <p:val>
                                            <p:strVal val="#ppt_w"/>
                                          </p:val>
                                        </p:tav>
                                      </p:tavLst>
                                    </p:anim>
                                    <p:anim calcmode="lin" valueType="num">
                                      <p:cBhvr>
                                        <p:cTn id="78" dur="500" fill="hold"/>
                                        <p:tgtEl>
                                          <p:spTgt spid="26"/>
                                        </p:tgtEl>
                                        <p:attrNameLst>
                                          <p:attrName>ppt_h</p:attrName>
                                        </p:attrNameLst>
                                      </p:cBhvr>
                                      <p:tavLst>
                                        <p:tav tm="0">
                                          <p:val>
                                            <p:fltVal val="0"/>
                                          </p:val>
                                        </p:tav>
                                        <p:tav tm="100000">
                                          <p:val>
                                            <p:strVal val="#ppt_h"/>
                                          </p:val>
                                        </p:tav>
                                      </p:tavLst>
                                    </p:anim>
                                    <p:animEffect transition="in" filter="fade">
                                      <p:cBhvr>
                                        <p:cTn id="79" dur="500"/>
                                        <p:tgtEl>
                                          <p:spTgt spid="26"/>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27"/>
                                        </p:tgtEl>
                                        <p:attrNameLst>
                                          <p:attrName>style.visibility</p:attrName>
                                        </p:attrNameLst>
                                      </p:cBhvr>
                                      <p:to>
                                        <p:strVal val="visible"/>
                                      </p:to>
                                    </p:set>
                                    <p:anim calcmode="lin" valueType="num">
                                      <p:cBhvr>
                                        <p:cTn id="82" dur="500" fill="hold"/>
                                        <p:tgtEl>
                                          <p:spTgt spid="27"/>
                                        </p:tgtEl>
                                        <p:attrNameLst>
                                          <p:attrName>ppt_w</p:attrName>
                                        </p:attrNameLst>
                                      </p:cBhvr>
                                      <p:tavLst>
                                        <p:tav tm="0">
                                          <p:val>
                                            <p:fltVal val="0"/>
                                          </p:val>
                                        </p:tav>
                                        <p:tav tm="100000">
                                          <p:val>
                                            <p:strVal val="#ppt_w"/>
                                          </p:val>
                                        </p:tav>
                                      </p:tavLst>
                                    </p:anim>
                                    <p:anim calcmode="lin" valueType="num">
                                      <p:cBhvr>
                                        <p:cTn id="83" dur="500" fill="hold"/>
                                        <p:tgtEl>
                                          <p:spTgt spid="27"/>
                                        </p:tgtEl>
                                        <p:attrNameLst>
                                          <p:attrName>ppt_h</p:attrName>
                                        </p:attrNameLst>
                                      </p:cBhvr>
                                      <p:tavLst>
                                        <p:tav tm="0">
                                          <p:val>
                                            <p:fltVal val="0"/>
                                          </p:val>
                                        </p:tav>
                                        <p:tav tm="100000">
                                          <p:val>
                                            <p:strVal val="#ppt_h"/>
                                          </p:val>
                                        </p:tav>
                                      </p:tavLst>
                                    </p:anim>
                                    <p:animEffect transition="in" filter="fade">
                                      <p:cBhvr>
                                        <p:cTn id="84" dur="500"/>
                                        <p:tgtEl>
                                          <p:spTgt spid="27"/>
                                        </p:tgtEl>
                                      </p:cBhvr>
                                    </p:animEffect>
                                  </p:childTnLst>
                                </p:cTn>
                              </p:par>
                            </p:childTnLst>
                          </p:cTn>
                        </p:par>
                      </p:childTnLst>
                    </p:cTn>
                  </p:par>
                  <p:par>
                    <p:cTn id="85" fill="hold">
                      <p:stCondLst>
                        <p:cond delay="indefinite"/>
                      </p:stCondLst>
                      <p:childTnLst>
                        <p:par>
                          <p:cTn id="86" fill="hold">
                            <p:stCondLst>
                              <p:cond delay="0"/>
                            </p:stCondLst>
                            <p:childTnLst>
                              <p:par>
                                <p:cTn id="87" presetID="2" presetClass="entr" presetSubtype="8" fill="hold" grpId="0" nodeType="clickEffect">
                                  <p:stCondLst>
                                    <p:cond delay="0"/>
                                  </p:stCondLst>
                                  <p:childTnLst>
                                    <p:set>
                                      <p:cBhvr>
                                        <p:cTn id="88" dur="1" fill="hold">
                                          <p:stCondLst>
                                            <p:cond delay="0"/>
                                          </p:stCondLst>
                                        </p:cTn>
                                        <p:tgtEl>
                                          <p:spTgt spid="29"/>
                                        </p:tgtEl>
                                        <p:attrNameLst>
                                          <p:attrName>style.visibility</p:attrName>
                                        </p:attrNameLst>
                                      </p:cBhvr>
                                      <p:to>
                                        <p:strVal val="visible"/>
                                      </p:to>
                                    </p:set>
                                    <p:anim calcmode="lin" valueType="num">
                                      <p:cBhvr additive="base">
                                        <p:cTn id="89" dur="500" fill="hold"/>
                                        <p:tgtEl>
                                          <p:spTgt spid="29"/>
                                        </p:tgtEl>
                                        <p:attrNameLst>
                                          <p:attrName>ppt_x</p:attrName>
                                        </p:attrNameLst>
                                      </p:cBhvr>
                                      <p:tavLst>
                                        <p:tav tm="0">
                                          <p:val>
                                            <p:strVal val="0-#ppt_w/2"/>
                                          </p:val>
                                        </p:tav>
                                        <p:tav tm="100000">
                                          <p:val>
                                            <p:strVal val="#ppt_x"/>
                                          </p:val>
                                        </p:tav>
                                      </p:tavLst>
                                    </p:anim>
                                    <p:anim calcmode="lin" valueType="num">
                                      <p:cBhvr additive="base">
                                        <p:cTn id="90" dur="500" fill="hold"/>
                                        <p:tgtEl>
                                          <p:spTgt spid="29"/>
                                        </p:tgtEl>
                                        <p:attrNameLst>
                                          <p:attrName>ppt_y</p:attrName>
                                        </p:attrNameLst>
                                      </p:cBhvr>
                                      <p:tavLst>
                                        <p:tav tm="0">
                                          <p:val>
                                            <p:strVal val="#ppt_y"/>
                                          </p:val>
                                        </p:tav>
                                        <p:tav tm="100000">
                                          <p:val>
                                            <p:strVal val="#ppt_y"/>
                                          </p:val>
                                        </p:tav>
                                      </p:tavLst>
                                    </p:anim>
                                  </p:childTnLst>
                                </p:cTn>
                              </p:par>
                              <p:par>
                                <p:cTn id="91" presetID="2" presetClass="entr" presetSubtype="8" fill="hold" grpId="0" nodeType="withEffect">
                                  <p:stCondLst>
                                    <p:cond delay="0"/>
                                  </p:stCondLst>
                                  <p:childTnLst>
                                    <p:set>
                                      <p:cBhvr>
                                        <p:cTn id="92" dur="1" fill="hold">
                                          <p:stCondLst>
                                            <p:cond delay="0"/>
                                          </p:stCondLst>
                                        </p:cTn>
                                        <p:tgtEl>
                                          <p:spTgt spid="31"/>
                                        </p:tgtEl>
                                        <p:attrNameLst>
                                          <p:attrName>style.visibility</p:attrName>
                                        </p:attrNameLst>
                                      </p:cBhvr>
                                      <p:to>
                                        <p:strVal val="visible"/>
                                      </p:to>
                                    </p:set>
                                    <p:anim calcmode="lin" valueType="num">
                                      <p:cBhvr additive="base">
                                        <p:cTn id="93" dur="500" fill="hold"/>
                                        <p:tgtEl>
                                          <p:spTgt spid="31"/>
                                        </p:tgtEl>
                                        <p:attrNameLst>
                                          <p:attrName>ppt_x</p:attrName>
                                        </p:attrNameLst>
                                      </p:cBhvr>
                                      <p:tavLst>
                                        <p:tav tm="0">
                                          <p:val>
                                            <p:strVal val="0-#ppt_w/2"/>
                                          </p:val>
                                        </p:tav>
                                        <p:tav tm="100000">
                                          <p:val>
                                            <p:strVal val="#ppt_x"/>
                                          </p:val>
                                        </p:tav>
                                      </p:tavLst>
                                    </p:anim>
                                    <p:anim calcmode="lin" valueType="num">
                                      <p:cBhvr additive="base">
                                        <p:cTn id="94"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 presetClass="entr" presetSubtype="2" fill="hold" grpId="0" nodeType="clickEffect">
                                  <p:stCondLst>
                                    <p:cond delay="0"/>
                                  </p:stCondLst>
                                  <p:childTnLst>
                                    <p:set>
                                      <p:cBhvr>
                                        <p:cTn id="98" dur="1" fill="hold">
                                          <p:stCondLst>
                                            <p:cond delay="0"/>
                                          </p:stCondLst>
                                        </p:cTn>
                                        <p:tgtEl>
                                          <p:spTgt spid="30"/>
                                        </p:tgtEl>
                                        <p:attrNameLst>
                                          <p:attrName>style.visibility</p:attrName>
                                        </p:attrNameLst>
                                      </p:cBhvr>
                                      <p:to>
                                        <p:strVal val="visible"/>
                                      </p:to>
                                    </p:set>
                                    <p:anim calcmode="lin" valueType="num">
                                      <p:cBhvr additive="base">
                                        <p:cTn id="99" dur="500" fill="hold"/>
                                        <p:tgtEl>
                                          <p:spTgt spid="30"/>
                                        </p:tgtEl>
                                        <p:attrNameLst>
                                          <p:attrName>ppt_x</p:attrName>
                                        </p:attrNameLst>
                                      </p:cBhvr>
                                      <p:tavLst>
                                        <p:tav tm="0">
                                          <p:val>
                                            <p:strVal val="1+#ppt_w/2"/>
                                          </p:val>
                                        </p:tav>
                                        <p:tav tm="100000">
                                          <p:val>
                                            <p:strVal val="#ppt_x"/>
                                          </p:val>
                                        </p:tav>
                                      </p:tavLst>
                                    </p:anim>
                                    <p:anim calcmode="lin" valueType="num">
                                      <p:cBhvr additive="base">
                                        <p:cTn id="100" dur="500" fill="hold"/>
                                        <p:tgtEl>
                                          <p:spTgt spid="30"/>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28"/>
                                        </p:tgtEl>
                                        <p:attrNameLst>
                                          <p:attrName>style.visibility</p:attrName>
                                        </p:attrNameLst>
                                      </p:cBhvr>
                                      <p:to>
                                        <p:strVal val="visible"/>
                                      </p:to>
                                    </p:set>
                                    <p:anim calcmode="lin" valueType="num">
                                      <p:cBhvr additive="base">
                                        <p:cTn id="103" dur="500" fill="hold"/>
                                        <p:tgtEl>
                                          <p:spTgt spid="28"/>
                                        </p:tgtEl>
                                        <p:attrNameLst>
                                          <p:attrName>ppt_x</p:attrName>
                                        </p:attrNameLst>
                                      </p:cBhvr>
                                      <p:tavLst>
                                        <p:tav tm="0">
                                          <p:val>
                                            <p:strVal val="1+#ppt_w/2"/>
                                          </p:val>
                                        </p:tav>
                                        <p:tav tm="100000">
                                          <p:val>
                                            <p:strVal val="#ppt_x"/>
                                          </p:val>
                                        </p:tav>
                                      </p:tavLst>
                                    </p:anim>
                                    <p:anim calcmode="lin" valueType="num">
                                      <p:cBhvr additive="base">
                                        <p:cTn id="104"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24" grpId="0"/>
      <p:bldP spid="25" grpId="0"/>
      <p:bldP spid="26" grpId="0"/>
      <p:bldP spid="27" grpId="0"/>
      <p:bldP spid="28" grpId="0"/>
      <p:bldP spid="29" grpId="0"/>
      <p:bldP spid="30" grpId="0"/>
      <p:bldP spid="3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淘宝店chenying0907出品 5"/>
          <p:cNvSpPr txBox="1"/>
          <p:nvPr/>
        </p:nvSpPr>
        <p:spPr>
          <a:xfrm>
            <a:off x="3818973" y="158344"/>
            <a:ext cx="1470384" cy="338554"/>
          </a:xfrm>
          <a:prstGeom prst="rect">
            <a:avLst/>
          </a:prstGeom>
          <a:noFill/>
        </p:spPr>
        <p:txBody>
          <a:bodyPr wrap="square" rtlCol="0">
            <a:spAutoFit/>
          </a:bodyPr>
          <a:lstStyle/>
          <a:p>
            <a:r>
              <a:rPr lang="zh-CN" altLang="en-US" sz="1600" dirty="0">
                <a:solidFill>
                  <a:schemeClr val="tx2"/>
                </a:solidFill>
                <a:latin typeface="微软雅黑" pitchFamily="34" charset="-122"/>
                <a:ea typeface="微软雅黑" pitchFamily="34" charset="-122"/>
              </a:rPr>
              <a:t>Title bar</a:t>
            </a:r>
          </a:p>
        </p:txBody>
      </p:sp>
      <p:sp>
        <p:nvSpPr>
          <p:cNvPr id="3" name="Oval 12"/>
          <p:cNvSpPr>
            <a:spLocks noChangeArrowheads="1"/>
          </p:cNvSpPr>
          <p:nvPr/>
        </p:nvSpPr>
        <p:spPr bwMode="auto">
          <a:xfrm>
            <a:off x="1457326" y="1883357"/>
            <a:ext cx="974725" cy="976614"/>
          </a:xfrm>
          <a:prstGeom prst="ellipse">
            <a:avLst/>
          </a:prstGeom>
          <a:solidFill>
            <a:schemeClr val="accent1"/>
          </a:solidFill>
          <a:ln>
            <a:noFill/>
          </a:ln>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5" name="Freeform 13"/>
          <p:cNvSpPr>
            <a:spLocks/>
          </p:cNvSpPr>
          <p:nvPr/>
        </p:nvSpPr>
        <p:spPr bwMode="auto">
          <a:xfrm>
            <a:off x="1944689" y="1676917"/>
            <a:ext cx="688975" cy="693952"/>
          </a:xfrm>
          <a:custGeom>
            <a:avLst/>
            <a:gdLst>
              <a:gd name="T0" fmla="*/ 184 w 184"/>
              <a:gd name="T1" fmla="*/ 185 h 185"/>
              <a:gd name="T2" fmla="*/ 0 w 184"/>
              <a:gd name="T3" fmla="*/ 0 h 185"/>
            </a:gdLst>
            <a:ahLst/>
            <a:cxnLst>
              <a:cxn ang="0">
                <a:pos x="T0" y="T1"/>
              </a:cxn>
              <a:cxn ang="0">
                <a:pos x="T2" y="T3"/>
              </a:cxn>
            </a:cxnLst>
            <a:rect l="0" t="0" r="r" b="b"/>
            <a:pathLst>
              <a:path w="184" h="185">
                <a:moveTo>
                  <a:pt x="184" y="185"/>
                </a:moveTo>
                <a:cubicBezTo>
                  <a:pt x="184" y="83"/>
                  <a:pt x="102" y="0"/>
                  <a:pt x="0" y="0"/>
                </a:cubicBezTo>
              </a:path>
            </a:pathLst>
          </a:custGeom>
          <a:noFill/>
          <a:ln w="6350" cap="flat" cmpd="sng">
            <a:solidFill>
              <a:schemeClr val="accent1"/>
            </a:solidFill>
            <a:prstDash val="solid"/>
            <a:round/>
            <a:headEnd type="triangle" w="med" len="me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6" name="Oval 14"/>
          <p:cNvSpPr>
            <a:spLocks noChangeArrowheads="1"/>
          </p:cNvSpPr>
          <p:nvPr/>
        </p:nvSpPr>
        <p:spPr bwMode="auto">
          <a:xfrm>
            <a:off x="5010150" y="1883357"/>
            <a:ext cx="971550" cy="976614"/>
          </a:xfrm>
          <a:prstGeom prst="ellipse">
            <a:avLst/>
          </a:prstGeom>
          <a:solidFill>
            <a:schemeClr val="accent3"/>
          </a:solidFill>
          <a:ln>
            <a:noFill/>
          </a:ln>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7" name="Freeform 15"/>
          <p:cNvSpPr>
            <a:spLocks/>
          </p:cNvSpPr>
          <p:nvPr/>
        </p:nvSpPr>
        <p:spPr bwMode="auto">
          <a:xfrm>
            <a:off x="5499100" y="1676917"/>
            <a:ext cx="688975" cy="693952"/>
          </a:xfrm>
          <a:custGeom>
            <a:avLst/>
            <a:gdLst>
              <a:gd name="T0" fmla="*/ 184 w 184"/>
              <a:gd name="T1" fmla="*/ 185 h 185"/>
              <a:gd name="T2" fmla="*/ 0 w 184"/>
              <a:gd name="T3" fmla="*/ 0 h 185"/>
            </a:gdLst>
            <a:ahLst/>
            <a:cxnLst>
              <a:cxn ang="0">
                <a:pos x="T0" y="T1"/>
              </a:cxn>
              <a:cxn ang="0">
                <a:pos x="T2" y="T3"/>
              </a:cxn>
            </a:cxnLst>
            <a:rect l="0" t="0" r="r" b="b"/>
            <a:pathLst>
              <a:path w="184" h="185">
                <a:moveTo>
                  <a:pt x="184" y="185"/>
                </a:moveTo>
                <a:cubicBezTo>
                  <a:pt x="184" y="83"/>
                  <a:pt x="101" y="0"/>
                  <a:pt x="0" y="0"/>
                </a:cubicBezTo>
              </a:path>
            </a:pathLst>
          </a:custGeom>
          <a:noFill/>
          <a:ln w="6350" cap="flat" cmpd="sng">
            <a:solidFill>
              <a:schemeClr val="accent3"/>
            </a:solidFill>
            <a:prstDash val="solid"/>
            <a:round/>
            <a:headEnd type="triangle" w="med" len="me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8" name="Oval 16"/>
          <p:cNvSpPr>
            <a:spLocks noChangeArrowheads="1"/>
          </p:cNvSpPr>
          <p:nvPr/>
        </p:nvSpPr>
        <p:spPr bwMode="auto">
          <a:xfrm>
            <a:off x="3171826" y="2915550"/>
            <a:ext cx="974725" cy="975026"/>
          </a:xfrm>
          <a:prstGeom prst="ellipse">
            <a:avLst/>
          </a:prstGeom>
          <a:solidFill>
            <a:schemeClr val="accent2"/>
          </a:solidFill>
          <a:ln>
            <a:noFill/>
          </a:ln>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9" name="Freeform 17"/>
          <p:cNvSpPr>
            <a:spLocks/>
          </p:cNvSpPr>
          <p:nvPr/>
        </p:nvSpPr>
        <p:spPr bwMode="auto">
          <a:xfrm>
            <a:off x="3659189" y="3403064"/>
            <a:ext cx="693737" cy="693951"/>
          </a:xfrm>
          <a:custGeom>
            <a:avLst/>
            <a:gdLst>
              <a:gd name="T0" fmla="*/ 0 w 185"/>
              <a:gd name="T1" fmla="*/ 185 h 185"/>
              <a:gd name="T2" fmla="*/ 185 w 185"/>
              <a:gd name="T3" fmla="*/ 0 h 185"/>
            </a:gdLst>
            <a:ahLst/>
            <a:cxnLst>
              <a:cxn ang="0">
                <a:pos x="T0" y="T1"/>
              </a:cxn>
              <a:cxn ang="0">
                <a:pos x="T2" y="T3"/>
              </a:cxn>
            </a:cxnLst>
            <a:rect l="0" t="0" r="r" b="b"/>
            <a:pathLst>
              <a:path w="185" h="185">
                <a:moveTo>
                  <a:pt x="0" y="185"/>
                </a:moveTo>
                <a:cubicBezTo>
                  <a:pt x="102" y="185"/>
                  <a:pt x="185" y="102"/>
                  <a:pt x="185" y="0"/>
                </a:cubicBezTo>
              </a:path>
            </a:pathLst>
          </a:custGeom>
          <a:noFill/>
          <a:ln w="6350" cap="flat" cmpd="sng">
            <a:solidFill>
              <a:schemeClr val="accent2"/>
            </a:solidFill>
            <a:prstDash val="solid"/>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0" name="Oval 18"/>
          <p:cNvSpPr>
            <a:spLocks noChangeArrowheads="1"/>
          </p:cNvSpPr>
          <p:nvPr/>
        </p:nvSpPr>
        <p:spPr bwMode="auto">
          <a:xfrm>
            <a:off x="6778626" y="2915550"/>
            <a:ext cx="976313" cy="975026"/>
          </a:xfrm>
          <a:prstGeom prst="ellipse">
            <a:avLst/>
          </a:prstGeom>
          <a:solidFill>
            <a:schemeClr val="accent4"/>
          </a:solidFill>
          <a:ln>
            <a:noFill/>
          </a:ln>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1" name="Freeform 19"/>
          <p:cNvSpPr>
            <a:spLocks/>
          </p:cNvSpPr>
          <p:nvPr/>
        </p:nvSpPr>
        <p:spPr bwMode="auto">
          <a:xfrm>
            <a:off x="7265988" y="3403064"/>
            <a:ext cx="690562" cy="693951"/>
          </a:xfrm>
          <a:custGeom>
            <a:avLst/>
            <a:gdLst>
              <a:gd name="T0" fmla="*/ 0 w 184"/>
              <a:gd name="T1" fmla="*/ 185 h 185"/>
              <a:gd name="T2" fmla="*/ 184 w 184"/>
              <a:gd name="T3" fmla="*/ 0 h 185"/>
            </a:gdLst>
            <a:ahLst/>
            <a:cxnLst>
              <a:cxn ang="0">
                <a:pos x="T0" y="T1"/>
              </a:cxn>
              <a:cxn ang="0">
                <a:pos x="T2" y="T3"/>
              </a:cxn>
            </a:cxnLst>
            <a:rect l="0" t="0" r="r" b="b"/>
            <a:pathLst>
              <a:path w="184" h="185">
                <a:moveTo>
                  <a:pt x="0" y="185"/>
                </a:moveTo>
                <a:cubicBezTo>
                  <a:pt x="102" y="185"/>
                  <a:pt x="184" y="102"/>
                  <a:pt x="184" y="0"/>
                </a:cubicBezTo>
              </a:path>
            </a:pathLst>
          </a:custGeom>
          <a:noFill/>
          <a:ln w="6350" cap="flat" cmpd="sng">
            <a:solidFill>
              <a:schemeClr val="accent4"/>
            </a:solidFill>
            <a:prstDash val="solid"/>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2" name="Freeform 20"/>
          <p:cNvSpPr>
            <a:spLocks noEditPoints="1"/>
          </p:cNvSpPr>
          <p:nvPr/>
        </p:nvSpPr>
        <p:spPr bwMode="auto">
          <a:xfrm>
            <a:off x="7078664" y="3215680"/>
            <a:ext cx="376237" cy="374766"/>
          </a:xfrm>
          <a:custGeom>
            <a:avLst/>
            <a:gdLst>
              <a:gd name="T0" fmla="*/ 100 w 100"/>
              <a:gd name="T1" fmla="*/ 56 h 100"/>
              <a:gd name="T2" fmla="*/ 44 w 100"/>
              <a:gd name="T3" fmla="*/ 0 h 100"/>
              <a:gd name="T4" fmla="*/ 40 w 100"/>
              <a:gd name="T5" fmla="*/ 0 h 100"/>
              <a:gd name="T6" fmla="*/ 40 w 100"/>
              <a:gd name="T7" fmla="*/ 11 h 100"/>
              <a:gd name="T8" fmla="*/ 0 w 100"/>
              <a:gd name="T9" fmla="*/ 56 h 100"/>
              <a:gd name="T10" fmla="*/ 44 w 100"/>
              <a:gd name="T11" fmla="*/ 100 h 100"/>
              <a:gd name="T12" fmla="*/ 69 w 100"/>
              <a:gd name="T13" fmla="*/ 93 h 100"/>
              <a:gd name="T14" fmla="*/ 89 w 100"/>
              <a:gd name="T15" fmla="*/ 60 h 100"/>
              <a:gd name="T16" fmla="*/ 100 w 100"/>
              <a:gd name="T17" fmla="*/ 60 h 100"/>
              <a:gd name="T18" fmla="*/ 100 w 100"/>
              <a:gd name="T19" fmla="*/ 56 h 100"/>
              <a:gd name="T20" fmla="*/ 64 w 100"/>
              <a:gd name="T21" fmla="*/ 86 h 100"/>
              <a:gd name="T22" fmla="*/ 44 w 100"/>
              <a:gd name="T23" fmla="*/ 92 h 100"/>
              <a:gd name="T24" fmla="*/ 8 w 100"/>
              <a:gd name="T25" fmla="*/ 56 h 100"/>
              <a:gd name="T26" fmla="*/ 40 w 100"/>
              <a:gd name="T27" fmla="*/ 20 h 100"/>
              <a:gd name="T28" fmla="*/ 40 w 100"/>
              <a:gd name="T29" fmla="*/ 60 h 100"/>
              <a:gd name="T30" fmla="*/ 80 w 100"/>
              <a:gd name="T31" fmla="*/ 60 h 100"/>
              <a:gd name="T32" fmla="*/ 64 w 100"/>
              <a:gd name="T33" fmla="*/ 86 h 100"/>
              <a:gd name="T34" fmla="*/ 49 w 100"/>
              <a:gd name="T35" fmla="*/ 52 h 100"/>
              <a:gd name="T36" fmla="*/ 49 w 100"/>
              <a:gd name="T37" fmla="*/ 9 h 100"/>
              <a:gd name="T38" fmla="*/ 91 w 100"/>
              <a:gd name="T39" fmla="*/ 52 h 100"/>
              <a:gd name="T40" fmla="*/ 49 w 100"/>
              <a:gd name="T41" fmla="*/ 5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0" h="100">
                <a:moveTo>
                  <a:pt x="100" y="56"/>
                </a:moveTo>
                <a:cubicBezTo>
                  <a:pt x="100" y="25"/>
                  <a:pt x="75" y="0"/>
                  <a:pt x="44" y="0"/>
                </a:cubicBezTo>
                <a:cubicBezTo>
                  <a:pt x="40" y="0"/>
                  <a:pt x="40" y="0"/>
                  <a:pt x="40" y="0"/>
                </a:cubicBezTo>
                <a:cubicBezTo>
                  <a:pt x="40" y="11"/>
                  <a:pt x="40" y="11"/>
                  <a:pt x="40" y="11"/>
                </a:cubicBezTo>
                <a:cubicBezTo>
                  <a:pt x="17" y="14"/>
                  <a:pt x="0" y="33"/>
                  <a:pt x="0" y="56"/>
                </a:cubicBezTo>
                <a:cubicBezTo>
                  <a:pt x="0" y="80"/>
                  <a:pt x="20" y="100"/>
                  <a:pt x="44" y="100"/>
                </a:cubicBezTo>
                <a:cubicBezTo>
                  <a:pt x="53" y="100"/>
                  <a:pt x="62" y="98"/>
                  <a:pt x="69" y="93"/>
                </a:cubicBezTo>
                <a:cubicBezTo>
                  <a:pt x="80" y="85"/>
                  <a:pt x="87" y="73"/>
                  <a:pt x="89" y="60"/>
                </a:cubicBezTo>
                <a:cubicBezTo>
                  <a:pt x="100" y="60"/>
                  <a:pt x="100" y="60"/>
                  <a:pt x="100" y="60"/>
                </a:cubicBezTo>
                <a:lnTo>
                  <a:pt x="100" y="56"/>
                </a:lnTo>
                <a:close/>
                <a:moveTo>
                  <a:pt x="64" y="86"/>
                </a:moveTo>
                <a:cubicBezTo>
                  <a:pt x="59" y="90"/>
                  <a:pt x="52" y="92"/>
                  <a:pt x="44" y="92"/>
                </a:cubicBezTo>
                <a:cubicBezTo>
                  <a:pt x="25" y="92"/>
                  <a:pt x="8" y="76"/>
                  <a:pt x="8" y="56"/>
                </a:cubicBezTo>
                <a:cubicBezTo>
                  <a:pt x="8" y="37"/>
                  <a:pt x="22" y="22"/>
                  <a:pt x="40" y="20"/>
                </a:cubicBezTo>
                <a:cubicBezTo>
                  <a:pt x="40" y="60"/>
                  <a:pt x="40" y="60"/>
                  <a:pt x="40" y="60"/>
                </a:cubicBezTo>
                <a:cubicBezTo>
                  <a:pt x="80" y="60"/>
                  <a:pt x="80" y="60"/>
                  <a:pt x="80" y="60"/>
                </a:cubicBezTo>
                <a:cubicBezTo>
                  <a:pt x="79" y="70"/>
                  <a:pt x="73" y="80"/>
                  <a:pt x="64" y="86"/>
                </a:cubicBezTo>
                <a:moveTo>
                  <a:pt x="49" y="52"/>
                </a:moveTo>
                <a:cubicBezTo>
                  <a:pt x="49" y="9"/>
                  <a:pt x="49" y="9"/>
                  <a:pt x="49" y="9"/>
                </a:cubicBezTo>
                <a:cubicBezTo>
                  <a:pt x="71" y="11"/>
                  <a:pt x="89" y="29"/>
                  <a:pt x="91" y="52"/>
                </a:cubicBezTo>
                <a:lnTo>
                  <a:pt x="49" y="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grpSp>
        <p:nvGrpSpPr>
          <p:cNvPr id="13" name="Group 21"/>
          <p:cNvGrpSpPr>
            <a:grpSpLocks/>
          </p:cNvGrpSpPr>
          <p:nvPr/>
        </p:nvGrpSpPr>
        <p:grpSpPr bwMode="auto">
          <a:xfrm>
            <a:off x="3471863" y="3237912"/>
            <a:ext cx="374650" cy="330302"/>
            <a:chOff x="0" y="0"/>
            <a:chExt cx="236" cy="208"/>
          </a:xfrm>
        </p:grpSpPr>
        <p:sp>
          <p:nvSpPr>
            <p:cNvPr id="14" name="Freeform 22"/>
            <p:cNvSpPr>
              <a:spLocks noEditPoints="1"/>
            </p:cNvSpPr>
            <p:nvPr/>
          </p:nvSpPr>
          <p:spPr bwMode="auto">
            <a:xfrm>
              <a:off x="0" y="45"/>
              <a:ext cx="193" cy="163"/>
            </a:xfrm>
            <a:custGeom>
              <a:avLst/>
              <a:gdLst>
                <a:gd name="T0" fmla="*/ 77 w 82"/>
                <a:gd name="T1" fmla="*/ 0 h 69"/>
                <a:gd name="T2" fmla="*/ 4 w 82"/>
                <a:gd name="T3" fmla="*/ 0 h 69"/>
                <a:gd name="T4" fmla="*/ 0 w 82"/>
                <a:gd name="T5" fmla="*/ 4 h 69"/>
                <a:gd name="T6" fmla="*/ 0 w 82"/>
                <a:gd name="T7" fmla="*/ 65 h 69"/>
                <a:gd name="T8" fmla="*/ 4 w 82"/>
                <a:gd name="T9" fmla="*/ 69 h 69"/>
                <a:gd name="T10" fmla="*/ 77 w 82"/>
                <a:gd name="T11" fmla="*/ 69 h 69"/>
                <a:gd name="T12" fmla="*/ 82 w 82"/>
                <a:gd name="T13" fmla="*/ 65 h 69"/>
                <a:gd name="T14" fmla="*/ 82 w 82"/>
                <a:gd name="T15" fmla="*/ 40 h 69"/>
                <a:gd name="T16" fmla="*/ 82 w 82"/>
                <a:gd name="T17" fmla="*/ 29 h 69"/>
                <a:gd name="T18" fmla="*/ 82 w 82"/>
                <a:gd name="T19" fmla="*/ 4 h 69"/>
                <a:gd name="T20" fmla="*/ 77 w 82"/>
                <a:gd name="T21" fmla="*/ 0 h 69"/>
                <a:gd name="T22" fmla="*/ 9 w 82"/>
                <a:gd name="T23" fmla="*/ 61 h 69"/>
                <a:gd name="T24" fmla="*/ 9 w 82"/>
                <a:gd name="T25" fmla="*/ 9 h 69"/>
                <a:gd name="T26" fmla="*/ 73 w 82"/>
                <a:gd name="T27" fmla="*/ 9 h 69"/>
                <a:gd name="T28" fmla="*/ 73 w 82"/>
                <a:gd name="T29" fmla="*/ 25 h 69"/>
                <a:gd name="T30" fmla="*/ 64 w 82"/>
                <a:gd name="T31" fmla="*/ 25 h 69"/>
                <a:gd name="T32" fmla="*/ 55 w 82"/>
                <a:gd name="T33" fmla="*/ 35 h 69"/>
                <a:gd name="T34" fmla="*/ 64 w 82"/>
                <a:gd name="T35" fmla="*/ 44 h 69"/>
                <a:gd name="T36" fmla="*/ 73 w 82"/>
                <a:gd name="T37" fmla="*/ 44 h 69"/>
                <a:gd name="T38" fmla="*/ 73 w 82"/>
                <a:gd name="T39" fmla="*/ 61 h 69"/>
                <a:gd name="T40" fmla="*/ 9 w 82"/>
                <a:gd name="T41" fmla="*/ 6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2" h="69">
                  <a:moveTo>
                    <a:pt x="77" y="0"/>
                  </a:moveTo>
                  <a:cubicBezTo>
                    <a:pt x="4" y="0"/>
                    <a:pt x="4" y="0"/>
                    <a:pt x="4" y="0"/>
                  </a:cubicBezTo>
                  <a:cubicBezTo>
                    <a:pt x="2" y="0"/>
                    <a:pt x="0" y="2"/>
                    <a:pt x="0" y="4"/>
                  </a:cubicBezTo>
                  <a:cubicBezTo>
                    <a:pt x="0" y="65"/>
                    <a:pt x="0" y="65"/>
                    <a:pt x="0" y="65"/>
                  </a:cubicBezTo>
                  <a:cubicBezTo>
                    <a:pt x="0" y="67"/>
                    <a:pt x="2" y="69"/>
                    <a:pt x="4" y="69"/>
                  </a:cubicBezTo>
                  <a:cubicBezTo>
                    <a:pt x="77" y="69"/>
                    <a:pt x="77" y="69"/>
                    <a:pt x="77" y="69"/>
                  </a:cubicBezTo>
                  <a:cubicBezTo>
                    <a:pt x="80" y="69"/>
                    <a:pt x="82" y="67"/>
                    <a:pt x="82" y="65"/>
                  </a:cubicBezTo>
                  <a:cubicBezTo>
                    <a:pt x="82" y="40"/>
                    <a:pt x="82" y="40"/>
                    <a:pt x="82" y="40"/>
                  </a:cubicBezTo>
                  <a:cubicBezTo>
                    <a:pt x="82" y="29"/>
                    <a:pt x="82" y="29"/>
                    <a:pt x="82" y="29"/>
                  </a:cubicBezTo>
                  <a:cubicBezTo>
                    <a:pt x="82" y="4"/>
                    <a:pt x="82" y="4"/>
                    <a:pt x="82" y="4"/>
                  </a:cubicBezTo>
                  <a:cubicBezTo>
                    <a:pt x="82" y="2"/>
                    <a:pt x="80" y="0"/>
                    <a:pt x="77" y="0"/>
                  </a:cubicBezTo>
                  <a:moveTo>
                    <a:pt x="9" y="61"/>
                  </a:moveTo>
                  <a:cubicBezTo>
                    <a:pt x="9" y="9"/>
                    <a:pt x="9" y="9"/>
                    <a:pt x="9" y="9"/>
                  </a:cubicBezTo>
                  <a:cubicBezTo>
                    <a:pt x="73" y="9"/>
                    <a:pt x="73" y="9"/>
                    <a:pt x="73" y="9"/>
                  </a:cubicBezTo>
                  <a:cubicBezTo>
                    <a:pt x="73" y="25"/>
                    <a:pt x="73" y="25"/>
                    <a:pt x="73" y="25"/>
                  </a:cubicBezTo>
                  <a:cubicBezTo>
                    <a:pt x="64" y="25"/>
                    <a:pt x="64" y="25"/>
                    <a:pt x="64" y="25"/>
                  </a:cubicBezTo>
                  <a:cubicBezTo>
                    <a:pt x="59" y="25"/>
                    <a:pt x="55" y="29"/>
                    <a:pt x="55" y="35"/>
                  </a:cubicBezTo>
                  <a:cubicBezTo>
                    <a:pt x="55" y="40"/>
                    <a:pt x="59" y="44"/>
                    <a:pt x="64" y="44"/>
                  </a:cubicBezTo>
                  <a:cubicBezTo>
                    <a:pt x="73" y="44"/>
                    <a:pt x="73" y="44"/>
                    <a:pt x="73" y="44"/>
                  </a:cubicBezTo>
                  <a:cubicBezTo>
                    <a:pt x="73" y="61"/>
                    <a:pt x="73" y="61"/>
                    <a:pt x="73" y="61"/>
                  </a:cubicBezTo>
                  <a:lnTo>
                    <a:pt x="9" y="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5" name="Freeform 23"/>
            <p:cNvSpPr>
              <a:spLocks/>
            </p:cNvSpPr>
            <p:nvPr/>
          </p:nvSpPr>
          <p:spPr bwMode="auto">
            <a:xfrm>
              <a:off x="44" y="0"/>
              <a:ext cx="192" cy="165"/>
            </a:xfrm>
            <a:custGeom>
              <a:avLst/>
              <a:gdLst>
                <a:gd name="T0" fmla="*/ 77 w 81"/>
                <a:gd name="T1" fmla="*/ 0 h 70"/>
                <a:gd name="T2" fmla="*/ 4 w 81"/>
                <a:gd name="T3" fmla="*/ 0 h 70"/>
                <a:gd name="T4" fmla="*/ 0 w 81"/>
                <a:gd name="T5" fmla="*/ 4 h 70"/>
                <a:gd name="T6" fmla="*/ 4 w 81"/>
                <a:gd name="T7" fmla="*/ 9 h 70"/>
                <a:gd name="T8" fmla="*/ 73 w 81"/>
                <a:gd name="T9" fmla="*/ 9 h 70"/>
                <a:gd name="T10" fmla="*/ 73 w 81"/>
                <a:gd name="T11" fmla="*/ 65 h 70"/>
                <a:gd name="T12" fmla="*/ 77 w 81"/>
                <a:gd name="T13" fmla="*/ 70 h 70"/>
                <a:gd name="T14" fmla="*/ 81 w 81"/>
                <a:gd name="T15" fmla="*/ 65 h 70"/>
                <a:gd name="T16" fmla="*/ 81 w 81"/>
                <a:gd name="T17" fmla="*/ 4 h 70"/>
                <a:gd name="T18" fmla="*/ 77 w 81"/>
                <a:gd name="T1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70">
                  <a:moveTo>
                    <a:pt x="77" y="0"/>
                  </a:moveTo>
                  <a:cubicBezTo>
                    <a:pt x="4" y="0"/>
                    <a:pt x="4" y="0"/>
                    <a:pt x="4" y="0"/>
                  </a:cubicBezTo>
                  <a:cubicBezTo>
                    <a:pt x="2" y="0"/>
                    <a:pt x="0" y="2"/>
                    <a:pt x="0" y="4"/>
                  </a:cubicBezTo>
                  <a:cubicBezTo>
                    <a:pt x="0" y="7"/>
                    <a:pt x="2" y="9"/>
                    <a:pt x="4" y="9"/>
                  </a:cubicBezTo>
                  <a:cubicBezTo>
                    <a:pt x="73" y="9"/>
                    <a:pt x="73" y="9"/>
                    <a:pt x="73" y="9"/>
                  </a:cubicBezTo>
                  <a:cubicBezTo>
                    <a:pt x="73" y="65"/>
                    <a:pt x="73" y="65"/>
                    <a:pt x="73" y="65"/>
                  </a:cubicBezTo>
                  <a:cubicBezTo>
                    <a:pt x="73" y="68"/>
                    <a:pt x="75" y="70"/>
                    <a:pt x="77" y="70"/>
                  </a:cubicBezTo>
                  <a:cubicBezTo>
                    <a:pt x="79" y="70"/>
                    <a:pt x="81" y="68"/>
                    <a:pt x="81" y="65"/>
                  </a:cubicBezTo>
                  <a:cubicBezTo>
                    <a:pt x="81" y="4"/>
                    <a:pt x="81" y="4"/>
                    <a:pt x="81" y="4"/>
                  </a:cubicBezTo>
                  <a:cubicBezTo>
                    <a:pt x="81" y="2"/>
                    <a:pt x="79" y="0"/>
                    <a:pt x="7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grpSp>
      <p:grpSp>
        <p:nvGrpSpPr>
          <p:cNvPr id="16" name="Group 24"/>
          <p:cNvGrpSpPr>
            <a:grpSpLocks/>
          </p:cNvGrpSpPr>
          <p:nvPr/>
        </p:nvGrpSpPr>
        <p:grpSpPr bwMode="auto">
          <a:xfrm>
            <a:off x="5307013" y="2183487"/>
            <a:ext cx="379412" cy="376353"/>
            <a:chOff x="0" y="0"/>
            <a:chExt cx="239" cy="237"/>
          </a:xfrm>
        </p:grpSpPr>
        <p:sp>
          <p:nvSpPr>
            <p:cNvPr id="17" name="Freeform 25"/>
            <p:cNvSpPr>
              <a:spLocks/>
            </p:cNvSpPr>
            <p:nvPr/>
          </p:nvSpPr>
          <p:spPr bwMode="auto">
            <a:xfrm>
              <a:off x="0" y="22"/>
              <a:ext cx="217" cy="215"/>
            </a:xfrm>
            <a:custGeom>
              <a:avLst/>
              <a:gdLst>
                <a:gd name="T0" fmla="*/ 87 w 92"/>
                <a:gd name="T1" fmla="*/ 41 h 91"/>
                <a:gd name="T2" fmla="*/ 83 w 92"/>
                <a:gd name="T3" fmla="*/ 45 h 91"/>
                <a:gd name="T4" fmla="*/ 83 w 92"/>
                <a:gd name="T5" fmla="*/ 67 h 91"/>
                <a:gd name="T6" fmla="*/ 73 w 92"/>
                <a:gd name="T7" fmla="*/ 81 h 91"/>
                <a:gd name="T8" fmla="*/ 68 w 92"/>
                <a:gd name="T9" fmla="*/ 82 h 91"/>
                <a:gd name="T10" fmla="*/ 24 w 92"/>
                <a:gd name="T11" fmla="*/ 82 h 91"/>
                <a:gd name="T12" fmla="*/ 9 w 92"/>
                <a:gd name="T13" fmla="*/ 67 h 91"/>
                <a:gd name="T14" fmla="*/ 9 w 92"/>
                <a:gd name="T15" fmla="*/ 24 h 91"/>
                <a:gd name="T16" fmla="*/ 24 w 92"/>
                <a:gd name="T17" fmla="*/ 8 h 91"/>
                <a:gd name="T18" fmla="*/ 46 w 92"/>
                <a:gd name="T19" fmla="*/ 8 h 91"/>
                <a:gd name="T20" fmla="*/ 50 w 92"/>
                <a:gd name="T21" fmla="*/ 4 h 91"/>
                <a:gd name="T22" fmla="*/ 46 w 92"/>
                <a:gd name="T23" fmla="*/ 0 h 91"/>
                <a:gd name="T24" fmla="*/ 24 w 92"/>
                <a:gd name="T25" fmla="*/ 0 h 91"/>
                <a:gd name="T26" fmla="*/ 0 w 92"/>
                <a:gd name="T27" fmla="*/ 24 h 91"/>
                <a:gd name="T28" fmla="*/ 0 w 92"/>
                <a:gd name="T29" fmla="*/ 67 h 91"/>
                <a:gd name="T30" fmla="*/ 24 w 92"/>
                <a:gd name="T31" fmla="*/ 91 h 91"/>
                <a:gd name="T32" fmla="*/ 68 w 92"/>
                <a:gd name="T33" fmla="*/ 91 h 91"/>
                <a:gd name="T34" fmla="*/ 76 w 92"/>
                <a:gd name="T35" fmla="*/ 89 h 91"/>
                <a:gd name="T36" fmla="*/ 92 w 92"/>
                <a:gd name="T37" fmla="*/ 67 h 91"/>
                <a:gd name="T38" fmla="*/ 92 w 92"/>
                <a:gd name="T39" fmla="*/ 45 h 91"/>
                <a:gd name="T40" fmla="*/ 87 w 92"/>
                <a:gd name="T41" fmla="*/ 4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 h="91">
                  <a:moveTo>
                    <a:pt x="87" y="41"/>
                  </a:moveTo>
                  <a:cubicBezTo>
                    <a:pt x="85" y="41"/>
                    <a:pt x="83" y="43"/>
                    <a:pt x="83" y="45"/>
                  </a:cubicBezTo>
                  <a:cubicBezTo>
                    <a:pt x="83" y="67"/>
                    <a:pt x="83" y="67"/>
                    <a:pt x="83" y="67"/>
                  </a:cubicBezTo>
                  <a:cubicBezTo>
                    <a:pt x="83" y="73"/>
                    <a:pt x="79" y="79"/>
                    <a:pt x="73" y="81"/>
                  </a:cubicBezTo>
                  <a:cubicBezTo>
                    <a:pt x="71" y="82"/>
                    <a:pt x="70" y="82"/>
                    <a:pt x="68" y="82"/>
                  </a:cubicBezTo>
                  <a:cubicBezTo>
                    <a:pt x="24" y="82"/>
                    <a:pt x="24" y="82"/>
                    <a:pt x="24" y="82"/>
                  </a:cubicBezTo>
                  <a:cubicBezTo>
                    <a:pt x="16" y="82"/>
                    <a:pt x="9" y="75"/>
                    <a:pt x="9" y="67"/>
                  </a:cubicBezTo>
                  <a:cubicBezTo>
                    <a:pt x="9" y="24"/>
                    <a:pt x="9" y="24"/>
                    <a:pt x="9" y="24"/>
                  </a:cubicBezTo>
                  <a:cubicBezTo>
                    <a:pt x="9" y="15"/>
                    <a:pt x="16" y="8"/>
                    <a:pt x="24" y="8"/>
                  </a:cubicBezTo>
                  <a:cubicBezTo>
                    <a:pt x="46" y="8"/>
                    <a:pt x="46" y="8"/>
                    <a:pt x="46" y="8"/>
                  </a:cubicBezTo>
                  <a:cubicBezTo>
                    <a:pt x="48" y="8"/>
                    <a:pt x="50" y="6"/>
                    <a:pt x="50" y="4"/>
                  </a:cubicBezTo>
                  <a:cubicBezTo>
                    <a:pt x="50" y="2"/>
                    <a:pt x="48" y="0"/>
                    <a:pt x="46" y="0"/>
                  </a:cubicBezTo>
                  <a:cubicBezTo>
                    <a:pt x="24" y="0"/>
                    <a:pt x="24" y="0"/>
                    <a:pt x="24" y="0"/>
                  </a:cubicBezTo>
                  <a:cubicBezTo>
                    <a:pt x="11" y="0"/>
                    <a:pt x="0" y="10"/>
                    <a:pt x="0" y="24"/>
                  </a:cubicBezTo>
                  <a:cubicBezTo>
                    <a:pt x="0" y="67"/>
                    <a:pt x="0" y="67"/>
                    <a:pt x="0" y="67"/>
                  </a:cubicBezTo>
                  <a:cubicBezTo>
                    <a:pt x="0" y="80"/>
                    <a:pt x="11" y="91"/>
                    <a:pt x="24" y="91"/>
                  </a:cubicBezTo>
                  <a:cubicBezTo>
                    <a:pt x="68" y="91"/>
                    <a:pt x="68" y="91"/>
                    <a:pt x="68" y="91"/>
                  </a:cubicBezTo>
                  <a:cubicBezTo>
                    <a:pt x="71" y="91"/>
                    <a:pt x="74" y="90"/>
                    <a:pt x="76" y="89"/>
                  </a:cubicBezTo>
                  <a:cubicBezTo>
                    <a:pt x="85" y="86"/>
                    <a:pt x="92" y="77"/>
                    <a:pt x="92" y="67"/>
                  </a:cubicBezTo>
                  <a:cubicBezTo>
                    <a:pt x="92" y="45"/>
                    <a:pt x="92" y="45"/>
                    <a:pt x="92" y="45"/>
                  </a:cubicBezTo>
                  <a:cubicBezTo>
                    <a:pt x="92" y="43"/>
                    <a:pt x="90" y="41"/>
                    <a:pt x="87" y="4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8" name="Freeform 26"/>
            <p:cNvSpPr>
              <a:spLocks noEditPoints="1"/>
            </p:cNvSpPr>
            <p:nvPr/>
          </p:nvSpPr>
          <p:spPr bwMode="auto">
            <a:xfrm>
              <a:off x="135" y="0"/>
              <a:ext cx="104" cy="104"/>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5 h 44"/>
                <a:gd name="T12" fmla="*/ 8 w 44"/>
                <a:gd name="T13" fmla="*/ 22 h 44"/>
                <a:gd name="T14" fmla="*/ 22 w 44"/>
                <a:gd name="T15" fmla="*/ 8 h 44"/>
                <a:gd name="T16" fmla="*/ 35 w 44"/>
                <a:gd name="T17" fmla="*/ 22 h 44"/>
                <a:gd name="T18" fmla="*/ 22 w 44"/>
                <a:gd name="T19" fmla="*/ 3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9"/>
                    <a:pt x="0" y="22"/>
                  </a:cubicBezTo>
                  <a:cubicBezTo>
                    <a:pt x="0" y="34"/>
                    <a:pt x="10" y="44"/>
                    <a:pt x="22" y="44"/>
                  </a:cubicBezTo>
                  <a:cubicBezTo>
                    <a:pt x="34" y="44"/>
                    <a:pt x="44" y="34"/>
                    <a:pt x="44" y="22"/>
                  </a:cubicBezTo>
                  <a:cubicBezTo>
                    <a:pt x="44" y="9"/>
                    <a:pt x="34" y="0"/>
                    <a:pt x="22" y="0"/>
                  </a:cubicBezTo>
                  <a:moveTo>
                    <a:pt x="22" y="35"/>
                  </a:moveTo>
                  <a:cubicBezTo>
                    <a:pt x="14" y="35"/>
                    <a:pt x="8" y="29"/>
                    <a:pt x="8" y="22"/>
                  </a:cubicBezTo>
                  <a:cubicBezTo>
                    <a:pt x="8" y="14"/>
                    <a:pt x="14" y="8"/>
                    <a:pt x="22" y="8"/>
                  </a:cubicBezTo>
                  <a:cubicBezTo>
                    <a:pt x="29" y="8"/>
                    <a:pt x="35" y="14"/>
                    <a:pt x="35" y="22"/>
                  </a:cubicBezTo>
                  <a:cubicBezTo>
                    <a:pt x="35" y="29"/>
                    <a:pt x="29" y="35"/>
                    <a:pt x="22" y="3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9" name="Freeform 27"/>
            <p:cNvSpPr>
              <a:spLocks/>
            </p:cNvSpPr>
            <p:nvPr/>
          </p:nvSpPr>
          <p:spPr bwMode="auto">
            <a:xfrm>
              <a:off x="80" y="97"/>
              <a:ext cx="57" cy="21"/>
            </a:xfrm>
            <a:custGeom>
              <a:avLst/>
              <a:gdLst>
                <a:gd name="T0" fmla="*/ 0 w 24"/>
                <a:gd name="T1" fmla="*/ 4 h 9"/>
                <a:gd name="T2" fmla="*/ 5 w 24"/>
                <a:gd name="T3" fmla="*/ 9 h 9"/>
                <a:gd name="T4" fmla="*/ 20 w 24"/>
                <a:gd name="T5" fmla="*/ 9 h 9"/>
                <a:gd name="T6" fmla="*/ 24 w 24"/>
                <a:gd name="T7" fmla="*/ 4 h 9"/>
                <a:gd name="T8" fmla="*/ 20 w 24"/>
                <a:gd name="T9" fmla="*/ 0 h 9"/>
                <a:gd name="T10" fmla="*/ 5 w 24"/>
                <a:gd name="T11" fmla="*/ 0 h 9"/>
                <a:gd name="T12" fmla="*/ 0 w 24"/>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24" h="9">
                  <a:moveTo>
                    <a:pt x="0" y="4"/>
                  </a:moveTo>
                  <a:cubicBezTo>
                    <a:pt x="0" y="7"/>
                    <a:pt x="2" y="9"/>
                    <a:pt x="5" y="9"/>
                  </a:cubicBezTo>
                  <a:cubicBezTo>
                    <a:pt x="20" y="9"/>
                    <a:pt x="20" y="9"/>
                    <a:pt x="20" y="9"/>
                  </a:cubicBezTo>
                  <a:cubicBezTo>
                    <a:pt x="22" y="9"/>
                    <a:pt x="24" y="7"/>
                    <a:pt x="24" y="4"/>
                  </a:cubicBezTo>
                  <a:cubicBezTo>
                    <a:pt x="24" y="2"/>
                    <a:pt x="22" y="0"/>
                    <a:pt x="20" y="0"/>
                  </a:cubicBezTo>
                  <a:cubicBezTo>
                    <a:pt x="5" y="0"/>
                    <a:pt x="5" y="0"/>
                    <a:pt x="5" y="0"/>
                  </a:cubicBezTo>
                  <a:cubicBezTo>
                    <a:pt x="2" y="0"/>
                    <a:pt x="0" y="2"/>
                    <a:pt x="0" y="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0" name="Freeform 28"/>
            <p:cNvSpPr>
              <a:spLocks/>
            </p:cNvSpPr>
            <p:nvPr/>
          </p:nvSpPr>
          <p:spPr bwMode="auto">
            <a:xfrm>
              <a:off x="80" y="140"/>
              <a:ext cx="57" cy="21"/>
            </a:xfrm>
            <a:custGeom>
              <a:avLst/>
              <a:gdLst>
                <a:gd name="T0" fmla="*/ 20 w 24"/>
                <a:gd name="T1" fmla="*/ 0 h 9"/>
                <a:gd name="T2" fmla="*/ 5 w 24"/>
                <a:gd name="T3" fmla="*/ 0 h 9"/>
                <a:gd name="T4" fmla="*/ 0 w 24"/>
                <a:gd name="T5" fmla="*/ 4 h 9"/>
                <a:gd name="T6" fmla="*/ 5 w 24"/>
                <a:gd name="T7" fmla="*/ 9 h 9"/>
                <a:gd name="T8" fmla="*/ 20 w 24"/>
                <a:gd name="T9" fmla="*/ 9 h 9"/>
                <a:gd name="T10" fmla="*/ 24 w 24"/>
                <a:gd name="T11" fmla="*/ 4 h 9"/>
                <a:gd name="T12" fmla="*/ 20 w 24"/>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4" h="9">
                  <a:moveTo>
                    <a:pt x="20" y="0"/>
                  </a:moveTo>
                  <a:cubicBezTo>
                    <a:pt x="5" y="0"/>
                    <a:pt x="5" y="0"/>
                    <a:pt x="5" y="0"/>
                  </a:cubicBezTo>
                  <a:cubicBezTo>
                    <a:pt x="2" y="0"/>
                    <a:pt x="0" y="2"/>
                    <a:pt x="0" y="4"/>
                  </a:cubicBezTo>
                  <a:cubicBezTo>
                    <a:pt x="0" y="7"/>
                    <a:pt x="2" y="9"/>
                    <a:pt x="5" y="9"/>
                  </a:cubicBezTo>
                  <a:cubicBezTo>
                    <a:pt x="20" y="9"/>
                    <a:pt x="20" y="9"/>
                    <a:pt x="20" y="9"/>
                  </a:cubicBezTo>
                  <a:cubicBezTo>
                    <a:pt x="22" y="9"/>
                    <a:pt x="24" y="7"/>
                    <a:pt x="24" y="4"/>
                  </a:cubicBezTo>
                  <a:cubicBezTo>
                    <a:pt x="24" y="2"/>
                    <a:pt x="22" y="0"/>
                    <a:pt x="2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grpSp>
      <p:grpSp>
        <p:nvGrpSpPr>
          <p:cNvPr id="21" name="Group 29"/>
          <p:cNvGrpSpPr>
            <a:grpSpLocks/>
          </p:cNvGrpSpPr>
          <p:nvPr/>
        </p:nvGrpSpPr>
        <p:grpSpPr bwMode="auto">
          <a:xfrm>
            <a:off x="1757363" y="2194602"/>
            <a:ext cx="374650" cy="376354"/>
            <a:chOff x="0" y="0"/>
            <a:chExt cx="236" cy="237"/>
          </a:xfrm>
        </p:grpSpPr>
        <p:sp>
          <p:nvSpPr>
            <p:cNvPr id="22" name="Freeform 30"/>
            <p:cNvSpPr>
              <a:spLocks noEditPoints="1"/>
            </p:cNvSpPr>
            <p:nvPr/>
          </p:nvSpPr>
          <p:spPr bwMode="auto">
            <a:xfrm>
              <a:off x="63" y="64"/>
              <a:ext cx="109" cy="109"/>
            </a:xfrm>
            <a:custGeom>
              <a:avLst/>
              <a:gdLst>
                <a:gd name="T0" fmla="*/ 40 w 46"/>
                <a:gd name="T1" fmla="*/ 1 h 46"/>
                <a:gd name="T2" fmla="*/ 13 w 46"/>
                <a:gd name="T3" fmla="*/ 10 h 46"/>
                <a:gd name="T4" fmla="*/ 13 w 46"/>
                <a:gd name="T5" fmla="*/ 10 h 46"/>
                <a:gd name="T6" fmla="*/ 12 w 46"/>
                <a:gd name="T7" fmla="*/ 11 h 46"/>
                <a:gd name="T8" fmla="*/ 12 w 46"/>
                <a:gd name="T9" fmla="*/ 11 h 46"/>
                <a:gd name="T10" fmla="*/ 11 w 46"/>
                <a:gd name="T11" fmla="*/ 11 h 46"/>
                <a:gd name="T12" fmla="*/ 11 w 46"/>
                <a:gd name="T13" fmla="*/ 12 h 46"/>
                <a:gd name="T14" fmla="*/ 11 w 46"/>
                <a:gd name="T15" fmla="*/ 12 h 46"/>
                <a:gd name="T16" fmla="*/ 10 w 46"/>
                <a:gd name="T17" fmla="*/ 13 h 46"/>
                <a:gd name="T18" fmla="*/ 10 w 46"/>
                <a:gd name="T19" fmla="*/ 13 h 46"/>
                <a:gd name="T20" fmla="*/ 0 w 46"/>
                <a:gd name="T21" fmla="*/ 40 h 46"/>
                <a:gd name="T22" fmla="*/ 1 w 46"/>
                <a:gd name="T23" fmla="*/ 45 h 46"/>
                <a:gd name="T24" fmla="*/ 4 w 46"/>
                <a:gd name="T25" fmla="*/ 46 h 46"/>
                <a:gd name="T26" fmla="*/ 6 w 46"/>
                <a:gd name="T27" fmla="*/ 46 h 46"/>
                <a:gd name="T28" fmla="*/ 33 w 46"/>
                <a:gd name="T29" fmla="*/ 36 h 46"/>
                <a:gd name="T30" fmla="*/ 33 w 46"/>
                <a:gd name="T31" fmla="*/ 36 h 46"/>
                <a:gd name="T32" fmla="*/ 34 w 46"/>
                <a:gd name="T33" fmla="*/ 35 h 46"/>
                <a:gd name="T34" fmla="*/ 34 w 46"/>
                <a:gd name="T35" fmla="*/ 35 h 46"/>
                <a:gd name="T36" fmla="*/ 35 w 46"/>
                <a:gd name="T37" fmla="*/ 35 h 46"/>
                <a:gd name="T38" fmla="*/ 35 w 46"/>
                <a:gd name="T39" fmla="*/ 34 h 46"/>
                <a:gd name="T40" fmla="*/ 35 w 46"/>
                <a:gd name="T41" fmla="*/ 34 h 46"/>
                <a:gd name="T42" fmla="*/ 36 w 46"/>
                <a:gd name="T43" fmla="*/ 33 h 46"/>
                <a:gd name="T44" fmla="*/ 36 w 46"/>
                <a:gd name="T45" fmla="*/ 33 h 46"/>
                <a:gd name="T46" fmla="*/ 45 w 46"/>
                <a:gd name="T47" fmla="*/ 6 h 46"/>
                <a:gd name="T48" fmla="*/ 44 w 46"/>
                <a:gd name="T49" fmla="*/ 2 h 46"/>
                <a:gd name="T50" fmla="*/ 40 w 46"/>
                <a:gd name="T51" fmla="*/ 1 h 46"/>
                <a:gd name="T52" fmla="*/ 12 w 46"/>
                <a:gd name="T53" fmla="*/ 34 h 46"/>
                <a:gd name="T54" fmla="*/ 16 w 46"/>
                <a:gd name="T55" fmla="*/ 22 h 46"/>
                <a:gd name="T56" fmla="*/ 24 w 46"/>
                <a:gd name="T57" fmla="*/ 30 h 46"/>
                <a:gd name="T58" fmla="*/ 12 w 46"/>
                <a:gd name="T59"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6" h="46">
                  <a:moveTo>
                    <a:pt x="40" y="1"/>
                  </a:moveTo>
                  <a:cubicBezTo>
                    <a:pt x="13" y="10"/>
                    <a:pt x="13" y="10"/>
                    <a:pt x="13" y="10"/>
                  </a:cubicBezTo>
                  <a:cubicBezTo>
                    <a:pt x="13" y="10"/>
                    <a:pt x="13" y="10"/>
                    <a:pt x="13" y="10"/>
                  </a:cubicBezTo>
                  <a:cubicBezTo>
                    <a:pt x="12" y="10"/>
                    <a:pt x="12" y="11"/>
                    <a:pt x="12" y="11"/>
                  </a:cubicBezTo>
                  <a:cubicBezTo>
                    <a:pt x="12" y="11"/>
                    <a:pt x="12" y="11"/>
                    <a:pt x="12" y="11"/>
                  </a:cubicBezTo>
                  <a:cubicBezTo>
                    <a:pt x="12" y="11"/>
                    <a:pt x="11" y="11"/>
                    <a:pt x="11" y="11"/>
                  </a:cubicBezTo>
                  <a:cubicBezTo>
                    <a:pt x="11" y="11"/>
                    <a:pt x="11" y="12"/>
                    <a:pt x="11" y="12"/>
                  </a:cubicBezTo>
                  <a:cubicBezTo>
                    <a:pt x="11" y="12"/>
                    <a:pt x="11" y="12"/>
                    <a:pt x="11" y="12"/>
                  </a:cubicBezTo>
                  <a:cubicBezTo>
                    <a:pt x="11" y="12"/>
                    <a:pt x="10" y="12"/>
                    <a:pt x="10" y="13"/>
                  </a:cubicBezTo>
                  <a:cubicBezTo>
                    <a:pt x="10" y="13"/>
                    <a:pt x="10" y="13"/>
                    <a:pt x="10" y="13"/>
                  </a:cubicBezTo>
                  <a:cubicBezTo>
                    <a:pt x="0" y="40"/>
                    <a:pt x="0" y="40"/>
                    <a:pt x="0" y="40"/>
                  </a:cubicBezTo>
                  <a:cubicBezTo>
                    <a:pt x="0" y="42"/>
                    <a:pt x="0" y="43"/>
                    <a:pt x="1" y="45"/>
                  </a:cubicBezTo>
                  <a:cubicBezTo>
                    <a:pt x="2" y="45"/>
                    <a:pt x="3" y="46"/>
                    <a:pt x="4" y="46"/>
                  </a:cubicBezTo>
                  <a:cubicBezTo>
                    <a:pt x="5" y="46"/>
                    <a:pt x="5" y="46"/>
                    <a:pt x="6" y="46"/>
                  </a:cubicBezTo>
                  <a:cubicBezTo>
                    <a:pt x="33" y="36"/>
                    <a:pt x="33" y="36"/>
                    <a:pt x="33" y="36"/>
                  </a:cubicBezTo>
                  <a:cubicBezTo>
                    <a:pt x="33" y="36"/>
                    <a:pt x="33" y="36"/>
                    <a:pt x="33" y="36"/>
                  </a:cubicBezTo>
                  <a:cubicBezTo>
                    <a:pt x="34" y="36"/>
                    <a:pt x="34" y="35"/>
                    <a:pt x="34" y="35"/>
                  </a:cubicBezTo>
                  <a:cubicBezTo>
                    <a:pt x="34" y="35"/>
                    <a:pt x="34" y="35"/>
                    <a:pt x="34" y="35"/>
                  </a:cubicBezTo>
                  <a:cubicBezTo>
                    <a:pt x="34" y="35"/>
                    <a:pt x="35" y="35"/>
                    <a:pt x="35" y="35"/>
                  </a:cubicBezTo>
                  <a:cubicBezTo>
                    <a:pt x="35" y="35"/>
                    <a:pt x="35" y="34"/>
                    <a:pt x="35" y="34"/>
                  </a:cubicBezTo>
                  <a:cubicBezTo>
                    <a:pt x="35" y="34"/>
                    <a:pt x="35" y="34"/>
                    <a:pt x="35" y="34"/>
                  </a:cubicBezTo>
                  <a:cubicBezTo>
                    <a:pt x="35" y="34"/>
                    <a:pt x="35" y="34"/>
                    <a:pt x="36" y="33"/>
                  </a:cubicBezTo>
                  <a:cubicBezTo>
                    <a:pt x="36" y="33"/>
                    <a:pt x="36" y="33"/>
                    <a:pt x="36" y="33"/>
                  </a:cubicBezTo>
                  <a:cubicBezTo>
                    <a:pt x="45" y="6"/>
                    <a:pt x="45" y="6"/>
                    <a:pt x="45" y="6"/>
                  </a:cubicBezTo>
                  <a:cubicBezTo>
                    <a:pt x="46" y="4"/>
                    <a:pt x="46" y="3"/>
                    <a:pt x="44" y="2"/>
                  </a:cubicBezTo>
                  <a:cubicBezTo>
                    <a:pt x="43" y="0"/>
                    <a:pt x="42" y="0"/>
                    <a:pt x="40" y="1"/>
                  </a:cubicBezTo>
                  <a:moveTo>
                    <a:pt x="12" y="34"/>
                  </a:moveTo>
                  <a:cubicBezTo>
                    <a:pt x="16" y="22"/>
                    <a:pt x="16" y="22"/>
                    <a:pt x="16" y="22"/>
                  </a:cubicBezTo>
                  <a:cubicBezTo>
                    <a:pt x="24" y="30"/>
                    <a:pt x="24" y="30"/>
                    <a:pt x="24" y="30"/>
                  </a:cubicBezTo>
                  <a:lnTo>
                    <a:pt x="12"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3" name="Freeform 31"/>
            <p:cNvSpPr>
              <a:spLocks noEditPoints="1"/>
            </p:cNvSpPr>
            <p:nvPr/>
          </p:nvSpPr>
          <p:spPr bwMode="auto">
            <a:xfrm>
              <a:off x="0" y="0"/>
              <a:ext cx="236" cy="237"/>
            </a:xfrm>
            <a:custGeom>
              <a:avLst/>
              <a:gdLst>
                <a:gd name="T0" fmla="*/ 81 w 100"/>
                <a:gd name="T1" fmla="*/ 0 h 100"/>
                <a:gd name="T2" fmla="*/ 18 w 100"/>
                <a:gd name="T3" fmla="*/ 0 h 100"/>
                <a:gd name="T4" fmla="*/ 0 w 100"/>
                <a:gd name="T5" fmla="*/ 18 h 100"/>
                <a:gd name="T6" fmla="*/ 0 w 100"/>
                <a:gd name="T7" fmla="*/ 82 h 100"/>
                <a:gd name="T8" fmla="*/ 18 w 100"/>
                <a:gd name="T9" fmla="*/ 100 h 100"/>
                <a:gd name="T10" fmla="*/ 81 w 100"/>
                <a:gd name="T11" fmla="*/ 100 h 100"/>
                <a:gd name="T12" fmla="*/ 85 w 100"/>
                <a:gd name="T13" fmla="*/ 100 h 100"/>
                <a:gd name="T14" fmla="*/ 100 w 100"/>
                <a:gd name="T15" fmla="*/ 82 h 100"/>
                <a:gd name="T16" fmla="*/ 100 w 100"/>
                <a:gd name="T17" fmla="*/ 18 h 100"/>
                <a:gd name="T18" fmla="*/ 81 w 100"/>
                <a:gd name="T19" fmla="*/ 0 h 100"/>
                <a:gd name="T20" fmla="*/ 92 w 100"/>
                <a:gd name="T21" fmla="*/ 82 h 100"/>
                <a:gd name="T22" fmla="*/ 84 w 100"/>
                <a:gd name="T23" fmla="*/ 91 h 100"/>
                <a:gd name="T24" fmla="*/ 81 w 100"/>
                <a:gd name="T25" fmla="*/ 92 h 100"/>
                <a:gd name="T26" fmla="*/ 18 w 100"/>
                <a:gd name="T27" fmla="*/ 92 h 100"/>
                <a:gd name="T28" fmla="*/ 8 w 100"/>
                <a:gd name="T29" fmla="*/ 82 h 100"/>
                <a:gd name="T30" fmla="*/ 8 w 100"/>
                <a:gd name="T31" fmla="*/ 18 h 100"/>
                <a:gd name="T32" fmla="*/ 18 w 100"/>
                <a:gd name="T33" fmla="*/ 8 h 100"/>
                <a:gd name="T34" fmla="*/ 81 w 100"/>
                <a:gd name="T35" fmla="*/ 8 h 100"/>
                <a:gd name="T36" fmla="*/ 92 w 100"/>
                <a:gd name="T37" fmla="*/ 18 h 100"/>
                <a:gd name="T38" fmla="*/ 92 w 100"/>
                <a:gd name="T39" fmla="*/ 8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0" h="100">
                  <a:moveTo>
                    <a:pt x="81" y="0"/>
                  </a:moveTo>
                  <a:cubicBezTo>
                    <a:pt x="18" y="0"/>
                    <a:pt x="18" y="0"/>
                    <a:pt x="18" y="0"/>
                  </a:cubicBezTo>
                  <a:cubicBezTo>
                    <a:pt x="8" y="0"/>
                    <a:pt x="0" y="8"/>
                    <a:pt x="0" y="18"/>
                  </a:cubicBezTo>
                  <a:cubicBezTo>
                    <a:pt x="0" y="82"/>
                    <a:pt x="0" y="82"/>
                    <a:pt x="0" y="82"/>
                  </a:cubicBezTo>
                  <a:cubicBezTo>
                    <a:pt x="0" y="92"/>
                    <a:pt x="8" y="100"/>
                    <a:pt x="18" y="100"/>
                  </a:cubicBezTo>
                  <a:cubicBezTo>
                    <a:pt x="81" y="100"/>
                    <a:pt x="81" y="100"/>
                    <a:pt x="81" y="100"/>
                  </a:cubicBezTo>
                  <a:cubicBezTo>
                    <a:pt x="83" y="100"/>
                    <a:pt x="84" y="100"/>
                    <a:pt x="85" y="100"/>
                  </a:cubicBezTo>
                  <a:cubicBezTo>
                    <a:pt x="94" y="98"/>
                    <a:pt x="100" y="90"/>
                    <a:pt x="100" y="82"/>
                  </a:cubicBezTo>
                  <a:cubicBezTo>
                    <a:pt x="100" y="18"/>
                    <a:pt x="100" y="18"/>
                    <a:pt x="100" y="18"/>
                  </a:cubicBezTo>
                  <a:cubicBezTo>
                    <a:pt x="100" y="8"/>
                    <a:pt x="92" y="0"/>
                    <a:pt x="81" y="0"/>
                  </a:cubicBezTo>
                  <a:moveTo>
                    <a:pt x="92" y="82"/>
                  </a:moveTo>
                  <a:cubicBezTo>
                    <a:pt x="92" y="86"/>
                    <a:pt x="88" y="90"/>
                    <a:pt x="84" y="91"/>
                  </a:cubicBezTo>
                  <a:cubicBezTo>
                    <a:pt x="83" y="92"/>
                    <a:pt x="82" y="92"/>
                    <a:pt x="81" y="92"/>
                  </a:cubicBezTo>
                  <a:cubicBezTo>
                    <a:pt x="18" y="92"/>
                    <a:pt x="18" y="92"/>
                    <a:pt x="18" y="92"/>
                  </a:cubicBezTo>
                  <a:cubicBezTo>
                    <a:pt x="13" y="92"/>
                    <a:pt x="8" y="87"/>
                    <a:pt x="8" y="82"/>
                  </a:cubicBezTo>
                  <a:cubicBezTo>
                    <a:pt x="8" y="18"/>
                    <a:pt x="8" y="18"/>
                    <a:pt x="8" y="18"/>
                  </a:cubicBezTo>
                  <a:cubicBezTo>
                    <a:pt x="8" y="13"/>
                    <a:pt x="13" y="8"/>
                    <a:pt x="18" y="8"/>
                  </a:cubicBezTo>
                  <a:cubicBezTo>
                    <a:pt x="81" y="8"/>
                    <a:pt x="81" y="8"/>
                    <a:pt x="81" y="8"/>
                  </a:cubicBezTo>
                  <a:cubicBezTo>
                    <a:pt x="87" y="8"/>
                    <a:pt x="92" y="13"/>
                    <a:pt x="92" y="18"/>
                  </a:cubicBezTo>
                  <a:lnTo>
                    <a:pt x="92" y="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grpSp>
      <p:sp>
        <p:nvSpPr>
          <p:cNvPr id="24" name="TextBox 13"/>
          <p:cNvSpPr txBox="1"/>
          <p:nvPr/>
        </p:nvSpPr>
        <p:spPr>
          <a:xfrm>
            <a:off x="1326358" y="3066411"/>
            <a:ext cx="1464469" cy="184666"/>
          </a:xfrm>
          <a:prstGeom prst="rect">
            <a:avLst/>
          </a:prstGeom>
          <a:noFill/>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eaLnBrk="1" hangingPunct="1">
              <a:spcBef>
                <a:spcPct val="20000"/>
              </a:spcBef>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sym typeface="Arial" pitchFamily="34" charset="0"/>
              </a:rPr>
              <a:t>Click Edit Title</a:t>
            </a:r>
            <a:endParaRPr lang="en-US" altLang="zh-CN" sz="1200" dirty="0">
              <a:solidFill>
                <a:schemeClr val="accent1"/>
              </a:solidFill>
              <a:latin typeface="微软雅黑" panose="020B0503020204020204" pitchFamily="34" charset="-122"/>
              <a:ea typeface="微软雅黑" panose="020B0503020204020204" pitchFamily="34" charset="-122"/>
              <a:cs typeface="宋体" pitchFamily="2" charset="-122"/>
              <a:sym typeface="Arial" pitchFamily="34" charset="0"/>
            </a:endParaRPr>
          </a:p>
        </p:txBody>
      </p:sp>
      <p:sp>
        <p:nvSpPr>
          <p:cNvPr id="25" name="TextBox 13"/>
          <p:cNvSpPr txBox="1"/>
          <p:nvPr/>
        </p:nvSpPr>
        <p:spPr>
          <a:xfrm>
            <a:off x="1328739" y="3281914"/>
            <a:ext cx="1543049" cy="276999"/>
          </a:xfrm>
          <a:prstGeom prst="rect">
            <a:avLst/>
          </a:prstGeom>
          <a:noFill/>
        </p:spPr>
        <p:txBody>
          <a:bodyPr wrap="square" lIns="0" tIns="0" rIns="0" bIns="0">
            <a:spAutoFit/>
          </a:bodyPr>
          <a:lstStyle/>
          <a:p>
            <a:pPr defTabSz="912613" eaLnBrk="1" fontAlgn="auto" hangingPunct="1">
              <a:spcBef>
                <a:spcPct val="20000"/>
              </a:spcBef>
              <a:spcAft>
                <a:spcPts val="0"/>
              </a:spcAft>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6" name="TextBox 13"/>
          <p:cNvSpPr txBox="1"/>
          <p:nvPr/>
        </p:nvSpPr>
        <p:spPr>
          <a:xfrm>
            <a:off x="3133329" y="1883357"/>
            <a:ext cx="1464469" cy="184666"/>
          </a:xfrm>
          <a:prstGeom prst="rect">
            <a:avLst/>
          </a:prstGeom>
          <a:noFill/>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eaLnBrk="1" hangingPunct="1">
              <a:spcBef>
                <a:spcPct val="20000"/>
              </a:spcBef>
            </a:pPr>
            <a:r>
              <a:rPr lang="zh-CN" altLang="en-US" sz="1200" dirty="0">
                <a:solidFill>
                  <a:schemeClr val="accent2"/>
                </a:solidFill>
                <a:latin typeface="微软雅黑" panose="020B0503020204020204" pitchFamily="34" charset="-122"/>
                <a:ea typeface="微软雅黑" panose="020B0503020204020204" pitchFamily="34" charset="-122"/>
                <a:cs typeface="宋体" pitchFamily="2" charset="-122"/>
                <a:sym typeface="Arial" pitchFamily="34" charset="0"/>
              </a:rPr>
              <a:t>Click Edit Title</a:t>
            </a:r>
            <a:endParaRPr lang="en-US" altLang="zh-CN" sz="1200" dirty="0">
              <a:solidFill>
                <a:schemeClr val="accent2"/>
              </a:solidFill>
              <a:latin typeface="微软雅黑" panose="020B0503020204020204" pitchFamily="34" charset="-122"/>
              <a:ea typeface="微软雅黑" panose="020B0503020204020204" pitchFamily="34" charset="-122"/>
              <a:cs typeface="宋体" pitchFamily="2" charset="-122"/>
              <a:sym typeface="Arial" pitchFamily="34" charset="0"/>
            </a:endParaRPr>
          </a:p>
        </p:txBody>
      </p:sp>
      <p:sp>
        <p:nvSpPr>
          <p:cNvPr id="27" name="TextBox 13"/>
          <p:cNvSpPr txBox="1"/>
          <p:nvPr/>
        </p:nvSpPr>
        <p:spPr>
          <a:xfrm>
            <a:off x="3135710" y="2098860"/>
            <a:ext cx="1543049" cy="276999"/>
          </a:xfrm>
          <a:prstGeom prst="rect">
            <a:avLst/>
          </a:prstGeom>
          <a:noFill/>
        </p:spPr>
        <p:txBody>
          <a:bodyPr wrap="square" lIns="0" tIns="0" rIns="0" bIns="0">
            <a:spAutoFit/>
          </a:bodyPr>
          <a:lstStyle/>
          <a:p>
            <a:pPr defTabSz="912613" eaLnBrk="1" fontAlgn="auto" hangingPunct="1">
              <a:spcBef>
                <a:spcPct val="20000"/>
              </a:spcBef>
              <a:spcAft>
                <a:spcPts val="0"/>
              </a:spcAft>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8" name="TextBox 13"/>
          <p:cNvSpPr txBox="1"/>
          <p:nvPr/>
        </p:nvSpPr>
        <p:spPr>
          <a:xfrm>
            <a:off x="4851168" y="3067768"/>
            <a:ext cx="1464469" cy="184666"/>
          </a:xfrm>
          <a:prstGeom prst="rect">
            <a:avLst/>
          </a:prstGeom>
          <a:noFill/>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eaLnBrk="1" hangingPunct="1">
              <a:spcBef>
                <a:spcPct val="20000"/>
              </a:spcBef>
            </a:pPr>
            <a:r>
              <a:rPr lang="zh-CN" altLang="en-US" sz="1200" dirty="0">
                <a:solidFill>
                  <a:schemeClr val="accent3"/>
                </a:solidFill>
                <a:latin typeface="微软雅黑" panose="020B0503020204020204" pitchFamily="34" charset="-122"/>
                <a:ea typeface="微软雅黑" panose="020B0503020204020204" pitchFamily="34" charset="-122"/>
                <a:cs typeface="宋体" pitchFamily="2" charset="-122"/>
                <a:sym typeface="Arial" pitchFamily="34" charset="0"/>
              </a:rPr>
              <a:t>Click Edit Title</a:t>
            </a:r>
            <a:endParaRPr lang="en-US" altLang="zh-CN" sz="1200" dirty="0">
              <a:solidFill>
                <a:schemeClr val="accent3"/>
              </a:solidFill>
              <a:latin typeface="微软雅黑" panose="020B0503020204020204" pitchFamily="34" charset="-122"/>
              <a:ea typeface="微软雅黑" panose="020B0503020204020204" pitchFamily="34" charset="-122"/>
              <a:cs typeface="宋体" pitchFamily="2" charset="-122"/>
              <a:sym typeface="Arial" pitchFamily="34" charset="0"/>
            </a:endParaRPr>
          </a:p>
        </p:txBody>
      </p:sp>
      <p:sp>
        <p:nvSpPr>
          <p:cNvPr id="29" name="TextBox 13"/>
          <p:cNvSpPr txBox="1"/>
          <p:nvPr/>
        </p:nvSpPr>
        <p:spPr>
          <a:xfrm>
            <a:off x="4853549" y="3283271"/>
            <a:ext cx="1543049" cy="276999"/>
          </a:xfrm>
          <a:prstGeom prst="rect">
            <a:avLst/>
          </a:prstGeom>
          <a:noFill/>
        </p:spPr>
        <p:txBody>
          <a:bodyPr wrap="square" lIns="0" tIns="0" rIns="0" bIns="0">
            <a:spAutoFit/>
          </a:bodyPr>
          <a:lstStyle/>
          <a:p>
            <a:pPr defTabSz="912613" eaLnBrk="1" fontAlgn="auto" hangingPunct="1">
              <a:spcBef>
                <a:spcPct val="20000"/>
              </a:spcBef>
              <a:spcAft>
                <a:spcPts val="0"/>
              </a:spcAft>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0" name="TextBox 13"/>
          <p:cNvSpPr txBox="1"/>
          <p:nvPr/>
        </p:nvSpPr>
        <p:spPr>
          <a:xfrm>
            <a:off x="6730999" y="1914194"/>
            <a:ext cx="1464469" cy="184666"/>
          </a:xfrm>
          <a:prstGeom prst="rect">
            <a:avLst/>
          </a:prstGeom>
          <a:noFill/>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eaLnBrk="1" hangingPunct="1">
              <a:spcBef>
                <a:spcPct val="20000"/>
              </a:spcBef>
            </a:pPr>
            <a:r>
              <a:rPr lang="zh-CN" altLang="en-US" sz="1200" dirty="0">
                <a:solidFill>
                  <a:schemeClr val="accent4"/>
                </a:solidFill>
                <a:latin typeface="微软雅黑" panose="020B0503020204020204" pitchFamily="34" charset="-122"/>
                <a:ea typeface="微软雅黑" panose="020B0503020204020204" pitchFamily="34" charset="-122"/>
                <a:cs typeface="宋体" pitchFamily="2" charset="-122"/>
                <a:sym typeface="Arial" pitchFamily="34" charset="0"/>
              </a:rPr>
              <a:t>Click Edit Title</a:t>
            </a:r>
            <a:endParaRPr lang="en-US" altLang="zh-CN" sz="1200" dirty="0">
              <a:solidFill>
                <a:schemeClr val="accent4"/>
              </a:solidFill>
              <a:latin typeface="微软雅黑" panose="020B0503020204020204" pitchFamily="34" charset="-122"/>
              <a:ea typeface="微软雅黑" panose="020B0503020204020204" pitchFamily="34" charset="-122"/>
              <a:cs typeface="宋体" pitchFamily="2" charset="-122"/>
              <a:sym typeface="Arial" pitchFamily="34" charset="0"/>
            </a:endParaRPr>
          </a:p>
        </p:txBody>
      </p:sp>
      <p:sp>
        <p:nvSpPr>
          <p:cNvPr id="31" name="TextBox 13"/>
          <p:cNvSpPr txBox="1"/>
          <p:nvPr/>
        </p:nvSpPr>
        <p:spPr>
          <a:xfrm>
            <a:off x="6733380" y="2129697"/>
            <a:ext cx="1543049" cy="276999"/>
          </a:xfrm>
          <a:prstGeom prst="rect">
            <a:avLst/>
          </a:prstGeom>
          <a:noFill/>
        </p:spPr>
        <p:txBody>
          <a:bodyPr wrap="square" lIns="0" tIns="0" rIns="0" bIns="0">
            <a:spAutoFit/>
          </a:bodyPr>
          <a:lstStyle/>
          <a:p>
            <a:pPr defTabSz="912613" eaLnBrk="1" fontAlgn="auto" hangingPunct="1">
              <a:spcBef>
                <a:spcPct val="20000"/>
              </a:spcBef>
              <a:spcAft>
                <a:spcPts val="0"/>
              </a:spcAft>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4007220849"/>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a14="http://schemas.microsoft.com/office/drawing/2010/main" xmlns="">
      <p:transition spd="med" advClick="0"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500" fill="hold"/>
                                            <p:tgtEl>
                                              <p:spTgt spid="7"/>
                                            </p:tgtEl>
                                            <p:attrNameLst>
                                              <p:attrName>ppt_w</p:attrName>
                                            </p:attrNameLst>
                                          </p:cBhvr>
                                          <p:tavLst>
                                            <p:tav tm="0">
                                              <p:val>
                                                <p:fltVal val="0"/>
                                              </p:val>
                                            </p:tav>
                                            <p:tav tm="100000">
                                              <p:val>
                                                <p:strVal val="#ppt_w"/>
                                              </p:val>
                                            </p:tav>
                                          </p:tavLst>
                                        </p:anim>
                                        <p:anim calcmode="lin" valueType="num">
                                          <p:cBhvr>
                                            <p:cTn id="43" dur="500" fill="hold"/>
                                            <p:tgtEl>
                                              <p:spTgt spid="7"/>
                                            </p:tgtEl>
                                            <p:attrNameLst>
                                              <p:attrName>ppt_h</p:attrName>
                                            </p:attrNameLst>
                                          </p:cBhvr>
                                          <p:tavLst>
                                            <p:tav tm="0">
                                              <p:val>
                                                <p:fltVal val="0"/>
                                              </p:val>
                                            </p:tav>
                                            <p:tav tm="100000">
                                              <p:val>
                                                <p:strVal val="#ppt_h"/>
                                              </p:val>
                                            </p:tav>
                                          </p:tavLst>
                                        </p:anim>
                                        <p:animEffect transition="in" filter="fade">
                                          <p:cBhvr>
                                            <p:cTn id="44" dur="500"/>
                                            <p:tgtEl>
                                              <p:spTgt spid="7"/>
                                            </p:tgtEl>
                                          </p:cBhvr>
                                        </p:animEffect>
                                      </p:childTnLst>
                                    </p:cTn>
                                  </p:par>
                                  <p:par>
                                    <p:cTn id="45" presetID="53" presetClass="entr" presetSubtype="16" fill="hold"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p:cTn id="52" dur="500" fill="hold"/>
                                            <p:tgtEl>
                                              <p:spTgt spid="10"/>
                                            </p:tgtEl>
                                            <p:attrNameLst>
                                              <p:attrName>ppt_w</p:attrName>
                                            </p:attrNameLst>
                                          </p:cBhvr>
                                          <p:tavLst>
                                            <p:tav tm="0">
                                              <p:val>
                                                <p:fltVal val="0"/>
                                              </p:val>
                                            </p:tav>
                                            <p:tav tm="100000">
                                              <p:val>
                                                <p:strVal val="#ppt_w"/>
                                              </p:val>
                                            </p:tav>
                                          </p:tavLst>
                                        </p:anim>
                                        <p:anim calcmode="lin" valueType="num">
                                          <p:cBhvr>
                                            <p:cTn id="53" dur="500" fill="hold"/>
                                            <p:tgtEl>
                                              <p:spTgt spid="10"/>
                                            </p:tgtEl>
                                            <p:attrNameLst>
                                              <p:attrName>ppt_h</p:attrName>
                                            </p:attrNameLst>
                                          </p:cBhvr>
                                          <p:tavLst>
                                            <p:tav tm="0">
                                              <p:val>
                                                <p:fltVal val="0"/>
                                              </p:val>
                                            </p:tav>
                                            <p:tav tm="100000">
                                              <p:val>
                                                <p:strVal val="#ppt_h"/>
                                              </p:val>
                                            </p:tav>
                                          </p:tavLst>
                                        </p:anim>
                                        <p:animEffect transition="in" filter="fade">
                                          <p:cBhvr>
                                            <p:cTn id="54" dur="500"/>
                                            <p:tgtEl>
                                              <p:spTgt spid="10"/>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500" fill="hold"/>
                                            <p:tgtEl>
                                              <p:spTgt spid="11"/>
                                            </p:tgtEl>
                                            <p:attrNameLst>
                                              <p:attrName>ppt_w</p:attrName>
                                            </p:attrNameLst>
                                          </p:cBhvr>
                                          <p:tavLst>
                                            <p:tav tm="0">
                                              <p:val>
                                                <p:fltVal val="0"/>
                                              </p:val>
                                            </p:tav>
                                            <p:tav tm="100000">
                                              <p:val>
                                                <p:strVal val="#ppt_w"/>
                                              </p:val>
                                            </p:tav>
                                          </p:tavLst>
                                        </p:anim>
                                        <p:anim calcmode="lin" valueType="num">
                                          <p:cBhvr>
                                            <p:cTn id="58" dur="500" fill="hold"/>
                                            <p:tgtEl>
                                              <p:spTgt spid="11"/>
                                            </p:tgtEl>
                                            <p:attrNameLst>
                                              <p:attrName>ppt_h</p:attrName>
                                            </p:attrNameLst>
                                          </p:cBhvr>
                                          <p:tavLst>
                                            <p:tav tm="0">
                                              <p:val>
                                                <p:fltVal val="0"/>
                                              </p:val>
                                            </p:tav>
                                            <p:tav tm="100000">
                                              <p:val>
                                                <p:strVal val="#ppt_h"/>
                                              </p:val>
                                            </p:tav>
                                          </p:tavLst>
                                        </p:anim>
                                        <p:animEffect transition="in" filter="fade">
                                          <p:cBhvr>
                                            <p:cTn id="59" dur="500"/>
                                            <p:tgtEl>
                                              <p:spTgt spid="11"/>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p:cTn id="62" dur="500" fill="hold"/>
                                            <p:tgtEl>
                                              <p:spTgt spid="12"/>
                                            </p:tgtEl>
                                            <p:attrNameLst>
                                              <p:attrName>ppt_w</p:attrName>
                                            </p:attrNameLst>
                                          </p:cBhvr>
                                          <p:tavLst>
                                            <p:tav tm="0">
                                              <p:val>
                                                <p:fltVal val="0"/>
                                              </p:val>
                                            </p:tav>
                                            <p:tav tm="100000">
                                              <p:val>
                                                <p:strVal val="#ppt_w"/>
                                              </p:val>
                                            </p:tav>
                                          </p:tavLst>
                                        </p:anim>
                                        <p:anim calcmode="lin" valueType="num">
                                          <p:cBhvr>
                                            <p:cTn id="63" dur="500" fill="hold"/>
                                            <p:tgtEl>
                                              <p:spTgt spid="12"/>
                                            </p:tgtEl>
                                            <p:attrNameLst>
                                              <p:attrName>ppt_h</p:attrName>
                                            </p:attrNameLst>
                                          </p:cBhvr>
                                          <p:tavLst>
                                            <p:tav tm="0">
                                              <p:val>
                                                <p:fltVal val="0"/>
                                              </p:val>
                                            </p:tav>
                                            <p:tav tm="100000">
                                              <p:val>
                                                <p:strVal val="#ppt_h"/>
                                              </p:val>
                                            </p:tav>
                                          </p:tavLst>
                                        </p:anim>
                                        <p:animEffect transition="in" filter="fade">
                                          <p:cBhvr>
                                            <p:cTn id="64" dur="500"/>
                                            <p:tgtEl>
                                              <p:spTgt spid="12"/>
                                            </p:tgtEl>
                                          </p:cBhvr>
                                        </p:animEffect>
                                      </p:childTnLst>
                                    </p:cTn>
                                  </p:par>
                                </p:childTnLst>
                              </p:cTn>
                            </p:par>
                          </p:childTnLst>
                        </p:cTn>
                      </p:par>
                      <p:par>
                        <p:cTn id="65" fill="hold">
                          <p:stCondLst>
                            <p:cond delay="indefinite"/>
                          </p:stCondLst>
                          <p:childTnLst>
                            <p:par>
                              <p:cTn id="66" fill="hold">
                                <p:stCondLst>
                                  <p:cond delay="0"/>
                                </p:stCondLst>
                                <p:childTnLst>
                                  <p:par>
                                    <p:cTn id="67" presetID="2" presetClass="entr" presetSubtype="2" fill="hold" grpId="0" nodeType="clickEffect" p14:presetBounceEnd="48000">
                                      <p:stCondLst>
                                        <p:cond delay="0"/>
                                      </p:stCondLst>
                                      <p:childTnLst>
                                        <p:set>
                                          <p:cBhvr>
                                            <p:cTn id="68" dur="1" fill="hold">
                                              <p:stCondLst>
                                                <p:cond delay="0"/>
                                              </p:stCondLst>
                                            </p:cTn>
                                            <p:tgtEl>
                                              <p:spTgt spid="24"/>
                                            </p:tgtEl>
                                            <p:attrNameLst>
                                              <p:attrName>style.visibility</p:attrName>
                                            </p:attrNameLst>
                                          </p:cBhvr>
                                          <p:to>
                                            <p:strVal val="visible"/>
                                          </p:to>
                                        </p:set>
                                        <p:anim calcmode="lin" valueType="num" p14:bounceEnd="48000">
                                          <p:cBhvr additive="base">
                                            <p:cTn id="69" dur="500" fill="hold"/>
                                            <p:tgtEl>
                                              <p:spTgt spid="24"/>
                                            </p:tgtEl>
                                            <p:attrNameLst>
                                              <p:attrName>ppt_x</p:attrName>
                                            </p:attrNameLst>
                                          </p:cBhvr>
                                          <p:tavLst>
                                            <p:tav tm="0">
                                              <p:val>
                                                <p:strVal val="1+#ppt_w/2"/>
                                              </p:val>
                                            </p:tav>
                                            <p:tav tm="100000">
                                              <p:val>
                                                <p:strVal val="#ppt_x"/>
                                              </p:val>
                                            </p:tav>
                                          </p:tavLst>
                                        </p:anim>
                                        <p:anim calcmode="lin" valueType="num" p14:bounceEnd="48000">
                                          <p:cBhvr additive="base">
                                            <p:cTn id="70" dur="500" fill="hold"/>
                                            <p:tgtEl>
                                              <p:spTgt spid="24"/>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14:presetBounceEnd="56000">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14:bounceEnd="56000">
                                          <p:cBhvr additive="base">
                                            <p:cTn id="73" dur="500" fill="hold"/>
                                            <p:tgtEl>
                                              <p:spTgt spid="25"/>
                                            </p:tgtEl>
                                            <p:attrNameLst>
                                              <p:attrName>ppt_x</p:attrName>
                                            </p:attrNameLst>
                                          </p:cBhvr>
                                          <p:tavLst>
                                            <p:tav tm="0">
                                              <p:val>
                                                <p:strVal val="1+#ppt_w/2"/>
                                              </p:val>
                                            </p:tav>
                                            <p:tav tm="100000">
                                              <p:val>
                                                <p:strVal val="#ppt_x"/>
                                              </p:val>
                                            </p:tav>
                                          </p:tavLst>
                                        </p:anim>
                                        <p:anim calcmode="lin" valueType="num" p14:bounceEnd="56000">
                                          <p:cBhvr additive="base">
                                            <p:cTn id="74"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2" fill="hold" grpId="0" nodeType="clickEffect" p14:presetBounceEnd="48000">
                                      <p:stCondLst>
                                        <p:cond delay="0"/>
                                      </p:stCondLst>
                                      <p:childTnLst>
                                        <p:set>
                                          <p:cBhvr>
                                            <p:cTn id="78" dur="1" fill="hold">
                                              <p:stCondLst>
                                                <p:cond delay="0"/>
                                              </p:stCondLst>
                                            </p:cTn>
                                            <p:tgtEl>
                                              <p:spTgt spid="26"/>
                                            </p:tgtEl>
                                            <p:attrNameLst>
                                              <p:attrName>style.visibility</p:attrName>
                                            </p:attrNameLst>
                                          </p:cBhvr>
                                          <p:to>
                                            <p:strVal val="visible"/>
                                          </p:to>
                                        </p:set>
                                        <p:anim calcmode="lin" valueType="num" p14:bounceEnd="48000">
                                          <p:cBhvr additive="base">
                                            <p:cTn id="79" dur="500" fill="hold"/>
                                            <p:tgtEl>
                                              <p:spTgt spid="26"/>
                                            </p:tgtEl>
                                            <p:attrNameLst>
                                              <p:attrName>ppt_x</p:attrName>
                                            </p:attrNameLst>
                                          </p:cBhvr>
                                          <p:tavLst>
                                            <p:tav tm="0">
                                              <p:val>
                                                <p:strVal val="1+#ppt_w/2"/>
                                              </p:val>
                                            </p:tav>
                                            <p:tav tm="100000">
                                              <p:val>
                                                <p:strVal val="#ppt_x"/>
                                              </p:val>
                                            </p:tav>
                                          </p:tavLst>
                                        </p:anim>
                                        <p:anim calcmode="lin" valueType="num" p14:bounceEnd="48000">
                                          <p:cBhvr additive="base">
                                            <p:cTn id="80" dur="500" fill="hold"/>
                                            <p:tgtEl>
                                              <p:spTgt spid="26"/>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14:presetBounceEnd="56000">
                                      <p:stCondLst>
                                        <p:cond delay="0"/>
                                      </p:stCondLst>
                                      <p:childTnLst>
                                        <p:set>
                                          <p:cBhvr>
                                            <p:cTn id="82" dur="1" fill="hold">
                                              <p:stCondLst>
                                                <p:cond delay="0"/>
                                              </p:stCondLst>
                                            </p:cTn>
                                            <p:tgtEl>
                                              <p:spTgt spid="27"/>
                                            </p:tgtEl>
                                            <p:attrNameLst>
                                              <p:attrName>style.visibility</p:attrName>
                                            </p:attrNameLst>
                                          </p:cBhvr>
                                          <p:to>
                                            <p:strVal val="visible"/>
                                          </p:to>
                                        </p:set>
                                        <p:anim calcmode="lin" valueType="num" p14:bounceEnd="56000">
                                          <p:cBhvr additive="base">
                                            <p:cTn id="83" dur="500" fill="hold"/>
                                            <p:tgtEl>
                                              <p:spTgt spid="27"/>
                                            </p:tgtEl>
                                            <p:attrNameLst>
                                              <p:attrName>ppt_x</p:attrName>
                                            </p:attrNameLst>
                                          </p:cBhvr>
                                          <p:tavLst>
                                            <p:tav tm="0">
                                              <p:val>
                                                <p:strVal val="1+#ppt_w/2"/>
                                              </p:val>
                                            </p:tav>
                                            <p:tav tm="100000">
                                              <p:val>
                                                <p:strVal val="#ppt_x"/>
                                              </p:val>
                                            </p:tav>
                                          </p:tavLst>
                                        </p:anim>
                                        <p:anim calcmode="lin" valueType="num" p14:bounceEnd="56000">
                                          <p:cBhvr additive="base">
                                            <p:cTn id="84"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 presetClass="entr" presetSubtype="2" fill="hold" grpId="0" nodeType="clickEffect" p14:presetBounceEnd="48000">
                                      <p:stCondLst>
                                        <p:cond delay="0"/>
                                      </p:stCondLst>
                                      <p:childTnLst>
                                        <p:set>
                                          <p:cBhvr>
                                            <p:cTn id="88" dur="1" fill="hold">
                                              <p:stCondLst>
                                                <p:cond delay="0"/>
                                              </p:stCondLst>
                                            </p:cTn>
                                            <p:tgtEl>
                                              <p:spTgt spid="28"/>
                                            </p:tgtEl>
                                            <p:attrNameLst>
                                              <p:attrName>style.visibility</p:attrName>
                                            </p:attrNameLst>
                                          </p:cBhvr>
                                          <p:to>
                                            <p:strVal val="visible"/>
                                          </p:to>
                                        </p:set>
                                        <p:anim calcmode="lin" valueType="num" p14:bounceEnd="48000">
                                          <p:cBhvr additive="base">
                                            <p:cTn id="89" dur="500" fill="hold"/>
                                            <p:tgtEl>
                                              <p:spTgt spid="28"/>
                                            </p:tgtEl>
                                            <p:attrNameLst>
                                              <p:attrName>ppt_x</p:attrName>
                                            </p:attrNameLst>
                                          </p:cBhvr>
                                          <p:tavLst>
                                            <p:tav tm="0">
                                              <p:val>
                                                <p:strVal val="1+#ppt_w/2"/>
                                              </p:val>
                                            </p:tav>
                                            <p:tav tm="100000">
                                              <p:val>
                                                <p:strVal val="#ppt_x"/>
                                              </p:val>
                                            </p:tav>
                                          </p:tavLst>
                                        </p:anim>
                                        <p:anim calcmode="lin" valueType="num" p14:bounceEnd="48000">
                                          <p:cBhvr additive="base">
                                            <p:cTn id="90" dur="500" fill="hold"/>
                                            <p:tgtEl>
                                              <p:spTgt spid="28"/>
                                            </p:tgtEl>
                                            <p:attrNameLst>
                                              <p:attrName>ppt_y</p:attrName>
                                            </p:attrNameLst>
                                          </p:cBhvr>
                                          <p:tavLst>
                                            <p:tav tm="0">
                                              <p:val>
                                                <p:strVal val="#ppt_y"/>
                                              </p:val>
                                            </p:tav>
                                            <p:tav tm="100000">
                                              <p:val>
                                                <p:strVal val="#ppt_y"/>
                                              </p:val>
                                            </p:tav>
                                          </p:tavLst>
                                        </p:anim>
                                      </p:childTnLst>
                                    </p:cTn>
                                  </p:par>
                                  <p:par>
                                    <p:cTn id="91" presetID="2" presetClass="entr" presetSubtype="2" fill="hold" grpId="0" nodeType="withEffect" p14:presetBounceEnd="56000">
                                      <p:stCondLst>
                                        <p:cond delay="0"/>
                                      </p:stCondLst>
                                      <p:childTnLst>
                                        <p:set>
                                          <p:cBhvr>
                                            <p:cTn id="92" dur="1" fill="hold">
                                              <p:stCondLst>
                                                <p:cond delay="0"/>
                                              </p:stCondLst>
                                            </p:cTn>
                                            <p:tgtEl>
                                              <p:spTgt spid="29"/>
                                            </p:tgtEl>
                                            <p:attrNameLst>
                                              <p:attrName>style.visibility</p:attrName>
                                            </p:attrNameLst>
                                          </p:cBhvr>
                                          <p:to>
                                            <p:strVal val="visible"/>
                                          </p:to>
                                        </p:set>
                                        <p:anim calcmode="lin" valueType="num" p14:bounceEnd="56000">
                                          <p:cBhvr additive="base">
                                            <p:cTn id="93" dur="500" fill="hold"/>
                                            <p:tgtEl>
                                              <p:spTgt spid="29"/>
                                            </p:tgtEl>
                                            <p:attrNameLst>
                                              <p:attrName>ppt_x</p:attrName>
                                            </p:attrNameLst>
                                          </p:cBhvr>
                                          <p:tavLst>
                                            <p:tav tm="0">
                                              <p:val>
                                                <p:strVal val="1+#ppt_w/2"/>
                                              </p:val>
                                            </p:tav>
                                            <p:tav tm="100000">
                                              <p:val>
                                                <p:strVal val="#ppt_x"/>
                                              </p:val>
                                            </p:tav>
                                          </p:tavLst>
                                        </p:anim>
                                        <p:anim calcmode="lin" valueType="num" p14:bounceEnd="56000">
                                          <p:cBhvr additive="base">
                                            <p:cTn id="94"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 presetClass="entr" presetSubtype="2" fill="hold" grpId="0" nodeType="clickEffect" p14:presetBounceEnd="48000">
                                      <p:stCondLst>
                                        <p:cond delay="0"/>
                                      </p:stCondLst>
                                      <p:childTnLst>
                                        <p:set>
                                          <p:cBhvr>
                                            <p:cTn id="98" dur="1" fill="hold">
                                              <p:stCondLst>
                                                <p:cond delay="0"/>
                                              </p:stCondLst>
                                            </p:cTn>
                                            <p:tgtEl>
                                              <p:spTgt spid="30"/>
                                            </p:tgtEl>
                                            <p:attrNameLst>
                                              <p:attrName>style.visibility</p:attrName>
                                            </p:attrNameLst>
                                          </p:cBhvr>
                                          <p:to>
                                            <p:strVal val="visible"/>
                                          </p:to>
                                        </p:set>
                                        <p:anim calcmode="lin" valueType="num" p14:bounceEnd="48000">
                                          <p:cBhvr additive="base">
                                            <p:cTn id="99" dur="500" fill="hold"/>
                                            <p:tgtEl>
                                              <p:spTgt spid="30"/>
                                            </p:tgtEl>
                                            <p:attrNameLst>
                                              <p:attrName>ppt_x</p:attrName>
                                            </p:attrNameLst>
                                          </p:cBhvr>
                                          <p:tavLst>
                                            <p:tav tm="0">
                                              <p:val>
                                                <p:strVal val="1+#ppt_w/2"/>
                                              </p:val>
                                            </p:tav>
                                            <p:tav tm="100000">
                                              <p:val>
                                                <p:strVal val="#ppt_x"/>
                                              </p:val>
                                            </p:tav>
                                          </p:tavLst>
                                        </p:anim>
                                        <p:anim calcmode="lin" valueType="num" p14:bounceEnd="48000">
                                          <p:cBhvr additive="base">
                                            <p:cTn id="100" dur="500" fill="hold"/>
                                            <p:tgtEl>
                                              <p:spTgt spid="30"/>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14:presetBounceEnd="56000">
                                      <p:stCondLst>
                                        <p:cond delay="0"/>
                                      </p:stCondLst>
                                      <p:childTnLst>
                                        <p:set>
                                          <p:cBhvr>
                                            <p:cTn id="102" dur="1" fill="hold">
                                              <p:stCondLst>
                                                <p:cond delay="0"/>
                                              </p:stCondLst>
                                            </p:cTn>
                                            <p:tgtEl>
                                              <p:spTgt spid="31"/>
                                            </p:tgtEl>
                                            <p:attrNameLst>
                                              <p:attrName>style.visibility</p:attrName>
                                            </p:attrNameLst>
                                          </p:cBhvr>
                                          <p:to>
                                            <p:strVal val="visible"/>
                                          </p:to>
                                        </p:set>
                                        <p:anim calcmode="lin" valueType="num" p14:bounceEnd="56000">
                                          <p:cBhvr additive="base">
                                            <p:cTn id="103" dur="500" fill="hold"/>
                                            <p:tgtEl>
                                              <p:spTgt spid="31"/>
                                            </p:tgtEl>
                                            <p:attrNameLst>
                                              <p:attrName>ppt_x</p:attrName>
                                            </p:attrNameLst>
                                          </p:cBhvr>
                                          <p:tavLst>
                                            <p:tav tm="0">
                                              <p:val>
                                                <p:strVal val="1+#ppt_w/2"/>
                                              </p:val>
                                            </p:tav>
                                            <p:tav tm="100000">
                                              <p:val>
                                                <p:strVal val="#ppt_x"/>
                                              </p:val>
                                            </p:tav>
                                          </p:tavLst>
                                        </p:anim>
                                        <p:anim calcmode="lin" valueType="num" p14:bounceEnd="56000">
                                          <p:cBhvr additive="base">
                                            <p:cTn id="104"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2" grpId="0" animBg="1"/>
          <p:bldP spid="24" grpId="0"/>
          <p:bldP spid="25" grpId="0"/>
          <p:bldP spid="26" grpId="0"/>
          <p:bldP spid="27" grpId="0"/>
          <p:bldP spid="28" grpId="0"/>
          <p:bldP spid="29" grpId="0"/>
          <p:bldP spid="30" grpId="0"/>
          <p:bldP spid="31" grpId="0"/>
        </p:bldLst>
      </p:timing>
    </mc:Choice>
    <mc:Fallback xmlns:a14="http://schemas.microsoft.com/office/drawing/2010/main"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500" fill="hold"/>
                                            <p:tgtEl>
                                              <p:spTgt spid="7"/>
                                            </p:tgtEl>
                                            <p:attrNameLst>
                                              <p:attrName>ppt_w</p:attrName>
                                            </p:attrNameLst>
                                          </p:cBhvr>
                                          <p:tavLst>
                                            <p:tav tm="0">
                                              <p:val>
                                                <p:fltVal val="0"/>
                                              </p:val>
                                            </p:tav>
                                            <p:tav tm="100000">
                                              <p:val>
                                                <p:strVal val="#ppt_w"/>
                                              </p:val>
                                            </p:tav>
                                          </p:tavLst>
                                        </p:anim>
                                        <p:anim calcmode="lin" valueType="num">
                                          <p:cBhvr>
                                            <p:cTn id="43" dur="500" fill="hold"/>
                                            <p:tgtEl>
                                              <p:spTgt spid="7"/>
                                            </p:tgtEl>
                                            <p:attrNameLst>
                                              <p:attrName>ppt_h</p:attrName>
                                            </p:attrNameLst>
                                          </p:cBhvr>
                                          <p:tavLst>
                                            <p:tav tm="0">
                                              <p:val>
                                                <p:fltVal val="0"/>
                                              </p:val>
                                            </p:tav>
                                            <p:tav tm="100000">
                                              <p:val>
                                                <p:strVal val="#ppt_h"/>
                                              </p:val>
                                            </p:tav>
                                          </p:tavLst>
                                        </p:anim>
                                        <p:animEffect transition="in" filter="fade">
                                          <p:cBhvr>
                                            <p:cTn id="44" dur="500"/>
                                            <p:tgtEl>
                                              <p:spTgt spid="7"/>
                                            </p:tgtEl>
                                          </p:cBhvr>
                                        </p:animEffect>
                                      </p:childTnLst>
                                    </p:cTn>
                                  </p:par>
                                  <p:par>
                                    <p:cTn id="45" presetID="53" presetClass="entr" presetSubtype="16" fill="hold"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p:cTn id="52" dur="500" fill="hold"/>
                                            <p:tgtEl>
                                              <p:spTgt spid="10"/>
                                            </p:tgtEl>
                                            <p:attrNameLst>
                                              <p:attrName>ppt_w</p:attrName>
                                            </p:attrNameLst>
                                          </p:cBhvr>
                                          <p:tavLst>
                                            <p:tav tm="0">
                                              <p:val>
                                                <p:fltVal val="0"/>
                                              </p:val>
                                            </p:tav>
                                            <p:tav tm="100000">
                                              <p:val>
                                                <p:strVal val="#ppt_w"/>
                                              </p:val>
                                            </p:tav>
                                          </p:tavLst>
                                        </p:anim>
                                        <p:anim calcmode="lin" valueType="num">
                                          <p:cBhvr>
                                            <p:cTn id="53" dur="500" fill="hold"/>
                                            <p:tgtEl>
                                              <p:spTgt spid="10"/>
                                            </p:tgtEl>
                                            <p:attrNameLst>
                                              <p:attrName>ppt_h</p:attrName>
                                            </p:attrNameLst>
                                          </p:cBhvr>
                                          <p:tavLst>
                                            <p:tav tm="0">
                                              <p:val>
                                                <p:fltVal val="0"/>
                                              </p:val>
                                            </p:tav>
                                            <p:tav tm="100000">
                                              <p:val>
                                                <p:strVal val="#ppt_h"/>
                                              </p:val>
                                            </p:tav>
                                          </p:tavLst>
                                        </p:anim>
                                        <p:animEffect transition="in" filter="fade">
                                          <p:cBhvr>
                                            <p:cTn id="54" dur="500"/>
                                            <p:tgtEl>
                                              <p:spTgt spid="10"/>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500" fill="hold"/>
                                            <p:tgtEl>
                                              <p:spTgt spid="11"/>
                                            </p:tgtEl>
                                            <p:attrNameLst>
                                              <p:attrName>ppt_w</p:attrName>
                                            </p:attrNameLst>
                                          </p:cBhvr>
                                          <p:tavLst>
                                            <p:tav tm="0">
                                              <p:val>
                                                <p:fltVal val="0"/>
                                              </p:val>
                                            </p:tav>
                                            <p:tav tm="100000">
                                              <p:val>
                                                <p:strVal val="#ppt_w"/>
                                              </p:val>
                                            </p:tav>
                                          </p:tavLst>
                                        </p:anim>
                                        <p:anim calcmode="lin" valueType="num">
                                          <p:cBhvr>
                                            <p:cTn id="58" dur="500" fill="hold"/>
                                            <p:tgtEl>
                                              <p:spTgt spid="11"/>
                                            </p:tgtEl>
                                            <p:attrNameLst>
                                              <p:attrName>ppt_h</p:attrName>
                                            </p:attrNameLst>
                                          </p:cBhvr>
                                          <p:tavLst>
                                            <p:tav tm="0">
                                              <p:val>
                                                <p:fltVal val="0"/>
                                              </p:val>
                                            </p:tav>
                                            <p:tav tm="100000">
                                              <p:val>
                                                <p:strVal val="#ppt_h"/>
                                              </p:val>
                                            </p:tav>
                                          </p:tavLst>
                                        </p:anim>
                                        <p:animEffect transition="in" filter="fade">
                                          <p:cBhvr>
                                            <p:cTn id="59" dur="500"/>
                                            <p:tgtEl>
                                              <p:spTgt spid="11"/>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p:cTn id="62" dur="500" fill="hold"/>
                                            <p:tgtEl>
                                              <p:spTgt spid="12"/>
                                            </p:tgtEl>
                                            <p:attrNameLst>
                                              <p:attrName>ppt_w</p:attrName>
                                            </p:attrNameLst>
                                          </p:cBhvr>
                                          <p:tavLst>
                                            <p:tav tm="0">
                                              <p:val>
                                                <p:fltVal val="0"/>
                                              </p:val>
                                            </p:tav>
                                            <p:tav tm="100000">
                                              <p:val>
                                                <p:strVal val="#ppt_w"/>
                                              </p:val>
                                            </p:tav>
                                          </p:tavLst>
                                        </p:anim>
                                        <p:anim calcmode="lin" valueType="num">
                                          <p:cBhvr>
                                            <p:cTn id="63" dur="500" fill="hold"/>
                                            <p:tgtEl>
                                              <p:spTgt spid="12"/>
                                            </p:tgtEl>
                                            <p:attrNameLst>
                                              <p:attrName>ppt_h</p:attrName>
                                            </p:attrNameLst>
                                          </p:cBhvr>
                                          <p:tavLst>
                                            <p:tav tm="0">
                                              <p:val>
                                                <p:fltVal val="0"/>
                                              </p:val>
                                            </p:tav>
                                            <p:tav tm="100000">
                                              <p:val>
                                                <p:strVal val="#ppt_h"/>
                                              </p:val>
                                            </p:tav>
                                          </p:tavLst>
                                        </p:anim>
                                        <p:animEffect transition="in" filter="fade">
                                          <p:cBhvr>
                                            <p:cTn id="64" dur="500"/>
                                            <p:tgtEl>
                                              <p:spTgt spid="12"/>
                                            </p:tgtEl>
                                          </p:cBhvr>
                                        </p:animEffect>
                                      </p:childTnLst>
                                    </p:cTn>
                                  </p:par>
                                </p:childTnLst>
                              </p:cTn>
                            </p:par>
                          </p:childTnLst>
                        </p:cTn>
                      </p:par>
                      <p:par>
                        <p:cTn id="65" fill="hold">
                          <p:stCondLst>
                            <p:cond delay="indefinite"/>
                          </p:stCondLst>
                          <p:childTnLst>
                            <p:par>
                              <p:cTn id="66" fill="hold">
                                <p:stCondLst>
                                  <p:cond delay="0"/>
                                </p:stCondLst>
                                <p:childTnLst>
                                  <p:par>
                                    <p:cTn id="67" presetID="2" presetClass="entr" presetSubtype="2" fill="hold" grpId="0" nodeType="clickEffect">
                                      <p:stCondLst>
                                        <p:cond delay="0"/>
                                      </p:stCondLst>
                                      <p:childTnLst>
                                        <p:set>
                                          <p:cBhvr>
                                            <p:cTn id="68" dur="1" fill="hold">
                                              <p:stCondLst>
                                                <p:cond delay="0"/>
                                              </p:stCondLst>
                                            </p:cTn>
                                            <p:tgtEl>
                                              <p:spTgt spid="24"/>
                                            </p:tgtEl>
                                            <p:attrNameLst>
                                              <p:attrName>style.visibility</p:attrName>
                                            </p:attrNameLst>
                                          </p:cBhvr>
                                          <p:to>
                                            <p:strVal val="visible"/>
                                          </p:to>
                                        </p:set>
                                        <p:anim calcmode="lin" valueType="num">
                                          <p:cBhvr additive="base">
                                            <p:cTn id="69" dur="500" fill="hold"/>
                                            <p:tgtEl>
                                              <p:spTgt spid="24"/>
                                            </p:tgtEl>
                                            <p:attrNameLst>
                                              <p:attrName>ppt_x</p:attrName>
                                            </p:attrNameLst>
                                          </p:cBhvr>
                                          <p:tavLst>
                                            <p:tav tm="0">
                                              <p:val>
                                                <p:strVal val="1+#ppt_w/2"/>
                                              </p:val>
                                            </p:tav>
                                            <p:tav tm="100000">
                                              <p:val>
                                                <p:strVal val="#ppt_x"/>
                                              </p:val>
                                            </p:tav>
                                          </p:tavLst>
                                        </p:anim>
                                        <p:anim calcmode="lin" valueType="num">
                                          <p:cBhvr additive="base">
                                            <p:cTn id="70" dur="500" fill="hold"/>
                                            <p:tgtEl>
                                              <p:spTgt spid="24"/>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additive="base">
                                            <p:cTn id="73" dur="500" fill="hold"/>
                                            <p:tgtEl>
                                              <p:spTgt spid="25"/>
                                            </p:tgtEl>
                                            <p:attrNameLst>
                                              <p:attrName>ppt_x</p:attrName>
                                            </p:attrNameLst>
                                          </p:cBhvr>
                                          <p:tavLst>
                                            <p:tav tm="0">
                                              <p:val>
                                                <p:strVal val="1+#ppt_w/2"/>
                                              </p:val>
                                            </p:tav>
                                            <p:tav tm="100000">
                                              <p:val>
                                                <p:strVal val="#ppt_x"/>
                                              </p:val>
                                            </p:tav>
                                          </p:tavLst>
                                        </p:anim>
                                        <p:anim calcmode="lin" valueType="num">
                                          <p:cBhvr additive="base">
                                            <p:cTn id="74"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2" fill="hold" grpId="0" nodeType="clickEffect">
                                      <p:stCondLst>
                                        <p:cond delay="0"/>
                                      </p:stCondLst>
                                      <p:childTnLst>
                                        <p:set>
                                          <p:cBhvr>
                                            <p:cTn id="78" dur="1" fill="hold">
                                              <p:stCondLst>
                                                <p:cond delay="0"/>
                                              </p:stCondLst>
                                            </p:cTn>
                                            <p:tgtEl>
                                              <p:spTgt spid="26"/>
                                            </p:tgtEl>
                                            <p:attrNameLst>
                                              <p:attrName>style.visibility</p:attrName>
                                            </p:attrNameLst>
                                          </p:cBhvr>
                                          <p:to>
                                            <p:strVal val="visible"/>
                                          </p:to>
                                        </p:set>
                                        <p:anim calcmode="lin" valueType="num">
                                          <p:cBhvr additive="base">
                                            <p:cTn id="79" dur="500" fill="hold"/>
                                            <p:tgtEl>
                                              <p:spTgt spid="26"/>
                                            </p:tgtEl>
                                            <p:attrNameLst>
                                              <p:attrName>ppt_x</p:attrName>
                                            </p:attrNameLst>
                                          </p:cBhvr>
                                          <p:tavLst>
                                            <p:tav tm="0">
                                              <p:val>
                                                <p:strVal val="1+#ppt_w/2"/>
                                              </p:val>
                                            </p:tav>
                                            <p:tav tm="100000">
                                              <p:val>
                                                <p:strVal val="#ppt_x"/>
                                              </p:val>
                                            </p:tav>
                                          </p:tavLst>
                                        </p:anim>
                                        <p:anim calcmode="lin" valueType="num">
                                          <p:cBhvr additive="base">
                                            <p:cTn id="80" dur="500" fill="hold"/>
                                            <p:tgtEl>
                                              <p:spTgt spid="26"/>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0"/>
                                      </p:stCondLst>
                                      <p:childTnLst>
                                        <p:set>
                                          <p:cBhvr>
                                            <p:cTn id="82" dur="1" fill="hold">
                                              <p:stCondLst>
                                                <p:cond delay="0"/>
                                              </p:stCondLst>
                                            </p:cTn>
                                            <p:tgtEl>
                                              <p:spTgt spid="27"/>
                                            </p:tgtEl>
                                            <p:attrNameLst>
                                              <p:attrName>style.visibility</p:attrName>
                                            </p:attrNameLst>
                                          </p:cBhvr>
                                          <p:to>
                                            <p:strVal val="visible"/>
                                          </p:to>
                                        </p:set>
                                        <p:anim calcmode="lin" valueType="num">
                                          <p:cBhvr additive="base">
                                            <p:cTn id="83" dur="500" fill="hold"/>
                                            <p:tgtEl>
                                              <p:spTgt spid="27"/>
                                            </p:tgtEl>
                                            <p:attrNameLst>
                                              <p:attrName>ppt_x</p:attrName>
                                            </p:attrNameLst>
                                          </p:cBhvr>
                                          <p:tavLst>
                                            <p:tav tm="0">
                                              <p:val>
                                                <p:strVal val="1+#ppt_w/2"/>
                                              </p:val>
                                            </p:tav>
                                            <p:tav tm="100000">
                                              <p:val>
                                                <p:strVal val="#ppt_x"/>
                                              </p:val>
                                            </p:tav>
                                          </p:tavLst>
                                        </p:anim>
                                        <p:anim calcmode="lin" valueType="num">
                                          <p:cBhvr additive="base">
                                            <p:cTn id="84"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 presetClass="entr" presetSubtype="2" fill="hold" grpId="0" nodeType="clickEffect">
                                      <p:stCondLst>
                                        <p:cond delay="0"/>
                                      </p:stCondLst>
                                      <p:childTnLst>
                                        <p:set>
                                          <p:cBhvr>
                                            <p:cTn id="88" dur="1" fill="hold">
                                              <p:stCondLst>
                                                <p:cond delay="0"/>
                                              </p:stCondLst>
                                            </p:cTn>
                                            <p:tgtEl>
                                              <p:spTgt spid="28"/>
                                            </p:tgtEl>
                                            <p:attrNameLst>
                                              <p:attrName>style.visibility</p:attrName>
                                            </p:attrNameLst>
                                          </p:cBhvr>
                                          <p:to>
                                            <p:strVal val="visible"/>
                                          </p:to>
                                        </p:set>
                                        <p:anim calcmode="lin" valueType="num">
                                          <p:cBhvr additive="base">
                                            <p:cTn id="89" dur="500" fill="hold"/>
                                            <p:tgtEl>
                                              <p:spTgt spid="28"/>
                                            </p:tgtEl>
                                            <p:attrNameLst>
                                              <p:attrName>ppt_x</p:attrName>
                                            </p:attrNameLst>
                                          </p:cBhvr>
                                          <p:tavLst>
                                            <p:tav tm="0">
                                              <p:val>
                                                <p:strVal val="1+#ppt_w/2"/>
                                              </p:val>
                                            </p:tav>
                                            <p:tav tm="100000">
                                              <p:val>
                                                <p:strVal val="#ppt_x"/>
                                              </p:val>
                                            </p:tav>
                                          </p:tavLst>
                                        </p:anim>
                                        <p:anim calcmode="lin" valueType="num">
                                          <p:cBhvr additive="base">
                                            <p:cTn id="90" dur="500" fill="hold"/>
                                            <p:tgtEl>
                                              <p:spTgt spid="28"/>
                                            </p:tgtEl>
                                            <p:attrNameLst>
                                              <p:attrName>ppt_y</p:attrName>
                                            </p:attrNameLst>
                                          </p:cBhvr>
                                          <p:tavLst>
                                            <p:tav tm="0">
                                              <p:val>
                                                <p:strVal val="#ppt_y"/>
                                              </p:val>
                                            </p:tav>
                                            <p:tav tm="100000">
                                              <p:val>
                                                <p:strVal val="#ppt_y"/>
                                              </p:val>
                                            </p:tav>
                                          </p:tavLst>
                                        </p:anim>
                                      </p:childTnLst>
                                    </p:cTn>
                                  </p:par>
                                  <p:par>
                                    <p:cTn id="91" presetID="2" presetClass="entr" presetSubtype="2" fill="hold" grpId="0" nodeType="withEffect">
                                      <p:stCondLst>
                                        <p:cond delay="0"/>
                                      </p:stCondLst>
                                      <p:childTnLst>
                                        <p:set>
                                          <p:cBhvr>
                                            <p:cTn id="92" dur="1" fill="hold">
                                              <p:stCondLst>
                                                <p:cond delay="0"/>
                                              </p:stCondLst>
                                            </p:cTn>
                                            <p:tgtEl>
                                              <p:spTgt spid="29"/>
                                            </p:tgtEl>
                                            <p:attrNameLst>
                                              <p:attrName>style.visibility</p:attrName>
                                            </p:attrNameLst>
                                          </p:cBhvr>
                                          <p:to>
                                            <p:strVal val="visible"/>
                                          </p:to>
                                        </p:set>
                                        <p:anim calcmode="lin" valueType="num">
                                          <p:cBhvr additive="base">
                                            <p:cTn id="93" dur="500" fill="hold"/>
                                            <p:tgtEl>
                                              <p:spTgt spid="29"/>
                                            </p:tgtEl>
                                            <p:attrNameLst>
                                              <p:attrName>ppt_x</p:attrName>
                                            </p:attrNameLst>
                                          </p:cBhvr>
                                          <p:tavLst>
                                            <p:tav tm="0">
                                              <p:val>
                                                <p:strVal val="1+#ppt_w/2"/>
                                              </p:val>
                                            </p:tav>
                                            <p:tav tm="100000">
                                              <p:val>
                                                <p:strVal val="#ppt_x"/>
                                              </p:val>
                                            </p:tav>
                                          </p:tavLst>
                                        </p:anim>
                                        <p:anim calcmode="lin" valueType="num">
                                          <p:cBhvr additive="base">
                                            <p:cTn id="94"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 presetClass="entr" presetSubtype="2" fill="hold" grpId="0" nodeType="clickEffect">
                                      <p:stCondLst>
                                        <p:cond delay="0"/>
                                      </p:stCondLst>
                                      <p:childTnLst>
                                        <p:set>
                                          <p:cBhvr>
                                            <p:cTn id="98" dur="1" fill="hold">
                                              <p:stCondLst>
                                                <p:cond delay="0"/>
                                              </p:stCondLst>
                                            </p:cTn>
                                            <p:tgtEl>
                                              <p:spTgt spid="30"/>
                                            </p:tgtEl>
                                            <p:attrNameLst>
                                              <p:attrName>style.visibility</p:attrName>
                                            </p:attrNameLst>
                                          </p:cBhvr>
                                          <p:to>
                                            <p:strVal val="visible"/>
                                          </p:to>
                                        </p:set>
                                        <p:anim calcmode="lin" valueType="num">
                                          <p:cBhvr additive="base">
                                            <p:cTn id="99" dur="500" fill="hold"/>
                                            <p:tgtEl>
                                              <p:spTgt spid="30"/>
                                            </p:tgtEl>
                                            <p:attrNameLst>
                                              <p:attrName>ppt_x</p:attrName>
                                            </p:attrNameLst>
                                          </p:cBhvr>
                                          <p:tavLst>
                                            <p:tav tm="0">
                                              <p:val>
                                                <p:strVal val="1+#ppt_w/2"/>
                                              </p:val>
                                            </p:tav>
                                            <p:tav tm="100000">
                                              <p:val>
                                                <p:strVal val="#ppt_x"/>
                                              </p:val>
                                            </p:tav>
                                          </p:tavLst>
                                        </p:anim>
                                        <p:anim calcmode="lin" valueType="num">
                                          <p:cBhvr additive="base">
                                            <p:cTn id="100" dur="500" fill="hold"/>
                                            <p:tgtEl>
                                              <p:spTgt spid="30"/>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31"/>
                                            </p:tgtEl>
                                            <p:attrNameLst>
                                              <p:attrName>style.visibility</p:attrName>
                                            </p:attrNameLst>
                                          </p:cBhvr>
                                          <p:to>
                                            <p:strVal val="visible"/>
                                          </p:to>
                                        </p:set>
                                        <p:anim calcmode="lin" valueType="num">
                                          <p:cBhvr additive="base">
                                            <p:cTn id="103" dur="500" fill="hold"/>
                                            <p:tgtEl>
                                              <p:spTgt spid="31"/>
                                            </p:tgtEl>
                                            <p:attrNameLst>
                                              <p:attrName>ppt_x</p:attrName>
                                            </p:attrNameLst>
                                          </p:cBhvr>
                                          <p:tavLst>
                                            <p:tav tm="0">
                                              <p:val>
                                                <p:strVal val="1+#ppt_w/2"/>
                                              </p:val>
                                            </p:tav>
                                            <p:tav tm="100000">
                                              <p:val>
                                                <p:strVal val="#ppt_x"/>
                                              </p:val>
                                            </p:tav>
                                          </p:tavLst>
                                        </p:anim>
                                        <p:anim calcmode="lin" valueType="num">
                                          <p:cBhvr additive="base">
                                            <p:cTn id="104"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2" grpId="0" animBg="1"/>
          <p:bldP spid="24" grpId="0"/>
          <p:bldP spid="25" grpId="0"/>
          <p:bldP spid="26" grpId="0"/>
          <p:bldP spid="27" grpId="0"/>
          <p:bldP spid="28" grpId="0"/>
          <p:bldP spid="29" grpId="0"/>
          <p:bldP spid="30" grpId="0"/>
          <p:bldP spid="31"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淘宝店chenying0907出品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sp>
        <p:nvSpPr>
          <p:cNvPr id="11" name="TextBox 28"/>
          <p:cNvSpPr txBox="1"/>
          <p:nvPr/>
        </p:nvSpPr>
        <p:spPr>
          <a:xfrm>
            <a:off x="2442518" y="1734457"/>
            <a:ext cx="1011815" cy="938719"/>
          </a:xfrm>
          <a:prstGeom prst="rect">
            <a:avLst/>
          </a:prstGeom>
          <a:noFill/>
        </p:spPr>
        <p:txBody>
          <a:bodyPr wrap="none" rtlCol="0">
            <a:spAutoFit/>
          </a:bodyPr>
          <a:lstStyle/>
          <a:p>
            <a:r>
              <a:rPr lang="en-US" altLang="zh-CN" sz="5500" dirty="0">
                <a:blipFill>
                  <a:blip r:embed="rId3"/>
                  <a:stretch>
                    <a:fillRect/>
                  </a:stretch>
                </a:blipFill>
                <a:latin typeface="微软雅黑" pitchFamily="34" charset="-122"/>
                <a:ea typeface="微软雅黑" pitchFamily="34" charset="-122"/>
              </a:rPr>
              <a:t>04</a:t>
            </a:r>
            <a:endParaRPr lang="zh-CN" altLang="en-US" sz="5500" dirty="0">
              <a:blipFill>
                <a:blip r:embed="rId3"/>
                <a:stretch>
                  <a:fillRect/>
                </a:stretch>
              </a:blipFill>
              <a:latin typeface="微软雅黑" pitchFamily="34" charset="-122"/>
              <a:ea typeface="微软雅黑" pitchFamily="34" charset="-122"/>
            </a:endParaRPr>
          </a:p>
        </p:txBody>
      </p:sp>
      <p:sp>
        <p:nvSpPr>
          <p:cNvPr id="12" name="_3"/>
          <p:cNvSpPr/>
          <p:nvPr/>
        </p:nvSpPr>
        <p:spPr>
          <a:xfrm>
            <a:off x="3480941" y="1890236"/>
            <a:ext cx="1800493" cy="738664"/>
          </a:xfrm>
          <a:prstGeom prst="rect">
            <a:avLst/>
          </a:prstGeom>
          <a:effectLst/>
        </p:spPr>
        <p:txBody>
          <a:bodyPr wrap="none">
            <a:spAutoFit/>
          </a:bodyPr>
          <a:lstStyle/>
          <a:p>
            <a:r>
              <a:rPr lang="zh-CN" altLang="en-US" sz="4200" dirty="0">
                <a:blipFill>
                  <a:blip r:embed="rId3"/>
                  <a:stretch>
                    <a:fillRect/>
                  </a:stretch>
                </a:blipFill>
                <a:latin typeface="微软雅黑" pitchFamily="34" charset="-122"/>
                <a:ea typeface="微软雅黑" pitchFamily="34" charset="-122"/>
              </a:rPr>
              <a:t>Title bar</a:t>
            </a:r>
          </a:p>
        </p:txBody>
      </p:sp>
      <p:sp>
        <p:nvSpPr>
          <p:cNvPr id="13" name="_3"/>
          <p:cNvSpPr/>
          <p:nvPr/>
        </p:nvSpPr>
        <p:spPr>
          <a:xfrm>
            <a:off x="3508582" y="2482467"/>
            <a:ext cx="1840568" cy="415498"/>
          </a:xfrm>
          <a:prstGeom prst="rect">
            <a:avLst/>
          </a:prstGeom>
          <a:effectLst/>
        </p:spPr>
        <p:txBody>
          <a:bodyPr wrap="none">
            <a:spAutoFit/>
          </a:bodyPr>
          <a:lstStyle/>
          <a:p>
            <a:r>
              <a:rPr lang="en-US" altLang="zh-CN" sz="2100" dirty="0" err="1">
                <a:solidFill>
                  <a:schemeClr val="tx2"/>
                </a:solidFill>
                <a:latin typeface="Times" panose="02020603050405020304" pitchFamily="18" charset="0"/>
                <a:ea typeface="造字工房力黑（非商用）常规体" pitchFamily="50" charset="-122"/>
              </a:rPr>
              <a:t>Lobal</a:t>
            </a:r>
            <a:r>
              <a:rPr lang="en-US" altLang="zh-CN" sz="2100" dirty="0">
                <a:solidFill>
                  <a:schemeClr val="tx2"/>
                </a:solidFill>
                <a:latin typeface="Times" panose="02020603050405020304" pitchFamily="18" charset="0"/>
                <a:ea typeface="造字工房力黑（非商用）常规体" pitchFamily="50" charset="-122"/>
              </a:rPr>
              <a:t> Standard</a:t>
            </a:r>
          </a:p>
        </p:txBody>
      </p:sp>
      <p:sp>
        <p:nvSpPr>
          <p:cNvPr id="22" name="TextBox 36"/>
          <p:cNvSpPr txBox="1"/>
          <p:nvPr/>
        </p:nvSpPr>
        <p:spPr>
          <a:xfrm>
            <a:off x="3517120" y="2807232"/>
            <a:ext cx="3067830" cy="380873"/>
          </a:xfrm>
          <a:prstGeom prst="rect">
            <a:avLst/>
          </a:prstGeom>
          <a:noFill/>
        </p:spPr>
        <p:txBody>
          <a:bodyPr wrap="square" rtlCol="0">
            <a:spAutoFit/>
          </a:bodyPr>
          <a:lstStyle/>
          <a:p>
            <a:pPr>
              <a:lnSpc>
                <a:spcPct val="125000"/>
              </a:lnSpc>
              <a:spcAft>
                <a:spcPts val="600"/>
              </a:spcAft>
            </a:pPr>
            <a:r>
              <a:rPr lang="en-US" altLang="zh-CN" sz="500" dirty="0">
                <a:solidFill>
                  <a:schemeClr val="tx2"/>
                </a:solidFill>
                <a:latin typeface="微软雅黑" panose="020B0503020204020204" pitchFamily="34" charset="-122"/>
                <a:ea typeface="微软雅黑" panose="020B0503020204020204" pitchFamily="34" charset="-122"/>
              </a:rPr>
              <a:t>A Designer can with default text to simulate WhatsApp. would look. It looks even better with your using this text. Whoever evaluates your text cannot evaluate the you write. Your design looks awesome by the same.</a:t>
            </a:r>
            <a:endParaRPr lang="zh-CN" altLang="en-US" sz="500" dirty="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55377314"/>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a14="http://schemas.microsoft.com/office/drawing/2010/main"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childTnLst>
                          </p:cTn>
                        </p:par>
                        <p:par>
                          <p:cTn id="15" fill="hold">
                            <p:stCondLst>
                              <p:cond delay="500"/>
                            </p:stCondLst>
                            <p:childTnLst>
                              <p:par>
                                <p:cTn id="16" presetID="2" presetClass="entr" presetSubtype="2" fill="hold" grpId="0" nodeType="afterEffect">
                                  <p:stCondLst>
                                    <p:cond delay="0"/>
                                  </p:stCondLst>
                                  <p:iterate type="wd">
                                    <p:tmPct val="10000"/>
                                  </p:iterate>
                                  <p:childTnLst>
                                    <p:set>
                                      <p:cBhvr>
                                        <p:cTn id="17" dur="1" fill="hold">
                                          <p:stCondLst>
                                            <p:cond delay="0"/>
                                          </p:stCondLst>
                                        </p:cTn>
                                        <p:tgtEl>
                                          <p:spTgt spid="13">
                                            <p:txEl>
                                              <p:pRg st="0" end="0"/>
                                            </p:txEl>
                                          </p:spTgt>
                                        </p:tgtEl>
                                        <p:attrNameLst>
                                          <p:attrName>style.visibility</p:attrName>
                                        </p:attrNameLst>
                                      </p:cBhvr>
                                      <p:to>
                                        <p:strVal val="visible"/>
                                      </p:to>
                                    </p:set>
                                    <p:anim calcmode="lin" valueType="num">
                                      <p:cBhvr additive="base">
                                        <p:cTn id="18"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build="p"/>
      <p:bldP spid="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淘宝店chenying0907出品 5"/>
          <p:cNvSpPr txBox="1"/>
          <p:nvPr/>
        </p:nvSpPr>
        <p:spPr>
          <a:xfrm>
            <a:off x="3818973" y="158344"/>
            <a:ext cx="1470384" cy="338554"/>
          </a:xfrm>
          <a:prstGeom prst="rect">
            <a:avLst/>
          </a:prstGeom>
          <a:noFill/>
        </p:spPr>
        <p:txBody>
          <a:bodyPr wrap="square" rtlCol="0">
            <a:spAutoFit/>
          </a:bodyPr>
          <a:lstStyle/>
          <a:p>
            <a:r>
              <a:rPr lang="zh-CN" altLang="en-US" sz="1600" dirty="0">
                <a:solidFill>
                  <a:schemeClr val="tx2"/>
                </a:solidFill>
                <a:latin typeface="微软雅黑" pitchFamily="34" charset="-122"/>
                <a:ea typeface="微软雅黑" pitchFamily="34" charset="-122"/>
              </a:rPr>
              <a:t>Title bar</a:t>
            </a:r>
          </a:p>
        </p:txBody>
      </p:sp>
      <p:sp>
        <p:nvSpPr>
          <p:cNvPr id="3" name="AutoShape 25"/>
          <p:cNvSpPr/>
          <p:nvPr/>
        </p:nvSpPr>
        <p:spPr>
          <a:xfrm rot="21558471">
            <a:off x="3261361" y="2542223"/>
            <a:ext cx="2459831" cy="2552224"/>
          </a:xfrm>
          <a:custGeom>
            <a:avLst/>
            <a:gdLst/>
            <a:ahLst/>
            <a:cxnLst>
              <a:cxn ang="0">
                <a:pos x="1439048" y="1493224"/>
              </a:cxn>
              <a:cxn ang="0">
                <a:pos x="1439048" y="1493224"/>
              </a:cxn>
              <a:cxn ang="0">
                <a:pos x="1439048" y="1493224"/>
              </a:cxn>
              <a:cxn ang="0">
                <a:pos x="1439048" y="1493224"/>
              </a:cxn>
            </a:cxnLst>
            <a:rect l="0" t="0" r="0" b="0"/>
            <a:pathLst>
              <a:path w="21600" h="21600">
                <a:moveTo>
                  <a:pt x="15608" y="8670"/>
                </a:moveTo>
                <a:cubicBezTo>
                  <a:pt x="21599" y="8670"/>
                  <a:pt x="21599" y="8670"/>
                  <a:pt x="21599" y="8670"/>
                </a:cubicBezTo>
                <a:cubicBezTo>
                  <a:pt x="20496" y="4411"/>
                  <a:pt x="16554" y="1064"/>
                  <a:pt x="11982" y="608"/>
                </a:cubicBezTo>
                <a:cubicBezTo>
                  <a:pt x="11667" y="304"/>
                  <a:pt x="11351" y="0"/>
                  <a:pt x="10878" y="0"/>
                </a:cubicBezTo>
                <a:cubicBezTo>
                  <a:pt x="10405" y="0"/>
                  <a:pt x="10090" y="304"/>
                  <a:pt x="9775" y="608"/>
                </a:cubicBezTo>
                <a:cubicBezTo>
                  <a:pt x="5045" y="1064"/>
                  <a:pt x="1103" y="4259"/>
                  <a:pt x="0" y="8670"/>
                </a:cubicBezTo>
                <a:cubicBezTo>
                  <a:pt x="6148" y="8670"/>
                  <a:pt x="6148" y="8670"/>
                  <a:pt x="6148" y="8670"/>
                </a:cubicBezTo>
                <a:cubicBezTo>
                  <a:pt x="6148" y="3650"/>
                  <a:pt x="9144" y="1216"/>
                  <a:pt x="9775" y="760"/>
                </a:cubicBezTo>
                <a:cubicBezTo>
                  <a:pt x="9775" y="760"/>
                  <a:pt x="9775" y="760"/>
                  <a:pt x="9775" y="912"/>
                </a:cubicBezTo>
                <a:cubicBezTo>
                  <a:pt x="6464" y="4867"/>
                  <a:pt x="6937" y="8670"/>
                  <a:pt x="6937" y="8670"/>
                </a:cubicBezTo>
                <a:cubicBezTo>
                  <a:pt x="10090" y="8670"/>
                  <a:pt x="10090" y="8670"/>
                  <a:pt x="10090" y="8670"/>
                </a:cubicBezTo>
                <a:cubicBezTo>
                  <a:pt x="10090" y="18709"/>
                  <a:pt x="10090" y="18709"/>
                  <a:pt x="10090" y="18709"/>
                </a:cubicBezTo>
                <a:cubicBezTo>
                  <a:pt x="10090" y="19014"/>
                  <a:pt x="10090" y="19014"/>
                  <a:pt x="10090" y="19014"/>
                </a:cubicBezTo>
                <a:cubicBezTo>
                  <a:pt x="10090" y="19774"/>
                  <a:pt x="10090" y="19774"/>
                  <a:pt x="10090" y="19774"/>
                </a:cubicBezTo>
                <a:cubicBezTo>
                  <a:pt x="10090" y="20839"/>
                  <a:pt x="10878" y="21599"/>
                  <a:pt x="11982" y="21599"/>
                </a:cubicBezTo>
                <a:cubicBezTo>
                  <a:pt x="12928" y="21599"/>
                  <a:pt x="13874" y="20839"/>
                  <a:pt x="13874" y="19774"/>
                </a:cubicBezTo>
                <a:cubicBezTo>
                  <a:pt x="13874" y="19014"/>
                  <a:pt x="13874" y="19014"/>
                  <a:pt x="13874" y="19014"/>
                </a:cubicBezTo>
                <a:cubicBezTo>
                  <a:pt x="12455" y="19014"/>
                  <a:pt x="12455" y="19014"/>
                  <a:pt x="12455" y="19014"/>
                </a:cubicBezTo>
                <a:cubicBezTo>
                  <a:pt x="12455" y="19318"/>
                  <a:pt x="12455" y="19318"/>
                  <a:pt x="12455" y="19318"/>
                </a:cubicBezTo>
                <a:cubicBezTo>
                  <a:pt x="12455" y="19774"/>
                  <a:pt x="12455" y="19774"/>
                  <a:pt x="12455" y="19774"/>
                </a:cubicBezTo>
                <a:cubicBezTo>
                  <a:pt x="12455" y="20078"/>
                  <a:pt x="12297" y="20383"/>
                  <a:pt x="11982" y="20383"/>
                </a:cubicBezTo>
                <a:cubicBezTo>
                  <a:pt x="11667" y="20383"/>
                  <a:pt x="11351" y="20078"/>
                  <a:pt x="11351" y="19774"/>
                </a:cubicBezTo>
                <a:cubicBezTo>
                  <a:pt x="11351" y="19318"/>
                  <a:pt x="11351" y="19318"/>
                  <a:pt x="11351" y="19318"/>
                </a:cubicBezTo>
                <a:cubicBezTo>
                  <a:pt x="11351" y="19014"/>
                  <a:pt x="11351" y="19014"/>
                  <a:pt x="11351" y="19014"/>
                </a:cubicBezTo>
                <a:cubicBezTo>
                  <a:pt x="11351" y="17036"/>
                  <a:pt x="11351" y="17036"/>
                  <a:pt x="11351" y="17036"/>
                </a:cubicBezTo>
                <a:cubicBezTo>
                  <a:pt x="11351" y="8670"/>
                  <a:pt x="11351" y="8670"/>
                  <a:pt x="11351" y="8670"/>
                </a:cubicBezTo>
                <a:cubicBezTo>
                  <a:pt x="14820" y="8670"/>
                  <a:pt x="14820" y="8670"/>
                  <a:pt x="14820" y="8670"/>
                </a:cubicBezTo>
                <a:cubicBezTo>
                  <a:pt x="14820" y="8670"/>
                  <a:pt x="15293" y="4867"/>
                  <a:pt x="11982" y="912"/>
                </a:cubicBezTo>
                <a:cubicBezTo>
                  <a:pt x="11982" y="760"/>
                  <a:pt x="11982" y="760"/>
                  <a:pt x="11982" y="760"/>
                </a:cubicBezTo>
                <a:cubicBezTo>
                  <a:pt x="12613" y="1216"/>
                  <a:pt x="15608" y="3650"/>
                  <a:pt x="15608" y="8670"/>
                </a:cubicBezTo>
                <a:close/>
              </a:path>
            </a:pathLst>
          </a:custGeom>
          <a:solidFill>
            <a:schemeClr val="accent6"/>
          </a:solidFill>
          <a:ln w="9525">
            <a:noFill/>
          </a:ln>
        </p:spPr>
        <p:txBody>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grpSp>
        <p:nvGrpSpPr>
          <p:cNvPr id="5" name="1"/>
          <p:cNvGrpSpPr/>
          <p:nvPr/>
        </p:nvGrpSpPr>
        <p:grpSpPr>
          <a:xfrm>
            <a:off x="2285524" y="3123248"/>
            <a:ext cx="503873" cy="504825"/>
            <a:chOff x="5202" y="5131"/>
            <a:chExt cx="1058" cy="1060"/>
          </a:xfrm>
        </p:grpSpPr>
        <p:sp>
          <p:nvSpPr>
            <p:cNvPr id="6" name="Freeform 12"/>
            <p:cNvSpPr/>
            <p:nvPr/>
          </p:nvSpPr>
          <p:spPr>
            <a:xfrm>
              <a:off x="5202" y="5131"/>
              <a:ext cx="1058" cy="1061"/>
            </a:xfrm>
            <a:custGeom>
              <a:avLst/>
              <a:gdLst>
                <a:gd name="txL" fmla="*/ 0 w 271"/>
                <a:gd name="txT" fmla="*/ 0 h 271"/>
                <a:gd name="txR" fmla="*/ 271 w 271"/>
                <a:gd name="txB" fmla="*/ 271 h 271"/>
              </a:gdLst>
              <a:ahLst/>
              <a:cxnLst>
                <a:cxn ang="0">
                  <a:pos x="104722" y="74794"/>
                </a:cxn>
                <a:cxn ang="0">
                  <a:pos x="406465" y="103287"/>
                </a:cxn>
                <a:cxn ang="0">
                  <a:pos x="378066" y="406025"/>
                </a:cxn>
                <a:cxn ang="0">
                  <a:pos x="76323" y="377532"/>
                </a:cxn>
                <a:cxn ang="0">
                  <a:pos x="104722" y="74794"/>
                </a:cxn>
              </a:cxnLst>
              <a:rect l="txL" t="txT" r="txR" b="txB"/>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solidFill>
              <a:schemeClr val="accent1"/>
            </a:solidFill>
            <a:ln w="9525">
              <a:noFill/>
            </a:ln>
          </p:spPr>
          <p:txBody>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7" name="Freeform 43"/>
            <p:cNvSpPr/>
            <p:nvPr/>
          </p:nvSpPr>
          <p:spPr>
            <a:xfrm>
              <a:off x="5394" y="5396"/>
              <a:ext cx="628" cy="562"/>
            </a:xfrm>
            <a:custGeom>
              <a:avLst/>
              <a:gdLst>
                <a:gd name="txL" fmla="*/ 0 w 161"/>
                <a:gd name="txT" fmla="*/ 0 h 144"/>
                <a:gd name="txR" fmla="*/ 161 w 161"/>
                <a:gd name="txB" fmla="*/ 144 h 144"/>
              </a:gdLst>
              <a:ahLst/>
              <a:cxnLst>
                <a:cxn ang="0">
                  <a:pos x="141988" y="55022"/>
                </a:cxn>
                <a:cxn ang="0">
                  <a:pos x="70994" y="1775"/>
                </a:cxn>
                <a:cxn ang="0">
                  <a:pos x="5325" y="88746"/>
                </a:cxn>
                <a:cxn ang="0">
                  <a:pos x="140213" y="255588"/>
                </a:cxn>
                <a:cxn ang="0">
                  <a:pos x="280425" y="90521"/>
                </a:cxn>
                <a:cxn ang="0">
                  <a:pos x="214756" y="3550"/>
                </a:cxn>
                <a:cxn ang="0">
                  <a:pos x="141988" y="55022"/>
                </a:cxn>
              </a:cxnLst>
              <a:rect l="txL" t="txT" r="txR" b="txB"/>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chemeClr val="bg1"/>
            </a:solidFill>
            <a:ln w="9525">
              <a:noFill/>
            </a:ln>
          </p:spPr>
          <p:txBody>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grpSp>
      <p:grpSp>
        <p:nvGrpSpPr>
          <p:cNvPr id="8" name="1"/>
          <p:cNvGrpSpPr/>
          <p:nvPr/>
        </p:nvGrpSpPr>
        <p:grpSpPr>
          <a:xfrm>
            <a:off x="6384131" y="3047524"/>
            <a:ext cx="506730" cy="506730"/>
            <a:chOff x="9978" y="7833"/>
            <a:chExt cx="1064" cy="1064"/>
          </a:xfrm>
        </p:grpSpPr>
        <p:sp>
          <p:nvSpPr>
            <p:cNvPr id="9" name="Freeform 18"/>
            <p:cNvSpPr/>
            <p:nvPr/>
          </p:nvSpPr>
          <p:spPr>
            <a:xfrm>
              <a:off x="9978" y="7833"/>
              <a:ext cx="1065" cy="1065"/>
            </a:xfrm>
            <a:custGeom>
              <a:avLst/>
              <a:gdLst>
                <a:gd name="txL" fmla="*/ 0 w 273"/>
                <a:gd name="txT" fmla="*/ 0 h 273"/>
                <a:gd name="txR" fmla="*/ 273 w 273"/>
                <a:gd name="txB" fmla="*/ 273 h 273"/>
              </a:gdLst>
              <a:ahLst/>
              <a:cxnLst>
                <a:cxn ang="0">
                  <a:pos x="168490" y="443396"/>
                </a:cxn>
                <a:cxn ang="0">
                  <a:pos x="40792" y="168490"/>
                </a:cxn>
                <a:cxn ang="0">
                  <a:pos x="317471" y="40792"/>
                </a:cxn>
                <a:cxn ang="0">
                  <a:pos x="443396" y="317471"/>
                </a:cxn>
                <a:cxn ang="0">
                  <a:pos x="168490" y="443396"/>
                </a:cxn>
              </a:cxnLst>
              <a:rect l="txL" t="txT" r="txR" b="txB"/>
              <a:pathLst>
                <a:path w="273" h="273">
                  <a:moveTo>
                    <a:pt x="95" y="250"/>
                  </a:moveTo>
                  <a:cubicBezTo>
                    <a:pt x="32" y="227"/>
                    <a:pt x="0" y="157"/>
                    <a:pt x="23" y="95"/>
                  </a:cubicBezTo>
                  <a:cubicBezTo>
                    <a:pt x="47" y="32"/>
                    <a:pt x="116" y="0"/>
                    <a:pt x="179" y="23"/>
                  </a:cubicBezTo>
                  <a:cubicBezTo>
                    <a:pt x="241" y="47"/>
                    <a:pt x="273" y="116"/>
                    <a:pt x="250" y="179"/>
                  </a:cubicBezTo>
                  <a:cubicBezTo>
                    <a:pt x="227" y="241"/>
                    <a:pt x="157" y="273"/>
                    <a:pt x="95" y="250"/>
                  </a:cubicBezTo>
                  <a:close/>
                </a:path>
              </a:pathLst>
            </a:custGeom>
            <a:solidFill>
              <a:schemeClr val="accent5"/>
            </a:solidFill>
            <a:ln w="9525">
              <a:noFill/>
            </a:ln>
          </p:spPr>
          <p:txBody>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10" name="Freeform 53"/>
            <p:cNvSpPr/>
            <p:nvPr/>
          </p:nvSpPr>
          <p:spPr>
            <a:xfrm>
              <a:off x="10251" y="8102"/>
              <a:ext cx="478" cy="321"/>
            </a:xfrm>
            <a:custGeom>
              <a:avLst/>
              <a:gdLst>
                <a:gd name="txL" fmla="*/ 0 w 123"/>
                <a:gd name="txT" fmla="*/ 0 h 82"/>
                <a:gd name="txR" fmla="*/ 123 w 123"/>
                <a:gd name="txB" fmla="*/ 82 h 82"/>
              </a:gdLst>
              <a:ahLst/>
              <a:cxnLst>
                <a:cxn ang="0">
                  <a:pos x="205111" y="46309"/>
                </a:cxn>
                <a:cxn ang="0">
                  <a:pos x="38900" y="46309"/>
                </a:cxn>
                <a:cxn ang="0">
                  <a:pos x="5305" y="146050"/>
                </a:cxn>
                <a:cxn ang="0">
                  <a:pos x="31828" y="94398"/>
                </a:cxn>
                <a:cxn ang="0">
                  <a:pos x="166210" y="85493"/>
                </a:cxn>
                <a:cxn ang="0">
                  <a:pos x="152065" y="99741"/>
                </a:cxn>
                <a:cxn ang="0">
                  <a:pos x="217488" y="99741"/>
                </a:cxn>
                <a:cxn ang="0">
                  <a:pos x="217488" y="32060"/>
                </a:cxn>
                <a:cxn ang="0">
                  <a:pos x="205111" y="46309"/>
                </a:cxn>
              </a:cxnLst>
              <a:rect l="txL" t="txT" r="txR" b="txB"/>
              <a:pathLst>
                <a:path w="123" h="82">
                  <a:moveTo>
                    <a:pt x="116" y="26"/>
                  </a:moveTo>
                  <a:cubicBezTo>
                    <a:pt x="90" y="0"/>
                    <a:pt x="48" y="0"/>
                    <a:pt x="22" y="26"/>
                  </a:cubicBezTo>
                  <a:cubicBezTo>
                    <a:pt x="7" y="41"/>
                    <a:pt x="0" y="62"/>
                    <a:pt x="3" y="82"/>
                  </a:cubicBezTo>
                  <a:cubicBezTo>
                    <a:pt x="5" y="71"/>
                    <a:pt x="10" y="61"/>
                    <a:pt x="18" y="53"/>
                  </a:cubicBezTo>
                  <a:cubicBezTo>
                    <a:pt x="39" y="33"/>
                    <a:pt x="71" y="31"/>
                    <a:pt x="94" y="48"/>
                  </a:cubicBezTo>
                  <a:cubicBezTo>
                    <a:pt x="86" y="56"/>
                    <a:pt x="86" y="56"/>
                    <a:pt x="86" y="56"/>
                  </a:cubicBezTo>
                  <a:cubicBezTo>
                    <a:pt x="123" y="56"/>
                    <a:pt x="123" y="56"/>
                    <a:pt x="123" y="56"/>
                  </a:cubicBezTo>
                  <a:cubicBezTo>
                    <a:pt x="123" y="18"/>
                    <a:pt x="123" y="18"/>
                    <a:pt x="123" y="18"/>
                  </a:cubicBezTo>
                  <a:lnTo>
                    <a:pt x="116" y="26"/>
                  </a:lnTo>
                  <a:close/>
                </a:path>
              </a:pathLst>
            </a:custGeom>
            <a:solidFill>
              <a:schemeClr val="bg1"/>
            </a:solidFill>
            <a:ln w="9525">
              <a:noFill/>
            </a:ln>
          </p:spPr>
          <p:txBody>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11" name="Freeform 54"/>
            <p:cNvSpPr/>
            <p:nvPr/>
          </p:nvSpPr>
          <p:spPr>
            <a:xfrm>
              <a:off x="10303" y="8357"/>
              <a:ext cx="478" cy="318"/>
            </a:xfrm>
            <a:custGeom>
              <a:avLst/>
              <a:gdLst>
                <a:gd name="txL" fmla="*/ 0 w 123"/>
                <a:gd name="txT" fmla="*/ 0 h 81"/>
                <a:gd name="txR" fmla="*/ 123 w 123"/>
                <a:gd name="txB" fmla="*/ 81 h 81"/>
              </a:gdLst>
              <a:ahLst/>
              <a:cxnLst>
                <a:cxn ang="0">
                  <a:pos x="14145" y="98092"/>
                </a:cxn>
                <a:cxn ang="0">
                  <a:pos x="180355" y="98092"/>
                </a:cxn>
                <a:cxn ang="0">
                  <a:pos x="213951" y="0"/>
                </a:cxn>
                <a:cxn ang="0">
                  <a:pos x="185660" y="49938"/>
                </a:cxn>
                <a:cxn ang="0">
                  <a:pos x="53046" y="58855"/>
                </a:cxn>
                <a:cxn ang="0">
                  <a:pos x="67191" y="44587"/>
                </a:cxn>
                <a:cxn ang="0">
                  <a:pos x="0" y="44587"/>
                </a:cxn>
                <a:cxn ang="0">
                  <a:pos x="0" y="112360"/>
                </a:cxn>
                <a:cxn ang="0">
                  <a:pos x="14145" y="98092"/>
                </a:cxn>
              </a:cxnLst>
              <a:rect l="txL" t="txT" r="txR" b="txB"/>
              <a:pathLst>
                <a:path w="123" h="81">
                  <a:moveTo>
                    <a:pt x="8" y="55"/>
                  </a:moveTo>
                  <a:cubicBezTo>
                    <a:pt x="34" y="81"/>
                    <a:pt x="76" y="81"/>
                    <a:pt x="102" y="55"/>
                  </a:cubicBezTo>
                  <a:cubicBezTo>
                    <a:pt x="117" y="40"/>
                    <a:pt x="123" y="19"/>
                    <a:pt x="121" y="0"/>
                  </a:cubicBezTo>
                  <a:cubicBezTo>
                    <a:pt x="118" y="10"/>
                    <a:pt x="113" y="20"/>
                    <a:pt x="105" y="28"/>
                  </a:cubicBezTo>
                  <a:cubicBezTo>
                    <a:pt x="85" y="48"/>
                    <a:pt x="52" y="50"/>
                    <a:pt x="30" y="33"/>
                  </a:cubicBezTo>
                  <a:cubicBezTo>
                    <a:pt x="38" y="25"/>
                    <a:pt x="38" y="25"/>
                    <a:pt x="38" y="25"/>
                  </a:cubicBezTo>
                  <a:cubicBezTo>
                    <a:pt x="0" y="25"/>
                    <a:pt x="0" y="25"/>
                    <a:pt x="0" y="25"/>
                  </a:cubicBezTo>
                  <a:cubicBezTo>
                    <a:pt x="0" y="63"/>
                    <a:pt x="0" y="63"/>
                    <a:pt x="0" y="63"/>
                  </a:cubicBezTo>
                  <a:lnTo>
                    <a:pt x="8" y="55"/>
                  </a:lnTo>
                  <a:close/>
                </a:path>
              </a:pathLst>
            </a:custGeom>
            <a:solidFill>
              <a:schemeClr val="bg1"/>
            </a:solidFill>
            <a:ln w="9525">
              <a:noFill/>
            </a:ln>
          </p:spPr>
          <p:txBody>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grpSp>
      <p:grpSp>
        <p:nvGrpSpPr>
          <p:cNvPr id="12" name="1"/>
          <p:cNvGrpSpPr/>
          <p:nvPr/>
        </p:nvGrpSpPr>
        <p:grpSpPr>
          <a:xfrm>
            <a:off x="4219099" y="1654492"/>
            <a:ext cx="504825" cy="501968"/>
            <a:chOff x="8470" y="2554"/>
            <a:chExt cx="1060" cy="1054"/>
          </a:xfrm>
        </p:grpSpPr>
        <p:sp>
          <p:nvSpPr>
            <p:cNvPr id="13" name="Freeform 8"/>
            <p:cNvSpPr/>
            <p:nvPr/>
          </p:nvSpPr>
          <p:spPr>
            <a:xfrm>
              <a:off x="8470" y="2554"/>
              <a:ext cx="1061" cy="1054"/>
            </a:xfrm>
            <a:custGeom>
              <a:avLst/>
              <a:gdLst>
                <a:gd name="txL" fmla="*/ 0 w 271"/>
                <a:gd name="txT" fmla="*/ 0 h 271"/>
                <a:gd name="txR" fmla="*/ 271 w 271"/>
                <a:gd name="txB" fmla="*/ 271 h 271"/>
              </a:gdLst>
              <a:ahLst/>
              <a:cxnLst>
                <a:cxn ang="0">
                  <a:pos x="381094" y="77840"/>
                </a:cxn>
                <a:cxn ang="0">
                  <a:pos x="406025" y="378587"/>
                </a:cxn>
                <a:cxn ang="0">
                  <a:pos x="101506" y="403354"/>
                </a:cxn>
                <a:cxn ang="0">
                  <a:pos x="78356" y="100838"/>
                </a:cxn>
                <a:cxn ang="0">
                  <a:pos x="381094" y="77840"/>
                </a:cxn>
              </a:cxnLst>
              <a:rect l="txL" t="txT" r="txR" b="txB"/>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solidFill>
              <a:schemeClr val="accent3"/>
            </a:solidFill>
            <a:ln w="9525">
              <a:noFill/>
            </a:ln>
          </p:spPr>
          <p:txBody>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14" name="Freeform 87"/>
            <p:cNvSpPr>
              <a:spLocks noEditPoints="1"/>
            </p:cNvSpPr>
            <p:nvPr/>
          </p:nvSpPr>
          <p:spPr>
            <a:xfrm>
              <a:off x="8669" y="2847"/>
              <a:ext cx="712" cy="468"/>
            </a:xfrm>
            <a:custGeom>
              <a:avLst/>
              <a:gdLst>
                <a:gd name="txL" fmla="*/ 0 w 162"/>
                <a:gd name="txT" fmla="*/ 0 h 106"/>
                <a:gd name="txR" fmla="*/ 162 w 162"/>
                <a:gd name="txB" fmla="*/ 106 h 106"/>
              </a:gdLst>
              <a:ahLst/>
              <a:cxnLst>
                <a:cxn ang="0">
                  <a:pos x="323850" y="24082"/>
                </a:cxn>
                <a:cxn ang="0">
                  <a:pos x="173919" y="0"/>
                </a:cxn>
                <a:cxn ang="0">
                  <a:pos x="9995" y="24082"/>
                </a:cxn>
                <a:cxn ang="0">
                  <a:pos x="9995" y="110376"/>
                </a:cxn>
                <a:cxn ang="0">
                  <a:pos x="5997" y="120410"/>
                </a:cxn>
                <a:cxn ang="0">
                  <a:pos x="15993" y="132451"/>
                </a:cxn>
                <a:cxn ang="0">
                  <a:pos x="27987" y="120410"/>
                </a:cxn>
                <a:cxn ang="0">
                  <a:pos x="21990" y="110376"/>
                </a:cxn>
                <a:cxn ang="0">
                  <a:pos x="21990" y="56192"/>
                </a:cxn>
                <a:cxn ang="0">
                  <a:pos x="173919" y="78267"/>
                </a:cxn>
                <a:cxn ang="0">
                  <a:pos x="323850" y="54185"/>
                </a:cxn>
                <a:cxn ang="0">
                  <a:pos x="323850" y="24082"/>
                </a:cxn>
                <a:cxn ang="0">
                  <a:pos x="25988" y="136465"/>
                </a:cxn>
                <a:cxn ang="0">
                  <a:pos x="7996" y="136465"/>
                </a:cxn>
                <a:cxn ang="0">
                  <a:pos x="0" y="188643"/>
                </a:cxn>
                <a:cxn ang="0">
                  <a:pos x="5997" y="190650"/>
                </a:cxn>
                <a:cxn ang="0">
                  <a:pos x="7996" y="184629"/>
                </a:cxn>
                <a:cxn ang="0">
                  <a:pos x="7996" y="190650"/>
                </a:cxn>
                <a:cxn ang="0">
                  <a:pos x="17992" y="192657"/>
                </a:cxn>
                <a:cxn ang="0">
                  <a:pos x="19991" y="186636"/>
                </a:cxn>
                <a:cxn ang="0">
                  <a:pos x="21990" y="190650"/>
                </a:cxn>
                <a:cxn ang="0">
                  <a:pos x="23989" y="190650"/>
                </a:cxn>
                <a:cxn ang="0">
                  <a:pos x="25988" y="166568"/>
                </a:cxn>
                <a:cxn ang="0">
                  <a:pos x="27987" y="190650"/>
                </a:cxn>
                <a:cxn ang="0">
                  <a:pos x="33984" y="188643"/>
                </a:cxn>
                <a:cxn ang="0">
                  <a:pos x="25988" y="136465"/>
                </a:cxn>
                <a:cxn ang="0">
                  <a:pos x="59972" y="188643"/>
                </a:cxn>
                <a:cxn ang="0">
                  <a:pos x="59972" y="74253"/>
                </a:cxn>
                <a:cxn ang="0">
                  <a:pos x="173919" y="90308"/>
                </a:cxn>
                <a:cxn ang="0">
                  <a:pos x="281869" y="74253"/>
                </a:cxn>
                <a:cxn ang="0">
                  <a:pos x="281869" y="186636"/>
                </a:cxn>
                <a:cxn ang="0">
                  <a:pos x="171920" y="212725"/>
                </a:cxn>
                <a:cxn ang="0">
                  <a:pos x="59972" y="188643"/>
                </a:cxn>
              </a:cxnLst>
              <a:rect l="txL" t="txT" r="txR" b="txB"/>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bg1"/>
            </a:solidFill>
            <a:ln w="9525">
              <a:noFill/>
            </a:ln>
          </p:spPr>
          <p:txBody>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grpSp>
      <p:grpSp>
        <p:nvGrpSpPr>
          <p:cNvPr id="15" name="1"/>
          <p:cNvGrpSpPr/>
          <p:nvPr/>
        </p:nvGrpSpPr>
        <p:grpSpPr>
          <a:xfrm>
            <a:off x="2976086" y="2120265"/>
            <a:ext cx="450533" cy="452438"/>
            <a:chOff x="4704" y="4364"/>
            <a:chExt cx="946" cy="950"/>
          </a:xfrm>
        </p:grpSpPr>
        <p:sp>
          <p:nvSpPr>
            <p:cNvPr id="16" name="Freeform 10"/>
            <p:cNvSpPr/>
            <p:nvPr/>
          </p:nvSpPr>
          <p:spPr>
            <a:xfrm>
              <a:off x="4704" y="4364"/>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chemeClr val="accent2"/>
            </a:solidFill>
            <a:ln w="9525">
              <a:noFill/>
            </a:ln>
          </p:spPr>
          <p:txBody>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17" name="Freeform 46"/>
            <p:cNvSpPr>
              <a:spLocks noEditPoints="1"/>
            </p:cNvSpPr>
            <p:nvPr/>
          </p:nvSpPr>
          <p:spPr>
            <a:xfrm>
              <a:off x="4994" y="4517"/>
              <a:ext cx="367" cy="642"/>
            </a:xfrm>
            <a:custGeom>
              <a:avLst/>
              <a:gdLst>
                <a:gd name="txL" fmla="*/ 0 w 94"/>
                <a:gd name="txT" fmla="*/ 0 h 165"/>
                <a:gd name="txR" fmla="*/ 94 w 94"/>
                <a:gd name="txB" fmla="*/ 165 h 165"/>
              </a:gdLst>
              <a:ahLst/>
              <a:cxnLst>
                <a:cxn ang="0">
                  <a:pos x="147181" y="0"/>
                </a:cxn>
                <a:cxn ang="0">
                  <a:pos x="17733" y="0"/>
                </a:cxn>
                <a:cxn ang="0">
                  <a:pos x="0" y="19473"/>
                </a:cxn>
                <a:cxn ang="0">
                  <a:pos x="0" y="272627"/>
                </a:cxn>
                <a:cxn ang="0">
                  <a:pos x="17733" y="292100"/>
                </a:cxn>
                <a:cxn ang="0">
                  <a:pos x="147181" y="292100"/>
                </a:cxn>
                <a:cxn ang="0">
                  <a:pos x="166687" y="272627"/>
                </a:cxn>
                <a:cxn ang="0">
                  <a:pos x="166687" y="19473"/>
                </a:cxn>
                <a:cxn ang="0">
                  <a:pos x="147181" y="0"/>
                </a:cxn>
                <a:cxn ang="0">
                  <a:pos x="56745" y="21244"/>
                </a:cxn>
                <a:cxn ang="0">
                  <a:pos x="109942" y="21244"/>
                </a:cxn>
                <a:cxn ang="0">
                  <a:pos x="109942" y="28325"/>
                </a:cxn>
                <a:cxn ang="0">
                  <a:pos x="56745" y="28325"/>
                </a:cxn>
                <a:cxn ang="0">
                  <a:pos x="56745" y="21244"/>
                </a:cxn>
                <a:cxn ang="0">
                  <a:pos x="83344" y="279708"/>
                </a:cxn>
                <a:cxn ang="0">
                  <a:pos x="72704" y="269086"/>
                </a:cxn>
                <a:cxn ang="0">
                  <a:pos x="83344" y="260235"/>
                </a:cxn>
                <a:cxn ang="0">
                  <a:pos x="93983" y="269086"/>
                </a:cxn>
                <a:cxn ang="0">
                  <a:pos x="83344" y="279708"/>
                </a:cxn>
                <a:cxn ang="0">
                  <a:pos x="154274" y="244302"/>
                </a:cxn>
                <a:cxn ang="0">
                  <a:pos x="12413" y="244302"/>
                </a:cxn>
                <a:cxn ang="0">
                  <a:pos x="12413" y="46028"/>
                </a:cxn>
                <a:cxn ang="0">
                  <a:pos x="154274" y="46028"/>
                </a:cxn>
                <a:cxn ang="0">
                  <a:pos x="154274" y="244302"/>
                </a:cxn>
              </a:cxnLst>
              <a:rect l="txL" t="txT" r="txR" b="txB"/>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chemeClr val="bg1"/>
            </a:solidFill>
            <a:ln w="9525">
              <a:noFill/>
            </a:ln>
          </p:spPr>
          <p:txBody>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grpSp>
      <p:grpSp>
        <p:nvGrpSpPr>
          <p:cNvPr id="18" name="1"/>
          <p:cNvGrpSpPr/>
          <p:nvPr/>
        </p:nvGrpSpPr>
        <p:grpSpPr>
          <a:xfrm>
            <a:off x="5560219" y="2116932"/>
            <a:ext cx="504349" cy="506254"/>
            <a:chOff x="4030" y="4930"/>
            <a:chExt cx="840" cy="843"/>
          </a:xfrm>
        </p:grpSpPr>
        <p:sp>
          <p:nvSpPr>
            <p:cNvPr id="19" name="Freeform 1819"/>
            <p:cNvSpPr/>
            <p:nvPr/>
          </p:nvSpPr>
          <p:spPr>
            <a:xfrm>
              <a:off x="4030" y="4930"/>
              <a:ext cx="840" cy="843"/>
            </a:xfrm>
            <a:custGeom>
              <a:avLst/>
              <a:gdLst>
                <a:gd name="txL" fmla="*/ 0 w 92"/>
                <a:gd name="txT" fmla="*/ 0 h 92"/>
                <a:gd name="txR" fmla="*/ 92 w 92"/>
                <a:gd name="txB" fmla="*/ 92 h 92"/>
              </a:gdLst>
              <a:ahLst/>
              <a:cxnLst>
                <a:cxn ang="0">
                  <a:pos x="382657" y="63966"/>
                </a:cxn>
                <a:cxn ang="0">
                  <a:pos x="469624" y="383796"/>
                </a:cxn>
                <a:cxn ang="0">
                  <a:pos x="150743" y="471022"/>
                </a:cxn>
                <a:cxn ang="0">
                  <a:pos x="69574" y="151192"/>
                </a:cxn>
                <a:cxn ang="0">
                  <a:pos x="382657" y="63966"/>
                </a:cxn>
              </a:cxnLst>
              <a:rect l="txL" t="txT" r="txR" b="txB"/>
              <a:pathLst>
                <a:path w="92" h="92">
                  <a:moveTo>
                    <a:pt x="66" y="11"/>
                  </a:moveTo>
                  <a:cubicBezTo>
                    <a:pt x="85" y="23"/>
                    <a:pt x="92" y="47"/>
                    <a:pt x="81" y="66"/>
                  </a:cubicBezTo>
                  <a:cubicBezTo>
                    <a:pt x="70" y="85"/>
                    <a:pt x="45" y="92"/>
                    <a:pt x="26" y="81"/>
                  </a:cubicBezTo>
                  <a:cubicBezTo>
                    <a:pt x="7" y="70"/>
                    <a:pt x="0" y="45"/>
                    <a:pt x="12" y="26"/>
                  </a:cubicBezTo>
                  <a:cubicBezTo>
                    <a:pt x="23" y="7"/>
                    <a:pt x="47" y="0"/>
                    <a:pt x="66" y="11"/>
                  </a:cubicBezTo>
                </a:path>
              </a:pathLst>
            </a:custGeom>
            <a:solidFill>
              <a:schemeClr val="accent4"/>
            </a:solidFill>
            <a:ln w="9525">
              <a:noFill/>
            </a:ln>
          </p:spPr>
          <p:txBody>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20" name="稻壳儿小白白(http://dwz.cn/Wu2UP)"/>
            <p:cNvSpPr>
              <a:spLocks noEditPoints="1"/>
            </p:cNvSpPr>
            <p:nvPr/>
          </p:nvSpPr>
          <p:spPr>
            <a:xfrm>
              <a:off x="4214" y="5125"/>
              <a:ext cx="425" cy="425"/>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grpSp>
      <p:sp>
        <p:nvSpPr>
          <p:cNvPr id="21" name="TextBox 1210"/>
          <p:cNvSpPr/>
          <p:nvPr/>
        </p:nvSpPr>
        <p:spPr>
          <a:xfrm>
            <a:off x="1501794" y="1823721"/>
            <a:ext cx="1107996" cy="276999"/>
          </a:xfrm>
          <a:prstGeom prst="rect">
            <a:avLst/>
          </a:prstGeom>
          <a:noFill/>
          <a:ln w="9525">
            <a:noFill/>
            <a:miter/>
          </a:ln>
        </p:spPr>
        <p:txBody>
          <a:bodyPr wrap="none">
            <a:spAutoFit/>
          </a:bodyPr>
          <a:lstStyle/>
          <a:p>
            <a:pPr algn="ctr"/>
            <a:r>
              <a:rPr lang="zh-CN" altLang="en-US" sz="1200" dirty="0">
                <a:solidFill>
                  <a:schemeClr val="accent2"/>
                </a:solidFill>
                <a:latin typeface="微软雅黑" panose="020B0503020204020204" pitchFamily="34" charset="-122"/>
                <a:ea typeface="微软雅黑" panose="020B0503020204020204" pitchFamily="34" charset="-122"/>
              </a:rPr>
              <a:t>Click Edit Title</a:t>
            </a:r>
          </a:p>
        </p:txBody>
      </p:sp>
      <p:sp>
        <p:nvSpPr>
          <p:cNvPr id="22" name="1"/>
          <p:cNvSpPr txBox="1"/>
          <p:nvPr/>
        </p:nvSpPr>
        <p:spPr>
          <a:xfrm>
            <a:off x="935355" y="2091691"/>
            <a:ext cx="1840230" cy="369332"/>
          </a:xfrm>
          <a:prstGeom prst="rect">
            <a:avLst/>
          </a:prstGeom>
          <a:noFill/>
        </p:spPr>
        <p:txBody>
          <a:bodyPr wrap="square" rtlCol="0">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3" name="TextBox 1210"/>
          <p:cNvSpPr/>
          <p:nvPr/>
        </p:nvSpPr>
        <p:spPr>
          <a:xfrm>
            <a:off x="965060" y="3102928"/>
            <a:ext cx="1107996" cy="276999"/>
          </a:xfrm>
          <a:prstGeom prst="rect">
            <a:avLst/>
          </a:prstGeom>
          <a:noFill/>
          <a:ln w="9525">
            <a:noFill/>
            <a:miter/>
          </a:ln>
        </p:spPr>
        <p:txBody>
          <a:bodyPr wrap="none">
            <a:spAutoFit/>
          </a:bodyPr>
          <a:lstStyle/>
          <a:p>
            <a:pPr algn="ctr"/>
            <a:r>
              <a:rPr lang="zh-CN" altLang="en-US" sz="1200" dirty="0">
                <a:solidFill>
                  <a:schemeClr val="accent1"/>
                </a:solidFill>
                <a:latin typeface="微软雅黑" panose="020B0503020204020204" pitchFamily="34" charset="-122"/>
                <a:ea typeface="微软雅黑" panose="020B0503020204020204" pitchFamily="34" charset="-122"/>
              </a:rPr>
              <a:t>Click Edit Title</a:t>
            </a:r>
          </a:p>
        </p:txBody>
      </p:sp>
      <p:sp>
        <p:nvSpPr>
          <p:cNvPr id="24" name="1"/>
          <p:cNvSpPr txBox="1"/>
          <p:nvPr/>
        </p:nvSpPr>
        <p:spPr>
          <a:xfrm>
            <a:off x="378619" y="3370898"/>
            <a:ext cx="1840230" cy="369332"/>
          </a:xfrm>
          <a:prstGeom prst="rect">
            <a:avLst/>
          </a:prstGeom>
          <a:noFill/>
        </p:spPr>
        <p:txBody>
          <a:bodyPr wrap="square" rtlCol="0">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5" name="TextBox 1210"/>
          <p:cNvSpPr/>
          <p:nvPr/>
        </p:nvSpPr>
        <p:spPr>
          <a:xfrm>
            <a:off x="3842563" y="827406"/>
            <a:ext cx="1107996" cy="276999"/>
          </a:xfrm>
          <a:prstGeom prst="rect">
            <a:avLst/>
          </a:prstGeom>
          <a:noFill/>
          <a:ln w="9525">
            <a:noFill/>
            <a:miter/>
          </a:ln>
        </p:spPr>
        <p:txBody>
          <a:bodyPr wrap="none">
            <a:spAutoFit/>
          </a:bodyPr>
          <a:lstStyle/>
          <a:p>
            <a:pPr algn="ctr"/>
            <a:r>
              <a:rPr lang="zh-CN" altLang="en-US" sz="1200" dirty="0">
                <a:solidFill>
                  <a:schemeClr val="accent3"/>
                </a:solidFill>
                <a:latin typeface="微软雅黑" panose="020B0503020204020204" pitchFamily="34" charset="-122"/>
                <a:ea typeface="微软雅黑" panose="020B0503020204020204" pitchFamily="34" charset="-122"/>
              </a:rPr>
              <a:t>Click Edit Title</a:t>
            </a:r>
          </a:p>
        </p:txBody>
      </p:sp>
      <p:sp>
        <p:nvSpPr>
          <p:cNvPr id="26" name="1"/>
          <p:cNvSpPr txBox="1"/>
          <p:nvPr/>
        </p:nvSpPr>
        <p:spPr>
          <a:xfrm>
            <a:off x="3623310" y="1085374"/>
            <a:ext cx="1840230" cy="369332"/>
          </a:xfrm>
          <a:prstGeom prst="rect">
            <a:avLst/>
          </a:prstGeom>
          <a:noFill/>
        </p:spPr>
        <p:txBody>
          <a:bodyPr wrap="square" rtlCol="0">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7" name="TextBox 1210"/>
          <p:cNvSpPr/>
          <p:nvPr/>
        </p:nvSpPr>
        <p:spPr>
          <a:xfrm>
            <a:off x="6286678" y="1789431"/>
            <a:ext cx="1107996" cy="276999"/>
          </a:xfrm>
          <a:prstGeom prst="rect">
            <a:avLst/>
          </a:prstGeom>
          <a:noFill/>
          <a:ln w="9525">
            <a:noFill/>
            <a:miter/>
          </a:ln>
        </p:spPr>
        <p:txBody>
          <a:bodyPr wrap="none">
            <a:spAutoFit/>
          </a:bodyPr>
          <a:lstStyle/>
          <a:p>
            <a:pPr algn="ctr"/>
            <a:r>
              <a:rPr lang="zh-CN" altLang="en-US" sz="1200" dirty="0">
                <a:solidFill>
                  <a:schemeClr val="accent4"/>
                </a:solidFill>
                <a:latin typeface="微软雅黑" panose="020B0503020204020204" pitchFamily="34" charset="-122"/>
                <a:ea typeface="微软雅黑" panose="020B0503020204020204" pitchFamily="34" charset="-122"/>
              </a:rPr>
              <a:t>Click Edit Title</a:t>
            </a:r>
          </a:p>
        </p:txBody>
      </p:sp>
      <p:sp>
        <p:nvSpPr>
          <p:cNvPr id="28" name="1"/>
          <p:cNvSpPr txBox="1"/>
          <p:nvPr/>
        </p:nvSpPr>
        <p:spPr>
          <a:xfrm>
            <a:off x="6342698" y="2026921"/>
            <a:ext cx="1840230" cy="369332"/>
          </a:xfrm>
          <a:prstGeom prst="rect">
            <a:avLst/>
          </a:prstGeom>
          <a:noFill/>
        </p:spPr>
        <p:txBody>
          <a:bodyPr wrap="square" rtlCol="0">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9" name="TextBox 1210"/>
          <p:cNvSpPr/>
          <p:nvPr/>
        </p:nvSpPr>
        <p:spPr>
          <a:xfrm>
            <a:off x="7115353" y="2959577"/>
            <a:ext cx="1107996" cy="276999"/>
          </a:xfrm>
          <a:prstGeom prst="rect">
            <a:avLst/>
          </a:prstGeom>
          <a:noFill/>
          <a:ln w="9525">
            <a:noFill/>
            <a:miter/>
          </a:ln>
        </p:spPr>
        <p:txBody>
          <a:bodyPr wrap="none">
            <a:spAutoFit/>
          </a:bodyPr>
          <a:lstStyle/>
          <a:p>
            <a:pPr algn="ctr"/>
            <a:r>
              <a:rPr lang="zh-CN" altLang="en-US" sz="1200" dirty="0">
                <a:solidFill>
                  <a:schemeClr val="accent5"/>
                </a:solidFill>
                <a:latin typeface="微软雅黑" panose="020B0503020204020204" pitchFamily="34" charset="-122"/>
                <a:ea typeface="微软雅黑" panose="020B0503020204020204" pitchFamily="34" charset="-122"/>
              </a:rPr>
              <a:t>Click Edit Title</a:t>
            </a:r>
          </a:p>
        </p:txBody>
      </p:sp>
      <p:sp>
        <p:nvSpPr>
          <p:cNvPr id="30" name="1"/>
          <p:cNvSpPr txBox="1"/>
          <p:nvPr/>
        </p:nvSpPr>
        <p:spPr>
          <a:xfrm>
            <a:off x="7171373" y="3197067"/>
            <a:ext cx="1840230" cy="369332"/>
          </a:xfrm>
          <a:prstGeom prst="rect">
            <a:avLst/>
          </a:prstGeom>
          <a:noFill/>
        </p:spPr>
        <p:txBody>
          <a:bodyPr wrap="square" rtlCol="0">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82009004"/>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0-#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0-#ppt_w/2"/>
                                          </p:val>
                                        </p:tav>
                                        <p:tav tm="100000">
                                          <p:val>
                                            <p:strVal val="#ppt_x"/>
                                          </p:val>
                                        </p:tav>
                                      </p:tavLst>
                                    </p:anim>
                                    <p:anim calcmode="lin" valueType="num">
                                      <p:cBhvr additive="base">
                                        <p:cTn id="19" dur="500" fill="hold"/>
                                        <p:tgtEl>
                                          <p:spTgt spid="23"/>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0-#ppt_w/2"/>
                                          </p:val>
                                        </p:tav>
                                        <p:tav tm="100000">
                                          <p:val>
                                            <p:strVal val="#ppt_x"/>
                                          </p:val>
                                        </p:tav>
                                      </p:tavLst>
                                    </p:anim>
                                    <p:anim calcmode="lin" valueType="num">
                                      <p:cBhvr additive="base">
                                        <p:cTn id="23"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0-#ppt_w/2"/>
                                          </p:val>
                                        </p:tav>
                                        <p:tav tm="100000">
                                          <p:val>
                                            <p:strVal val="#ppt_x"/>
                                          </p:val>
                                        </p:tav>
                                      </p:tavLst>
                                    </p:anim>
                                    <p:anim calcmode="lin" valueType="num">
                                      <p:cBhvr additive="base">
                                        <p:cTn id="29" dur="500" fill="hold"/>
                                        <p:tgtEl>
                                          <p:spTgt spid="15"/>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0-#ppt_w/2"/>
                                          </p:val>
                                        </p:tav>
                                        <p:tav tm="100000">
                                          <p:val>
                                            <p:strVal val="#ppt_x"/>
                                          </p:val>
                                        </p:tav>
                                      </p:tavLst>
                                    </p:anim>
                                    <p:anim calcmode="lin" valueType="num">
                                      <p:cBhvr additive="base">
                                        <p:cTn id="33" dur="500" fill="hold"/>
                                        <p:tgtEl>
                                          <p:spTgt spid="21"/>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fill="hold"/>
                                        <p:tgtEl>
                                          <p:spTgt spid="22"/>
                                        </p:tgtEl>
                                        <p:attrNameLst>
                                          <p:attrName>ppt_x</p:attrName>
                                        </p:attrNameLst>
                                      </p:cBhvr>
                                      <p:tavLst>
                                        <p:tav tm="0">
                                          <p:val>
                                            <p:strVal val="0-#ppt_w/2"/>
                                          </p:val>
                                        </p:tav>
                                        <p:tav tm="100000">
                                          <p:val>
                                            <p:strVal val="#ppt_x"/>
                                          </p:val>
                                        </p:tav>
                                      </p:tavLst>
                                    </p:anim>
                                    <p:anim calcmode="lin" valueType="num">
                                      <p:cBhvr additive="base">
                                        <p:cTn id="37"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1000"/>
                                        <p:tgtEl>
                                          <p:spTgt spid="25"/>
                                        </p:tgtEl>
                                      </p:cBhvr>
                                    </p:animEffect>
                                    <p:anim calcmode="lin" valueType="num">
                                      <p:cBhvr>
                                        <p:cTn id="48" dur="1000" fill="hold"/>
                                        <p:tgtEl>
                                          <p:spTgt spid="25"/>
                                        </p:tgtEl>
                                        <p:attrNameLst>
                                          <p:attrName>ppt_x</p:attrName>
                                        </p:attrNameLst>
                                      </p:cBhvr>
                                      <p:tavLst>
                                        <p:tav tm="0">
                                          <p:val>
                                            <p:strVal val="#ppt_x"/>
                                          </p:val>
                                        </p:tav>
                                        <p:tav tm="100000">
                                          <p:val>
                                            <p:strVal val="#ppt_x"/>
                                          </p:val>
                                        </p:tav>
                                      </p:tavLst>
                                    </p:anim>
                                    <p:anim calcmode="lin" valueType="num">
                                      <p:cBhvr>
                                        <p:cTn id="49" dur="1000" fill="hold"/>
                                        <p:tgtEl>
                                          <p:spTgt spid="2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1000"/>
                                        <p:tgtEl>
                                          <p:spTgt spid="26"/>
                                        </p:tgtEl>
                                      </p:cBhvr>
                                    </p:animEffect>
                                    <p:anim calcmode="lin" valueType="num">
                                      <p:cBhvr>
                                        <p:cTn id="53" dur="1000" fill="hold"/>
                                        <p:tgtEl>
                                          <p:spTgt spid="26"/>
                                        </p:tgtEl>
                                        <p:attrNameLst>
                                          <p:attrName>ppt_x</p:attrName>
                                        </p:attrNameLst>
                                      </p:cBhvr>
                                      <p:tavLst>
                                        <p:tav tm="0">
                                          <p:val>
                                            <p:strVal val="#ppt_x"/>
                                          </p:val>
                                        </p:tav>
                                        <p:tav tm="100000">
                                          <p:val>
                                            <p:strVal val="#ppt_x"/>
                                          </p:val>
                                        </p:tav>
                                      </p:tavLst>
                                    </p:anim>
                                    <p:anim calcmode="lin" valueType="num">
                                      <p:cBhvr>
                                        <p:cTn id="5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2" fill="hold" nodeType="clickEffect">
                                  <p:stCondLst>
                                    <p:cond delay="0"/>
                                  </p:stCondLst>
                                  <p:childTnLst>
                                    <p:set>
                                      <p:cBhvr>
                                        <p:cTn id="58" dur="1" fill="hold">
                                          <p:stCondLst>
                                            <p:cond delay="0"/>
                                          </p:stCondLst>
                                        </p:cTn>
                                        <p:tgtEl>
                                          <p:spTgt spid="18"/>
                                        </p:tgtEl>
                                        <p:attrNameLst>
                                          <p:attrName>style.visibility</p:attrName>
                                        </p:attrNameLst>
                                      </p:cBhvr>
                                      <p:to>
                                        <p:strVal val="visible"/>
                                      </p:to>
                                    </p:set>
                                    <p:anim calcmode="lin" valueType="num">
                                      <p:cBhvr additive="base">
                                        <p:cTn id="59" dur="500" fill="hold"/>
                                        <p:tgtEl>
                                          <p:spTgt spid="18"/>
                                        </p:tgtEl>
                                        <p:attrNameLst>
                                          <p:attrName>ppt_x</p:attrName>
                                        </p:attrNameLst>
                                      </p:cBhvr>
                                      <p:tavLst>
                                        <p:tav tm="0">
                                          <p:val>
                                            <p:strVal val="1+#ppt_w/2"/>
                                          </p:val>
                                        </p:tav>
                                        <p:tav tm="100000">
                                          <p:val>
                                            <p:strVal val="#ppt_x"/>
                                          </p:val>
                                        </p:tav>
                                      </p:tavLst>
                                    </p:anim>
                                    <p:anim calcmode="lin" valueType="num">
                                      <p:cBhvr additive="base">
                                        <p:cTn id="60" dur="500" fill="hold"/>
                                        <p:tgtEl>
                                          <p:spTgt spid="18"/>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27"/>
                                        </p:tgtEl>
                                        <p:attrNameLst>
                                          <p:attrName>style.visibility</p:attrName>
                                        </p:attrNameLst>
                                      </p:cBhvr>
                                      <p:to>
                                        <p:strVal val="visible"/>
                                      </p:to>
                                    </p:set>
                                    <p:anim calcmode="lin" valueType="num">
                                      <p:cBhvr additive="base">
                                        <p:cTn id="63" dur="500" fill="hold"/>
                                        <p:tgtEl>
                                          <p:spTgt spid="27"/>
                                        </p:tgtEl>
                                        <p:attrNameLst>
                                          <p:attrName>ppt_x</p:attrName>
                                        </p:attrNameLst>
                                      </p:cBhvr>
                                      <p:tavLst>
                                        <p:tav tm="0">
                                          <p:val>
                                            <p:strVal val="1+#ppt_w/2"/>
                                          </p:val>
                                        </p:tav>
                                        <p:tav tm="100000">
                                          <p:val>
                                            <p:strVal val="#ppt_x"/>
                                          </p:val>
                                        </p:tav>
                                      </p:tavLst>
                                    </p:anim>
                                    <p:anim calcmode="lin" valueType="num">
                                      <p:cBhvr additive="base">
                                        <p:cTn id="64" dur="500" fill="hold"/>
                                        <p:tgtEl>
                                          <p:spTgt spid="27"/>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additive="base">
                                        <p:cTn id="67" dur="500" fill="hold"/>
                                        <p:tgtEl>
                                          <p:spTgt spid="28"/>
                                        </p:tgtEl>
                                        <p:attrNameLst>
                                          <p:attrName>ppt_x</p:attrName>
                                        </p:attrNameLst>
                                      </p:cBhvr>
                                      <p:tavLst>
                                        <p:tav tm="0">
                                          <p:val>
                                            <p:strVal val="1+#ppt_w/2"/>
                                          </p:val>
                                        </p:tav>
                                        <p:tav tm="100000">
                                          <p:val>
                                            <p:strVal val="#ppt_x"/>
                                          </p:val>
                                        </p:tav>
                                      </p:tavLst>
                                    </p:anim>
                                    <p:anim calcmode="lin" valueType="num">
                                      <p:cBhvr additive="base">
                                        <p:cTn id="68"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2" fill="hold" nodeType="clickEffect">
                                  <p:stCondLst>
                                    <p:cond delay="0"/>
                                  </p:stCondLst>
                                  <p:childTnLst>
                                    <p:set>
                                      <p:cBhvr>
                                        <p:cTn id="72" dur="1" fill="hold">
                                          <p:stCondLst>
                                            <p:cond delay="0"/>
                                          </p:stCondLst>
                                        </p:cTn>
                                        <p:tgtEl>
                                          <p:spTgt spid="8"/>
                                        </p:tgtEl>
                                        <p:attrNameLst>
                                          <p:attrName>style.visibility</p:attrName>
                                        </p:attrNameLst>
                                      </p:cBhvr>
                                      <p:to>
                                        <p:strVal val="visible"/>
                                      </p:to>
                                    </p:set>
                                    <p:anim calcmode="lin" valueType="num">
                                      <p:cBhvr additive="base">
                                        <p:cTn id="73" dur="500" fill="hold"/>
                                        <p:tgtEl>
                                          <p:spTgt spid="8"/>
                                        </p:tgtEl>
                                        <p:attrNameLst>
                                          <p:attrName>ppt_x</p:attrName>
                                        </p:attrNameLst>
                                      </p:cBhvr>
                                      <p:tavLst>
                                        <p:tav tm="0">
                                          <p:val>
                                            <p:strVal val="1+#ppt_w/2"/>
                                          </p:val>
                                        </p:tav>
                                        <p:tav tm="100000">
                                          <p:val>
                                            <p:strVal val="#ppt_x"/>
                                          </p:val>
                                        </p:tav>
                                      </p:tavLst>
                                    </p:anim>
                                    <p:anim calcmode="lin" valueType="num">
                                      <p:cBhvr additive="base">
                                        <p:cTn id="74" dur="500" fill="hold"/>
                                        <p:tgtEl>
                                          <p:spTgt spid="8"/>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additive="base">
                                        <p:cTn id="77" dur="500" fill="hold"/>
                                        <p:tgtEl>
                                          <p:spTgt spid="29"/>
                                        </p:tgtEl>
                                        <p:attrNameLst>
                                          <p:attrName>ppt_x</p:attrName>
                                        </p:attrNameLst>
                                      </p:cBhvr>
                                      <p:tavLst>
                                        <p:tav tm="0">
                                          <p:val>
                                            <p:strVal val="1+#ppt_w/2"/>
                                          </p:val>
                                        </p:tav>
                                        <p:tav tm="100000">
                                          <p:val>
                                            <p:strVal val="#ppt_x"/>
                                          </p:val>
                                        </p:tav>
                                      </p:tavLst>
                                    </p:anim>
                                    <p:anim calcmode="lin" valueType="num">
                                      <p:cBhvr additive="base">
                                        <p:cTn id="78" dur="500" fill="hold"/>
                                        <p:tgtEl>
                                          <p:spTgt spid="29"/>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0"/>
                                  </p:stCondLst>
                                  <p:childTnLst>
                                    <p:set>
                                      <p:cBhvr>
                                        <p:cTn id="80" dur="1" fill="hold">
                                          <p:stCondLst>
                                            <p:cond delay="0"/>
                                          </p:stCondLst>
                                        </p:cTn>
                                        <p:tgtEl>
                                          <p:spTgt spid="30"/>
                                        </p:tgtEl>
                                        <p:attrNameLst>
                                          <p:attrName>style.visibility</p:attrName>
                                        </p:attrNameLst>
                                      </p:cBhvr>
                                      <p:to>
                                        <p:strVal val="visible"/>
                                      </p:to>
                                    </p:set>
                                    <p:anim calcmode="lin" valueType="num">
                                      <p:cBhvr additive="base">
                                        <p:cTn id="81" dur="500" fill="hold"/>
                                        <p:tgtEl>
                                          <p:spTgt spid="30"/>
                                        </p:tgtEl>
                                        <p:attrNameLst>
                                          <p:attrName>ppt_x</p:attrName>
                                        </p:attrNameLst>
                                      </p:cBhvr>
                                      <p:tavLst>
                                        <p:tav tm="0">
                                          <p:val>
                                            <p:strVal val="1+#ppt_w/2"/>
                                          </p:val>
                                        </p:tav>
                                        <p:tav tm="100000">
                                          <p:val>
                                            <p:strVal val="#ppt_x"/>
                                          </p:val>
                                        </p:tav>
                                      </p:tavLst>
                                    </p:anim>
                                    <p:anim calcmode="lin" valueType="num">
                                      <p:cBhvr additive="base">
                                        <p:cTn id="82"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p:bldP spid="22" grpId="0"/>
      <p:bldP spid="23" grpId="0"/>
      <p:bldP spid="24" grpId="0"/>
      <p:bldP spid="25" grpId="0"/>
      <p:bldP spid="26" grpId="0"/>
      <p:bldP spid="27" grpId="0"/>
      <p:bldP spid="28" grpId="0"/>
      <p:bldP spid="29" grpId="0"/>
      <p:bldP spid="3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淘宝店chenying0907出品 5"/>
          <p:cNvSpPr txBox="1"/>
          <p:nvPr/>
        </p:nvSpPr>
        <p:spPr>
          <a:xfrm>
            <a:off x="3818973" y="158344"/>
            <a:ext cx="1470384" cy="338554"/>
          </a:xfrm>
          <a:prstGeom prst="rect">
            <a:avLst/>
          </a:prstGeom>
          <a:noFill/>
        </p:spPr>
        <p:txBody>
          <a:bodyPr wrap="square" rtlCol="0">
            <a:spAutoFit/>
          </a:bodyPr>
          <a:lstStyle/>
          <a:p>
            <a:r>
              <a:rPr lang="zh-CN" altLang="en-US" sz="1600" dirty="0">
                <a:solidFill>
                  <a:schemeClr val="tx2"/>
                </a:solidFill>
                <a:latin typeface="微软雅黑" pitchFamily="34" charset="-122"/>
                <a:ea typeface="微软雅黑" pitchFamily="34" charset="-122"/>
              </a:rPr>
              <a:t>Title bar</a:t>
            </a:r>
          </a:p>
        </p:txBody>
      </p:sp>
      <p:sp>
        <p:nvSpPr>
          <p:cNvPr id="3" name="MH_Other_1"/>
          <p:cNvSpPr/>
          <p:nvPr/>
        </p:nvSpPr>
        <p:spPr>
          <a:xfrm rot="21600000">
            <a:off x="4467444" y="1432784"/>
            <a:ext cx="694149" cy="694149"/>
          </a:xfrm>
          <a:custGeom>
            <a:avLst/>
            <a:gdLst>
              <a:gd name="connsiteX0" fmla="*/ 465960 w 925532"/>
              <a:gd name="connsiteY0" fmla="*/ 182093 h 925532"/>
              <a:gd name="connsiteX1" fmla="*/ 830144 w 925532"/>
              <a:gd name="connsiteY1" fmla="*/ 182133 h 925532"/>
              <a:gd name="connsiteX2" fmla="*/ 875777 w 925532"/>
              <a:gd name="connsiteY2" fmla="*/ 253776 h 925532"/>
              <a:gd name="connsiteX3" fmla="*/ 869008 w 925532"/>
              <a:gd name="connsiteY3" fmla="*/ 684569 h 925532"/>
              <a:gd name="connsiteX4" fmla="*/ 839619 w 925532"/>
              <a:gd name="connsiteY4" fmla="*/ 727326 h 925532"/>
              <a:gd name="connsiteX5" fmla="*/ 465897 w 925532"/>
              <a:gd name="connsiteY5" fmla="*/ 727284 h 925532"/>
              <a:gd name="connsiteX6" fmla="*/ 273152 w 925532"/>
              <a:gd name="connsiteY6" fmla="*/ 647422 h 925532"/>
              <a:gd name="connsiteX7" fmla="*/ 193333 w 925532"/>
              <a:gd name="connsiteY7" fmla="*/ 454656 h 925532"/>
              <a:gd name="connsiteX8" fmla="*/ 465960 w 925532"/>
              <a:gd name="connsiteY8" fmla="*/ 182093 h 925532"/>
              <a:gd name="connsiteX9" fmla="*/ 424515 w 925532"/>
              <a:gd name="connsiteY9" fmla="*/ 1594 h 925532"/>
              <a:gd name="connsiteX10" fmla="*/ 761817 w 925532"/>
              <a:gd name="connsiteY10" fmla="*/ 109621 h 925532"/>
              <a:gd name="connsiteX11" fmla="*/ 813561 w 925532"/>
              <a:gd name="connsiteY11" fmla="*/ 163229 h 925532"/>
              <a:gd name="connsiteX12" fmla="*/ 461530 w 925532"/>
              <a:gd name="connsiteY12" fmla="*/ 163189 h 925532"/>
              <a:gd name="connsiteX13" fmla="*/ 170000 w 925532"/>
              <a:gd name="connsiteY13" fmla="*/ 454653 h 925532"/>
              <a:gd name="connsiteX14" fmla="*/ 169998 w 925532"/>
              <a:gd name="connsiteY14" fmla="*/ 454653 h 925532"/>
              <a:gd name="connsiteX15" fmla="*/ 461463 w 925532"/>
              <a:gd name="connsiteY15" fmla="*/ 746184 h 925532"/>
              <a:gd name="connsiteX16" fmla="*/ 826629 w 925532"/>
              <a:gd name="connsiteY16" fmla="*/ 746226 h 925532"/>
              <a:gd name="connsiteX17" fmla="*/ 815913 w 925532"/>
              <a:gd name="connsiteY17" fmla="*/ 761817 h 925532"/>
              <a:gd name="connsiteX18" fmla="*/ 163717 w 925532"/>
              <a:gd name="connsiteY18" fmla="*/ 815913 h 925532"/>
              <a:gd name="connsiteX19" fmla="*/ 109620 w 925532"/>
              <a:gd name="connsiteY19" fmla="*/ 163717 h 925532"/>
              <a:gd name="connsiteX20" fmla="*/ 424515 w 925532"/>
              <a:gd name="connsiteY20" fmla="*/ 1594 h 925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25532" h="925532">
                <a:moveTo>
                  <a:pt x="465960" y="182093"/>
                </a:moveTo>
                <a:lnTo>
                  <a:pt x="830144" y="182133"/>
                </a:lnTo>
                <a:lnTo>
                  <a:pt x="875777" y="253776"/>
                </a:lnTo>
                <a:cubicBezTo>
                  <a:pt x="943569" y="387894"/>
                  <a:pt x="942824" y="549707"/>
                  <a:pt x="869008" y="684569"/>
                </a:cubicBezTo>
                <a:lnTo>
                  <a:pt x="839619" y="727326"/>
                </a:lnTo>
                <a:lnTo>
                  <a:pt x="465897" y="727284"/>
                </a:lnTo>
                <a:cubicBezTo>
                  <a:pt x="390622" y="727276"/>
                  <a:pt x="322477" y="696757"/>
                  <a:pt x="273152" y="647422"/>
                </a:cubicBezTo>
                <a:cubicBezTo>
                  <a:pt x="223827" y="598085"/>
                  <a:pt x="193324" y="529933"/>
                  <a:pt x="193333" y="454656"/>
                </a:cubicBezTo>
                <a:cubicBezTo>
                  <a:pt x="193349" y="304105"/>
                  <a:pt x="315409" y="182074"/>
                  <a:pt x="465960" y="182093"/>
                </a:cubicBezTo>
                <a:close/>
                <a:moveTo>
                  <a:pt x="424515" y="1594"/>
                </a:moveTo>
                <a:cubicBezTo>
                  <a:pt x="542539" y="-8195"/>
                  <a:pt x="664298" y="27040"/>
                  <a:pt x="761817" y="109621"/>
                </a:cubicBezTo>
                <a:lnTo>
                  <a:pt x="813561" y="163229"/>
                </a:lnTo>
                <a:lnTo>
                  <a:pt x="461530" y="163189"/>
                </a:lnTo>
                <a:cubicBezTo>
                  <a:pt x="300541" y="163170"/>
                  <a:pt x="170017" y="293663"/>
                  <a:pt x="170000" y="454653"/>
                </a:cubicBezTo>
                <a:lnTo>
                  <a:pt x="169998" y="454653"/>
                </a:lnTo>
                <a:cubicBezTo>
                  <a:pt x="169980" y="615642"/>
                  <a:pt x="300473" y="746166"/>
                  <a:pt x="461463" y="746184"/>
                </a:cubicBezTo>
                <a:lnTo>
                  <a:pt x="826629" y="746226"/>
                </a:lnTo>
                <a:lnTo>
                  <a:pt x="815913" y="761817"/>
                </a:lnTo>
                <a:cubicBezTo>
                  <a:pt x="650752" y="956855"/>
                  <a:pt x="358754" y="981074"/>
                  <a:pt x="163717" y="815913"/>
                </a:cubicBezTo>
                <a:cubicBezTo>
                  <a:pt x="-31321" y="650751"/>
                  <a:pt x="-55542" y="358754"/>
                  <a:pt x="109620" y="163717"/>
                </a:cubicBezTo>
                <a:cubicBezTo>
                  <a:pt x="192199" y="66197"/>
                  <a:pt x="306491" y="11383"/>
                  <a:pt x="424515" y="159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A</a:t>
            </a:r>
            <a:endParaRPr lang="zh-CN" altLang="en-US" sz="2400">
              <a:solidFill>
                <a:schemeClr val="bg1"/>
              </a:solidFill>
              <a:latin typeface="微软雅黑" panose="020B0503020204020204" pitchFamily="34" charset="-122"/>
              <a:ea typeface="微软雅黑" panose="020B0503020204020204" pitchFamily="34" charset="-122"/>
            </a:endParaRPr>
          </a:p>
        </p:txBody>
      </p:sp>
      <p:sp>
        <p:nvSpPr>
          <p:cNvPr id="5" name="MH_SubTitle_1"/>
          <p:cNvSpPr/>
          <p:nvPr/>
        </p:nvSpPr>
        <p:spPr>
          <a:xfrm rot="21600000">
            <a:off x="5077710" y="986665"/>
            <a:ext cx="1488842" cy="586139"/>
          </a:xfrm>
          <a:custGeom>
            <a:avLst/>
            <a:gdLst>
              <a:gd name="connsiteX0" fmla="*/ 1595507 w 1985123"/>
              <a:gd name="connsiteY0" fmla="*/ 2 h 781519"/>
              <a:gd name="connsiteX1" fmla="*/ 1977044 w 1985123"/>
              <a:gd name="connsiteY1" fmla="*/ 309683 h 781519"/>
              <a:gd name="connsiteX2" fmla="*/ 1985123 w 1985123"/>
              <a:gd name="connsiteY2" fmla="*/ 388052 h 781519"/>
              <a:gd name="connsiteX3" fmla="*/ 1977407 w 1985123"/>
              <a:gd name="connsiteY3" fmla="*/ 466453 h 781519"/>
              <a:gd name="connsiteX4" fmla="*/ 1597281 w 1985123"/>
              <a:gd name="connsiteY4" fmla="*/ 777875 h 781519"/>
              <a:gd name="connsiteX5" fmla="*/ 1475 w 1985123"/>
              <a:gd name="connsiteY5" fmla="*/ 781519 h 781519"/>
              <a:gd name="connsiteX6" fmla="*/ 0 w 1985123"/>
              <a:gd name="connsiteY6" fmla="*/ 756307 h 781519"/>
              <a:gd name="connsiteX7" fmla="*/ 1591310 w 1985123"/>
              <a:gd name="connsiteY7" fmla="*/ 752673 h 781519"/>
              <a:gd name="connsiteX8" fmla="*/ 1954009 w 1985123"/>
              <a:gd name="connsiteY8" fmla="*/ 388121 h 781519"/>
              <a:gd name="connsiteX9" fmla="*/ 1589653 w 1985123"/>
              <a:gd name="connsiteY9" fmla="*/ 25233 h 781519"/>
              <a:gd name="connsiteX10" fmla="*/ 436077 w 1985123"/>
              <a:gd name="connsiteY10" fmla="*/ 27871 h 781519"/>
              <a:gd name="connsiteX11" fmla="*/ 419937 w 1985123"/>
              <a:gd name="connsiteY11" fmla="*/ 2688 h 781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5123" h="781519">
                <a:moveTo>
                  <a:pt x="1595507" y="2"/>
                </a:moveTo>
                <a:cubicBezTo>
                  <a:pt x="1783358" y="-425"/>
                  <a:pt x="1940394" y="132536"/>
                  <a:pt x="1977044" y="309683"/>
                </a:cubicBezTo>
                <a:lnTo>
                  <a:pt x="1985123" y="388052"/>
                </a:lnTo>
                <a:lnTo>
                  <a:pt x="1977407" y="466453"/>
                </a:lnTo>
                <a:cubicBezTo>
                  <a:pt x="1941567" y="643770"/>
                  <a:pt x="1785137" y="777446"/>
                  <a:pt x="1597281" y="777875"/>
                </a:cubicBezTo>
                <a:lnTo>
                  <a:pt x="1475" y="781519"/>
                </a:lnTo>
                <a:lnTo>
                  <a:pt x="0" y="756307"/>
                </a:lnTo>
                <a:lnTo>
                  <a:pt x="1591310" y="752673"/>
                </a:lnTo>
                <a:cubicBezTo>
                  <a:pt x="1792084" y="752214"/>
                  <a:pt x="1954466" y="588998"/>
                  <a:pt x="1954009" y="388121"/>
                </a:cubicBezTo>
                <a:cubicBezTo>
                  <a:pt x="1953549" y="187245"/>
                  <a:pt x="1790419" y="24779"/>
                  <a:pt x="1589653" y="25233"/>
                </a:cubicBezTo>
                <a:lnTo>
                  <a:pt x="436077" y="27871"/>
                </a:lnTo>
                <a:lnTo>
                  <a:pt x="419937" y="2688"/>
                </a:lnTo>
                <a:close/>
              </a:path>
            </a:pathLst>
          </a:cu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zh-CN" altLang="en-US" sz="1200" dirty="0">
                <a:solidFill>
                  <a:schemeClr val="accent1"/>
                </a:solidFill>
                <a:latin typeface="微软雅黑" panose="020B0503020204020204" pitchFamily="34" charset="-122"/>
                <a:ea typeface="微软雅黑" panose="020B0503020204020204" pitchFamily="34" charset="-122"/>
              </a:rPr>
              <a:t>Click Edit Title</a:t>
            </a:r>
          </a:p>
        </p:txBody>
      </p:sp>
      <p:sp>
        <p:nvSpPr>
          <p:cNvPr id="6" name="MH_Other_2"/>
          <p:cNvSpPr/>
          <p:nvPr/>
        </p:nvSpPr>
        <p:spPr>
          <a:xfrm rot="21600000">
            <a:off x="3979257" y="2177070"/>
            <a:ext cx="704618" cy="704409"/>
          </a:xfrm>
          <a:custGeom>
            <a:avLst/>
            <a:gdLst>
              <a:gd name="connsiteX0" fmla="*/ 465381 w 939490"/>
              <a:gd name="connsiteY0" fmla="*/ 184805 h 939212"/>
              <a:gd name="connsiteX1" fmla="*/ 743208 w 939490"/>
              <a:gd name="connsiteY1" fmla="*/ 459787 h 939212"/>
              <a:gd name="connsiteX2" fmla="*/ 662956 w 939490"/>
              <a:gd name="connsiteY2" fmla="*/ 655865 h 939212"/>
              <a:gd name="connsiteX3" fmla="*/ 467626 w 939490"/>
              <a:gd name="connsiteY3" fmla="*/ 738049 h 939212"/>
              <a:gd name="connsiteX4" fmla="*/ 88269 w 939490"/>
              <a:gd name="connsiteY4" fmla="*/ 740294 h 939212"/>
              <a:gd name="connsiteX5" fmla="*/ 58269 w 939490"/>
              <a:gd name="connsiteY5" fmla="*/ 697082 h 939212"/>
              <a:gd name="connsiteX6" fmla="*/ 49670 w 939490"/>
              <a:gd name="connsiteY6" fmla="*/ 259967 h 939212"/>
              <a:gd name="connsiteX7" fmla="*/ 95706 w 939490"/>
              <a:gd name="connsiteY7" fmla="*/ 186994 h 939212"/>
              <a:gd name="connsiteX8" fmla="*/ 506729 w 939490"/>
              <a:gd name="connsiteY8" fmla="*/ 1398 h 939212"/>
              <a:gd name="connsiteX9" fmla="*/ 827022 w 939490"/>
              <a:gd name="connsiteY9" fmla="*/ 164053 h 939212"/>
              <a:gd name="connsiteX10" fmla="*/ 774717 w 939490"/>
              <a:gd name="connsiteY10" fmla="*/ 826202 h 939212"/>
              <a:gd name="connsiteX11" fmla="*/ 112472 w 939490"/>
              <a:gd name="connsiteY11" fmla="*/ 775154 h 939212"/>
              <a:gd name="connsiteX12" fmla="*/ 101532 w 939490"/>
              <a:gd name="connsiteY12" fmla="*/ 759396 h 939212"/>
              <a:gd name="connsiteX13" fmla="*/ 472204 w 939490"/>
              <a:gd name="connsiteY13" fmla="*/ 757201 h 939212"/>
              <a:gd name="connsiteX14" fmla="*/ 766895 w 939490"/>
              <a:gd name="connsiteY14" fmla="*/ 459645 h 939212"/>
              <a:gd name="connsiteX15" fmla="*/ 766890 w 939490"/>
              <a:gd name="connsiteY15" fmla="*/ 459645 h 939212"/>
              <a:gd name="connsiteX16" fmla="*/ 469801 w 939490"/>
              <a:gd name="connsiteY16" fmla="*/ 165595 h 939212"/>
              <a:gd name="connsiteX17" fmla="*/ 112464 w 939490"/>
              <a:gd name="connsiteY17" fmla="*/ 167716 h 939212"/>
              <a:gd name="connsiteX18" fmla="*/ 164777 w 939490"/>
              <a:gd name="connsiteY18" fmla="*/ 113007 h 939212"/>
              <a:gd name="connsiteX19" fmla="*/ 506729 w 939490"/>
              <a:gd name="connsiteY19" fmla="*/ 1398 h 939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9490" h="939212">
                <a:moveTo>
                  <a:pt x="465381" y="184805"/>
                </a:moveTo>
                <a:cubicBezTo>
                  <a:pt x="618201" y="183897"/>
                  <a:pt x="742589" y="307012"/>
                  <a:pt x="743208" y="459787"/>
                </a:cubicBezTo>
                <a:cubicBezTo>
                  <a:pt x="743517" y="536173"/>
                  <a:pt x="712828" y="605512"/>
                  <a:pt x="662956" y="655865"/>
                </a:cubicBezTo>
                <a:cubicBezTo>
                  <a:pt x="613089" y="706219"/>
                  <a:pt x="544034" y="737596"/>
                  <a:pt x="467626" y="738049"/>
                </a:cubicBezTo>
                <a:lnTo>
                  <a:pt x="88269" y="740294"/>
                </a:lnTo>
                <a:lnTo>
                  <a:pt x="58269" y="697082"/>
                </a:lnTo>
                <a:cubicBezTo>
                  <a:pt x="-17200" y="560663"/>
                  <a:pt x="-18605" y="396466"/>
                  <a:pt x="49670" y="259967"/>
                </a:cubicBezTo>
                <a:lnTo>
                  <a:pt x="95706" y="186994"/>
                </a:lnTo>
                <a:close/>
                <a:moveTo>
                  <a:pt x="506729" y="1398"/>
                </a:moveTo>
                <a:cubicBezTo>
                  <a:pt x="626572" y="10630"/>
                  <a:pt x="742804" y="65583"/>
                  <a:pt x="827022" y="164053"/>
                </a:cubicBezTo>
                <a:cubicBezTo>
                  <a:pt x="995450" y="360996"/>
                  <a:pt x="972033" y="657448"/>
                  <a:pt x="774717" y="826202"/>
                </a:cubicBezTo>
                <a:cubicBezTo>
                  <a:pt x="577401" y="994954"/>
                  <a:pt x="280902" y="972100"/>
                  <a:pt x="112472" y="775154"/>
                </a:cubicBezTo>
                <a:lnTo>
                  <a:pt x="101532" y="759396"/>
                </a:lnTo>
                <a:lnTo>
                  <a:pt x="472204" y="757201"/>
                </a:lnTo>
                <a:cubicBezTo>
                  <a:pt x="635618" y="756233"/>
                  <a:pt x="767559" y="623010"/>
                  <a:pt x="766895" y="459645"/>
                </a:cubicBezTo>
                <a:lnTo>
                  <a:pt x="766890" y="459645"/>
                </a:lnTo>
                <a:cubicBezTo>
                  <a:pt x="766232" y="296278"/>
                  <a:pt x="633221" y="164629"/>
                  <a:pt x="469801" y="165595"/>
                </a:cubicBezTo>
                <a:lnTo>
                  <a:pt x="112464" y="167716"/>
                </a:lnTo>
                <a:lnTo>
                  <a:pt x="164777" y="113007"/>
                </a:lnTo>
                <a:cubicBezTo>
                  <a:pt x="263432" y="28632"/>
                  <a:pt x="386884" y="-7840"/>
                  <a:pt x="506729" y="139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B</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MH_SubTitle_2"/>
          <p:cNvSpPr/>
          <p:nvPr/>
        </p:nvSpPr>
        <p:spPr>
          <a:xfrm rot="21600000">
            <a:off x="2550511" y="1730470"/>
            <a:ext cx="1513865" cy="593876"/>
          </a:xfrm>
          <a:custGeom>
            <a:avLst/>
            <a:gdLst>
              <a:gd name="connsiteX0" fmla="*/ 1588141 w 2018486"/>
              <a:gd name="connsiteY0" fmla="*/ 0 h 791835"/>
              <a:gd name="connsiteX1" fmla="*/ 1571877 w 2018486"/>
              <a:gd name="connsiteY1" fmla="*/ 25609 h 791835"/>
              <a:gd name="connsiteX2" fmla="*/ 399963 w 2018486"/>
              <a:gd name="connsiteY2" fmla="*/ 28650 h 791835"/>
              <a:gd name="connsiteX3" fmla="*/ 31615 w 2018486"/>
              <a:gd name="connsiteY3" fmla="*/ 398407 h 791835"/>
              <a:gd name="connsiteX4" fmla="*/ 401876 w 2018486"/>
              <a:gd name="connsiteY4" fmla="*/ 766249 h 791835"/>
              <a:gd name="connsiteX5" fmla="*/ 2018486 w 2018486"/>
              <a:gd name="connsiteY5" fmla="*/ 762051 h 791835"/>
              <a:gd name="connsiteX6" fmla="*/ 2017111 w 2018486"/>
              <a:gd name="connsiteY6" fmla="*/ 787629 h 791835"/>
              <a:gd name="connsiteX7" fmla="*/ 395935 w 2018486"/>
              <a:gd name="connsiteY7" fmla="*/ 791834 h 791835"/>
              <a:gd name="connsiteX8" fmla="*/ 2 w 2018486"/>
              <a:gd name="connsiteY8" fmla="*/ 398485 h 791835"/>
              <a:gd name="connsiteX9" fmla="*/ 393892 w 2018486"/>
              <a:gd name="connsiteY9" fmla="*/ 3093 h 79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8486" h="791835">
                <a:moveTo>
                  <a:pt x="1588141" y="0"/>
                </a:moveTo>
                <a:lnTo>
                  <a:pt x="1571877" y="25609"/>
                </a:lnTo>
                <a:lnTo>
                  <a:pt x="399963" y="28650"/>
                </a:lnTo>
                <a:cubicBezTo>
                  <a:pt x="196003" y="29178"/>
                  <a:pt x="31089" y="194721"/>
                  <a:pt x="31615" y="398407"/>
                </a:cubicBezTo>
                <a:cubicBezTo>
                  <a:pt x="32144" y="602086"/>
                  <a:pt x="197915" y="766778"/>
                  <a:pt x="401876" y="766249"/>
                </a:cubicBezTo>
                <a:lnTo>
                  <a:pt x="2018486" y="762051"/>
                </a:lnTo>
                <a:lnTo>
                  <a:pt x="2017111" y="787629"/>
                </a:lnTo>
                <a:lnTo>
                  <a:pt x="395935" y="791834"/>
                </a:lnTo>
                <a:cubicBezTo>
                  <a:pt x="177835" y="792399"/>
                  <a:pt x="566" y="616292"/>
                  <a:pt x="2" y="398485"/>
                </a:cubicBezTo>
                <a:cubicBezTo>
                  <a:pt x="-563" y="180681"/>
                  <a:pt x="175787" y="3659"/>
                  <a:pt x="393892" y="3093"/>
                </a:cubicBezTo>
                <a:close/>
              </a:path>
            </a:pathLst>
          </a:cu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zh-CN" altLang="en-US" sz="1200" dirty="0">
                <a:solidFill>
                  <a:schemeClr val="accent2"/>
                </a:solidFill>
                <a:latin typeface="微软雅黑" panose="020B0503020204020204" pitchFamily="34" charset="-122"/>
                <a:ea typeface="微软雅黑" panose="020B0503020204020204" pitchFamily="34" charset="-122"/>
              </a:rPr>
              <a:t>Click Edit Title</a:t>
            </a:r>
          </a:p>
        </p:txBody>
      </p:sp>
      <p:sp>
        <p:nvSpPr>
          <p:cNvPr id="8" name="MH_Other_1"/>
          <p:cNvSpPr/>
          <p:nvPr/>
        </p:nvSpPr>
        <p:spPr>
          <a:xfrm rot="21600000">
            <a:off x="4467451" y="2940114"/>
            <a:ext cx="694148" cy="694151"/>
          </a:xfrm>
          <a:custGeom>
            <a:avLst/>
            <a:gdLst>
              <a:gd name="connsiteX0" fmla="*/ 465963 w 925531"/>
              <a:gd name="connsiteY0" fmla="*/ 182094 h 925534"/>
              <a:gd name="connsiteX1" fmla="*/ 830139 w 925531"/>
              <a:gd name="connsiteY1" fmla="*/ 182133 h 925534"/>
              <a:gd name="connsiteX2" fmla="*/ 875778 w 925531"/>
              <a:gd name="connsiteY2" fmla="*/ 253776 h 925534"/>
              <a:gd name="connsiteX3" fmla="*/ 869005 w 925531"/>
              <a:gd name="connsiteY3" fmla="*/ 684570 h 925534"/>
              <a:gd name="connsiteX4" fmla="*/ 839616 w 925531"/>
              <a:gd name="connsiteY4" fmla="*/ 727327 h 925534"/>
              <a:gd name="connsiteX5" fmla="*/ 465895 w 925531"/>
              <a:gd name="connsiteY5" fmla="*/ 727286 h 925534"/>
              <a:gd name="connsiteX6" fmla="*/ 273154 w 925531"/>
              <a:gd name="connsiteY6" fmla="*/ 647424 h 925534"/>
              <a:gd name="connsiteX7" fmla="*/ 193337 w 925531"/>
              <a:gd name="connsiteY7" fmla="*/ 454658 h 925534"/>
              <a:gd name="connsiteX8" fmla="*/ 465963 w 925531"/>
              <a:gd name="connsiteY8" fmla="*/ 182094 h 925534"/>
              <a:gd name="connsiteX9" fmla="*/ 424518 w 925531"/>
              <a:gd name="connsiteY9" fmla="*/ 1594 h 925534"/>
              <a:gd name="connsiteX10" fmla="*/ 761817 w 925531"/>
              <a:gd name="connsiteY10" fmla="*/ 109623 h 925534"/>
              <a:gd name="connsiteX11" fmla="*/ 813559 w 925531"/>
              <a:gd name="connsiteY11" fmla="*/ 163236 h 925534"/>
              <a:gd name="connsiteX12" fmla="*/ 461529 w 925531"/>
              <a:gd name="connsiteY12" fmla="*/ 163190 h 925534"/>
              <a:gd name="connsiteX13" fmla="*/ 175930 w 925531"/>
              <a:gd name="connsiteY13" fmla="*/ 395908 h 925534"/>
              <a:gd name="connsiteX14" fmla="*/ 169999 w 925531"/>
              <a:gd name="connsiteY14" fmla="*/ 454657 h 925534"/>
              <a:gd name="connsiteX15" fmla="*/ 175915 w 925531"/>
              <a:gd name="connsiteY15" fmla="*/ 513405 h 925534"/>
              <a:gd name="connsiteX16" fmla="*/ 461462 w 925531"/>
              <a:gd name="connsiteY16" fmla="*/ 746186 h 925534"/>
              <a:gd name="connsiteX17" fmla="*/ 826631 w 925531"/>
              <a:gd name="connsiteY17" fmla="*/ 746228 h 925534"/>
              <a:gd name="connsiteX18" fmla="*/ 815914 w 925531"/>
              <a:gd name="connsiteY18" fmla="*/ 761820 h 925534"/>
              <a:gd name="connsiteX19" fmla="*/ 163716 w 925531"/>
              <a:gd name="connsiteY19" fmla="*/ 815914 h 925534"/>
              <a:gd name="connsiteX20" fmla="*/ 109622 w 925531"/>
              <a:gd name="connsiteY20" fmla="*/ 163718 h 925534"/>
              <a:gd name="connsiteX21" fmla="*/ 424518 w 925531"/>
              <a:gd name="connsiteY21" fmla="*/ 1594 h 925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25531" h="925534">
                <a:moveTo>
                  <a:pt x="465963" y="182094"/>
                </a:moveTo>
                <a:lnTo>
                  <a:pt x="830139" y="182133"/>
                </a:lnTo>
                <a:lnTo>
                  <a:pt x="875778" y="253776"/>
                </a:lnTo>
                <a:cubicBezTo>
                  <a:pt x="943567" y="387894"/>
                  <a:pt x="942824" y="549710"/>
                  <a:pt x="869005" y="684570"/>
                </a:cubicBezTo>
                <a:lnTo>
                  <a:pt x="839616" y="727327"/>
                </a:lnTo>
                <a:lnTo>
                  <a:pt x="465895" y="727286"/>
                </a:lnTo>
                <a:cubicBezTo>
                  <a:pt x="390625" y="727274"/>
                  <a:pt x="322477" y="696761"/>
                  <a:pt x="273154" y="647424"/>
                </a:cubicBezTo>
                <a:cubicBezTo>
                  <a:pt x="223826" y="598089"/>
                  <a:pt x="193330" y="529935"/>
                  <a:pt x="193337" y="454658"/>
                </a:cubicBezTo>
                <a:cubicBezTo>
                  <a:pt x="193351" y="304107"/>
                  <a:pt x="315408" y="182074"/>
                  <a:pt x="465963" y="182094"/>
                </a:cubicBezTo>
                <a:close/>
                <a:moveTo>
                  <a:pt x="424518" y="1594"/>
                </a:moveTo>
                <a:cubicBezTo>
                  <a:pt x="542537" y="-8195"/>
                  <a:pt x="664302" y="27044"/>
                  <a:pt x="761817" y="109623"/>
                </a:cubicBezTo>
                <a:lnTo>
                  <a:pt x="813559" y="163236"/>
                </a:lnTo>
                <a:lnTo>
                  <a:pt x="461529" y="163190"/>
                </a:lnTo>
                <a:cubicBezTo>
                  <a:pt x="320663" y="163174"/>
                  <a:pt x="203120" y="263079"/>
                  <a:pt x="175930" y="395908"/>
                </a:cubicBezTo>
                <a:lnTo>
                  <a:pt x="169999" y="454657"/>
                </a:lnTo>
                <a:lnTo>
                  <a:pt x="175915" y="513405"/>
                </a:lnTo>
                <a:cubicBezTo>
                  <a:pt x="203079" y="646238"/>
                  <a:pt x="320594" y="746169"/>
                  <a:pt x="461462" y="746186"/>
                </a:cubicBezTo>
                <a:lnTo>
                  <a:pt x="826631" y="746228"/>
                </a:lnTo>
                <a:lnTo>
                  <a:pt x="815914" y="761820"/>
                </a:lnTo>
                <a:cubicBezTo>
                  <a:pt x="650754" y="956858"/>
                  <a:pt x="358752" y="981075"/>
                  <a:pt x="163716" y="815914"/>
                </a:cubicBezTo>
                <a:cubicBezTo>
                  <a:pt x="-31321" y="650753"/>
                  <a:pt x="-55541" y="358757"/>
                  <a:pt x="109622" y="163718"/>
                </a:cubicBezTo>
                <a:cubicBezTo>
                  <a:pt x="192200" y="66201"/>
                  <a:pt x="306492" y="11384"/>
                  <a:pt x="424518" y="1594"/>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C</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9" name="MH_SubTitle_1"/>
          <p:cNvSpPr/>
          <p:nvPr/>
        </p:nvSpPr>
        <p:spPr>
          <a:xfrm rot="21600000">
            <a:off x="5077714" y="2494001"/>
            <a:ext cx="1488842" cy="586143"/>
          </a:xfrm>
          <a:custGeom>
            <a:avLst/>
            <a:gdLst>
              <a:gd name="connsiteX0" fmla="*/ 1595504 w 1985123"/>
              <a:gd name="connsiteY0" fmla="*/ 2 h 781524"/>
              <a:gd name="connsiteX1" fmla="*/ 1977046 w 1985123"/>
              <a:gd name="connsiteY1" fmla="*/ 309685 h 781524"/>
              <a:gd name="connsiteX2" fmla="*/ 1985123 w 1985123"/>
              <a:gd name="connsiteY2" fmla="*/ 388052 h 781524"/>
              <a:gd name="connsiteX3" fmla="*/ 1977406 w 1985123"/>
              <a:gd name="connsiteY3" fmla="*/ 466450 h 781524"/>
              <a:gd name="connsiteX4" fmla="*/ 1597279 w 1985123"/>
              <a:gd name="connsiteY4" fmla="*/ 777880 h 781524"/>
              <a:gd name="connsiteX5" fmla="*/ 1472 w 1985123"/>
              <a:gd name="connsiteY5" fmla="*/ 781524 h 781524"/>
              <a:gd name="connsiteX6" fmla="*/ 0 w 1985123"/>
              <a:gd name="connsiteY6" fmla="*/ 756303 h 781524"/>
              <a:gd name="connsiteX7" fmla="*/ 1591309 w 1985123"/>
              <a:gd name="connsiteY7" fmla="*/ 752675 h 781524"/>
              <a:gd name="connsiteX8" fmla="*/ 1954004 w 1985123"/>
              <a:gd name="connsiteY8" fmla="*/ 388124 h 781524"/>
              <a:gd name="connsiteX9" fmla="*/ 1589647 w 1985123"/>
              <a:gd name="connsiteY9" fmla="*/ 25236 h 781524"/>
              <a:gd name="connsiteX10" fmla="*/ 436072 w 1985123"/>
              <a:gd name="connsiteY10" fmla="*/ 27875 h 781524"/>
              <a:gd name="connsiteX11" fmla="*/ 419935 w 1985123"/>
              <a:gd name="connsiteY11" fmla="*/ 2689 h 781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5123" h="781524">
                <a:moveTo>
                  <a:pt x="1595504" y="2"/>
                </a:moveTo>
                <a:cubicBezTo>
                  <a:pt x="1783354" y="-425"/>
                  <a:pt x="1940392" y="132538"/>
                  <a:pt x="1977046" y="309685"/>
                </a:cubicBezTo>
                <a:lnTo>
                  <a:pt x="1985123" y="388052"/>
                </a:lnTo>
                <a:lnTo>
                  <a:pt x="1977406" y="466450"/>
                </a:lnTo>
                <a:cubicBezTo>
                  <a:pt x="1941563" y="643769"/>
                  <a:pt x="1785133" y="777446"/>
                  <a:pt x="1597279" y="777880"/>
                </a:cubicBezTo>
                <a:lnTo>
                  <a:pt x="1472" y="781524"/>
                </a:lnTo>
                <a:lnTo>
                  <a:pt x="0" y="756303"/>
                </a:lnTo>
                <a:lnTo>
                  <a:pt x="1591309" y="752675"/>
                </a:lnTo>
                <a:cubicBezTo>
                  <a:pt x="1792080" y="752212"/>
                  <a:pt x="1954467" y="589003"/>
                  <a:pt x="1954004" y="388124"/>
                </a:cubicBezTo>
                <a:cubicBezTo>
                  <a:pt x="1953543" y="187250"/>
                  <a:pt x="1790421" y="24778"/>
                  <a:pt x="1589647" y="25236"/>
                </a:cubicBezTo>
                <a:lnTo>
                  <a:pt x="436072" y="27875"/>
                </a:lnTo>
                <a:lnTo>
                  <a:pt x="419935" y="2689"/>
                </a:lnTo>
                <a:close/>
              </a:path>
            </a:pathLst>
          </a:cu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zh-CN" altLang="en-US" sz="1200" dirty="0">
                <a:solidFill>
                  <a:schemeClr val="accent3"/>
                </a:solidFill>
                <a:latin typeface="微软雅黑" panose="020B0503020204020204" pitchFamily="34" charset="-122"/>
                <a:ea typeface="微软雅黑" panose="020B0503020204020204" pitchFamily="34" charset="-122"/>
              </a:rPr>
              <a:t>Click Edit Title</a:t>
            </a:r>
          </a:p>
        </p:txBody>
      </p:sp>
      <p:sp>
        <p:nvSpPr>
          <p:cNvPr id="10" name="MH_Other_2"/>
          <p:cNvSpPr/>
          <p:nvPr/>
        </p:nvSpPr>
        <p:spPr>
          <a:xfrm rot="21600000">
            <a:off x="3979256" y="3684400"/>
            <a:ext cx="704622" cy="704411"/>
          </a:xfrm>
          <a:custGeom>
            <a:avLst/>
            <a:gdLst>
              <a:gd name="connsiteX0" fmla="*/ 465386 w 939496"/>
              <a:gd name="connsiteY0" fmla="*/ 184807 h 939215"/>
              <a:gd name="connsiteX1" fmla="*/ 743210 w 939496"/>
              <a:gd name="connsiteY1" fmla="*/ 459788 h 939215"/>
              <a:gd name="connsiteX2" fmla="*/ 662960 w 939496"/>
              <a:gd name="connsiteY2" fmla="*/ 655870 h 939215"/>
              <a:gd name="connsiteX3" fmla="*/ 467630 w 939496"/>
              <a:gd name="connsiteY3" fmla="*/ 738051 h 939215"/>
              <a:gd name="connsiteX4" fmla="*/ 88271 w 939496"/>
              <a:gd name="connsiteY4" fmla="*/ 740296 h 939215"/>
              <a:gd name="connsiteX5" fmla="*/ 58270 w 939496"/>
              <a:gd name="connsiteY5" fmla="*/ 697083 h 939215"/>
              <a:gd name="connsiteX6" fmla="*/ 49675 w 939496"/>
              <a:gd name="connsiteY6" fmla="*/ 259967 h 939215"/>
              <a:gd name="connsiteX7" fmla="*/ 95713 w 939496"/>
              <a:gd name="connsiteY7" fmla="*/ 186998 h 939215"/>
              <a:gd name="connsiteX8" fmla="*/ 506736 w 939496"/>
              <a:gd name="connsiteY8" fmla="*/ 1398 h 939215"/>
              <a:gd name="connsiteX9" fmla="*/ 827024 w 939496"/>
              <a:gd name="connsiteY9" fmla="*/ 164059 h 939215"/>
              <a:gd name="connsiteX10" fmla="*/ 774722 w 939496"/>
              <a:gd name="connsiteY10" fmla="*/ 826205 h 939215"/>
              <a:gd name="connsiteX11" fmla="*/ 112475 w 939496"/>
              <a:gd name="connsiteY11" fmla="*/ 775156 h 939215"/>
              <a:gd name="connsiteX12" fmla="*/ 101534 w 939496"/>
              <a:gd name="connsiteY12" fmla="*/ 759400 h 939215"/>
              <a:gd name="connsiteX13" fmla="*/ 472208 w 939496"/>
              <a:gd name="connsiteY13" fmla="*/ 757206 h 939215"/>
              <a:gd name="connsiteX14" fmla="*/ 766903 w 939496"/>
              <a:gd name="connsiteY14" fmla="*/ 459644 h 939215"/>
              <a:gd name="connsiteX15" fmla="*/ 766898 w 939496"/>
              <a:gd name="connsiteY15" fmla="*/ 459643 h 939215"/>
              <a:gd name="connsiteX16" fmla="*/ 469810 w 939496"/>
              <a:gd name="connsiteY16" fmla="*/ 165598 h 939215"/>
              <a:gd name="connsiteX17" fmla="*/ 112471 w 939496"/>
              <a:gd name="connsiteY17" fmla="*/ 167717 h 939215"/>
              <a:gd name="connsiteX18" fmla="*/ 164780 w 939496"/>
              <a:gd name="connsiteY18" fmla="*/ 113010 h 939215"/>
              <a:gd name="connsiteX19" fmla="*/ 506736 w 939496"/>
              <a:gd name="connsiteY19" fmla="*/ 1398 h 939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9496" h="939215">
                <a:moveTo>
                  <a:pt x="465386" y="184807"/>
                </a:moveTo>
                <a:cubicBezTo>
                  <a:pt x="618208" y="183901"/>
                  <a:pt x="742595" y="307012"/>
                  <a:pt x="743210" y="459788"/>
                </a:cubicBezTo>
                <a:cubicBezTo>
                  <a:pt x="743522" y="536171"/>
                  <a:pt x="712832" y="605514"/>
                  <a:pt x="662960" y="655870"/>
                </a:cubicBezTo>
                <a:cubicBezTo>
                  <a:pt x="613088" y="706223"/>
                  <a:pt x="544042" y="737600"/>
                  <a:pt x="467630" y="738051"/>
                </a:cubicBezTo>
                <a:lnTo>
                  <a:pt x="88271" y="740296"/>
                </a:lnTo>
                <a:lnTo>
                  <a:pt x="58270" y="697083"/>
                </a:lnTo>
                <a:cubicBezTo>
                  <a:pt x="-17201" y="560661"/>
                  <a:pt x="-18605" y="396466"/>
                  <a:pt x="49675" y="259967"/>
                </a:cubicBezTo>
                <a:lnTo>
                  <a:pt x="95713" y="186998"/>
                </a:lnTo>
                <a:close/>
                <a:moveTo>
                  <a:pt x="506736" y="1398"/>
                </a:moveTo>
                <a:cubicBezTo>
                  <a:pt x="626576" y="10637"/>
                  <a:pt x="742808" y="65584"/>
                  <a:pt x="827024" y="164059"/>
                </a:cubicBezTo>
                <a:cubicBezTo>
                  <a:pt x="995457" y="361002"/>
                  <a:pt x="972038" y="657454"/>
                  <a:pt x="774722" y="826205"/>
                </a:cubicBezTo>
                <a:cubicBezTo>
                  <a:pt x="577405" y="994959"/>
                  <a:pt x="280906" y="972100"/>
                  <a:pt x="112475" y="775156"/>
                </a:cubicBezTo>
                <a:lnTo>
                  <a:pt x="101534" y="759400"/>
                </a:lnTo>
                <a:lnTo>
                  <a:pt x="472208" y="757206"/>
                </a:lnTo>
                <a:cubicBezTo>
                  <a:pt x="635622" y="756234"/>
                  <a:pt x="767563" y="623012"/>
                  <a:pt x="766903" y="459644"/>
                </a:cubicBezTo>
                <a:lnTo>
                  <a:pt x="766898" y="459643"/>
                </a:lnTo>
                <a:cubicBezTo>
                  <a:pt x="766232" y="296277"/>
                  <a:pt x="633225" y="164629"/>
                  <a:pt x="469810" y="165598"/>
                </a:cubicBezTo>
                <a:lnTo>
                  <a:pt x="112471" y="167717"/>
                </a:lnTo>
                <a:lnTo>
                  <a:pt x="164780" y="113010"/>
                </a:lnTo>
                <a:cubicBezTo>
                  <a:pt x="263436" y="28636"/>
                  <a:pt x="386888" y="-7838"/>
                  <a:pt x="506736" y="1398"/>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D</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1" name="MH_SubTitle_2"/>
          <p:cNvSpPr/>
          <p:nvPr/>
        </p:nvSpPr>
        <p:spPr>
          <a:xfrm rot="21600000">
            <a:off x="2550514" y="3237797"/>
            <a:ext cx="1513862" cy="593882"/>
          </a:xfrm>
          <a:custGeom>
            <a:avLst/>
            <a:gdLst>
              <a:gd name="connsiteX0" fmla="*/ 1588140 w 2018482"/>
              <a:gd name="connsiteY0" fmla="*/ 0 h 791843"/>
              <a:gd name="connsiteX1" fmla="*/ 1571873 w 2018482"/>
              <a:gd name="connsiteY1" fmla="*/ 25617 h 791843"/>
              <a:gd name="connsiteX2" fmla="*/ 399959 w 2018482"/>
              <a:gd name="connsiteY2" fmla="*/ 28657 h 791843"/>
              <a:gd name="connsiteX3" fmla="*/ 31611 w 2018482"/>
              <a:gd name="connsiteY3" fmla="*/ 398411 h 791843"/>
              <a:gd name="connsiteX4" fmla="*/ 401875 w 2018482"/>
              <a:gd name="connsiteY4" fmla="*/ 766253 h 791843"/>
              <a:gd name="connsiteX5" fmla="*/ 2018482 w 2018482"/>
              <a:gd name="connsiteY5" fmla="*/ 762062 h 791843"/>
              <a:gd name="connsiteX6" fmla="*/ 2017109 w 2018482"/>
              <a:gd name="connsiteY6" fmla="*/ 787637 h 791843"/>
              <a:gd name="connsiteX7" fmla="*/ 395937 w 2018482"/>
              <a:gd name="connsiteY7" fmla="*/ 791842 h 791843"/>
              <a:gd name="connsiteX8" fmla="*/ 2 w 2018482"/>
              <a:gd name="connsiteY8" fmla="*/ 398492 h 791843"/>
              <a:gd name="connsiteX9" fmla="*/ 393889 w 2018482"/>
              <a:gd name="connsiteY9" fmla="*/ 3100 h 791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8482" h="791843">
                <a:moveTo>
                  <a:pt x="1588140" y="0"/>
                </a:moveTo>
                <a:lnTo>
                  <a:pt x="1571873" y="25617"/>
                </a:lnTo>
                <a:lnTo>
                  <a:pt x="399959" y="28657"/>
                </a:lnTo>
                <a:cubicBezTo>
                  <a:pt x="196003" y="29186"/>
                  <a:pt x="31083" y="194729"/>
                  <a:pt x="31611" y="398411"/>
                </a:cubicBezTo>
                <a:cubicBezTo>
                  <a:pt x="32139" y="602091"/>
                  <a:pt x="197916" y="766783"/>
                  <a:pt x="401875" y="766253"/>
                </a:cubicBezTo>
                <a:lnTo>
                  <a:pt x="2018482" y="762062"/>
                </a:lnTo>
                <a:lnTo>
                  <a:pt x="2017109" y="787637"/>
                </a:lnTo>
                <a:lnTo>
                  <a:pt x="395937" y="791842"/>
                </a:lnTo>
                <a:cubicBezTo>
                  <a:pt x="177827" y="792404"/>
                  <a:pt x="563" y="616299"/>
                  <a:pt x="2" y="398492"/>
                </a:cubicBezTo>
                <a:cubicBezTo>
                  <a:pt x="-562" y="180691"/>
                  <a:pt x="175784" y="3666"/>
                  <a:pt x="393889" y="3100"/>
                </a:cubicBez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zh-CN" altLang="en-US" sz="1200" dirty="0">
                <a:solidFill>
                  <a:schemeClr val="accent4"/>
                </a:solidFill>
                <a:latin typeface="微软雅黑" panose="020B0503020204020204" pitchFamily="34" charset="-122"/>
                <a:ea typeface="微软雅黑" panose="020B0503020204020204" pitchFamily="34" charset="-122"/>
              </a:rPr>
              <a:t>Click Edit Title</a:t>
            </a:r>
          </a:p>
        </p:txBody>
      </p:sp>
      <p:sp>
        <p:nvSpPr>
          <p:cNvPr id="12" name="1"/>
          <p:cNvSpPr txBox="1"/>
          <p:nvPr/>
        </p:nvSpPr>
        <p:spPr>
          <a:xfrm>
            <a:off x="5460609" y="1622819"/>
            <a:ext cx="2486843" cy="369332"/>
          </a:xfrm>
          <a:prstGeom prst="rect">
            <a:avLst/>
          </a:prstGeom>
          <a:noFill/>
        </p:spPr>
        <p:txBody>
          <a:bodyPr wrap="square" rtlCol="0">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3" name="1"/>
          <p:cNvSpPr txBox="1"/>
          <p:nvPr/>
        </p:nvSpPr>
        <p:spPr>
          <a:xfrm>
            <a:off x="5460609" y="3124202"/>
            <a:ext cx="2486843" cy="369332"/>
          </a:xfrm>
          <a:prstGeom prst="rect">
            <a:avLst/>
          </a:prstGeom>
          <a:noFill/>
        </p:spPr>
        <p:txBody>
          <a:bodyPr wrap="square" rtlCol="0">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4" name="1"/>
          <p:cNvSpPr txBox="1"/>
          <p:nvPr/>
        </p:nvSpPr>
        <p:spPr>
          <a:xfrm>
            <a:off x="1339600" y="2396731"/>
            <a:ext cx="2486843" cy="369332"/>
          </a:xfrm>
          <a:prstGeom prst="rect">
            <a:avLst/>
          </a:prstGeom>
          <a:noFill/>
        </p:spPr>
        <p:txBody>
          <a:bodyPr wrap="square" rtlCol="0">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5" name="淘宝店chenying0907出品 14"/>
          <p:cNvSpPr txBox="1"/>
          <p:nvPr/>
        </p:nvSpPr>
        <p:spPr>
          <a:xfrm>
            <a:off x="1339600" y="3898114"/>
            <a:ext cx="2486843" cy="369332"/>
          </a:xfrm>
          <a:prstGeom prst="rect">
            <a:avLst/>
          </a:prstGeom>
          <a:noFill/>
        </p:spPr>
        <p:txBody>
          <a:bodyPr wrap="square" rtlCol="0">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481780461"/>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750"/>
                                        <p:tgtEl>
                                          <p:spTgt spid="3"/>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750"/>
                                        <p:tgtEl>
                                          <p:spTgt spid="5"/>
                                        </p:tgtEl>
                                      </p:cBhvr>
                                    </p:animEffect>
                                  </p:childTnLst>
                                </p:cTn>
                              </p:par>
                            </p:childTnLst>
                          </p:cTn>
                        </p:par>
                        <p:par>
                          <p:cTn id="12" fill="hold">
                            <p:stCondLst>
                              <p:cond delay="1500"/>
                            </p:stCondLst>
                            <p:childTnLst>
                              <p:par>
                                <p:cTn id="13" presetID="2" presetClass="entr" presetSubtype="2" repeatDur="0" restart="never"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14" presetClass="entr" presetSubtype="10" repeatDur="0" restart="never"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randombar(horizontal)">
                                      <p:cBhvr>
                                        <p:cTn id="20" dur="750"/>
                                        <p:tgtEl>
                                          <p:spTgt spid="6"/>
                                        </p:tgtEl>
                                      </p:cBhvr>
                                    </p:animEffect>
                                  </p:childTnLst>
                                </p:cTn>
                              </p:par>
                            </p:childTnLst>
                          </p:cTn>
                        </p:par>
                        <p:par>
                          <p:cTn id="21" fill="hold">
                            <p:stCondLst>
                              <p:cond delay="2750"/>
                            </p:stCondLst>
                            <p:childTnLst>
                              <p:par>
                                <p:cTn id="22" presetID="22" presetClass="entr" presetSubtype="2" repeatDur="0" restart="never"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right)">
                                      <p:cBhvr>
                                        <p:cTn id="24" dur="750"/>
                                        <p:tgtEl>
                                          <p:spTgt spid="7"/>
                                        </p:tgtEl>
                                      </p:cBhvr>
                                    </p:animEffect>
                                  </p:childTnLst>
                                </p:cTn>
                              </p:par>
                            </p:childTnLst>
                          </p:cTn>
                        </p:par>
                        <p:par>
                          <p:cTn id="25" fill="hold">
                            <p:stCondLst>
                              <p:cond delay="3500"/>
                            </p:stCondLst>
                            <p:childTnLst>
                              <p:par>
                                <p:cTn id="26" presetID="2" presetClass="entr" presetSubtype="8" repeatDur="0" restart="never"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0-#ppt_w/2"/>
                                          </p:val>
                                        </p:tav>
                                        <p:tav tm="100000">
                                          <p:val>
                                            <p:strVal val="#ppt_x"/>
                                          </p:val>
                                        </p:tav>
                                      </p:tavLst>
                                    </p:anim>
                                    <p:anim calcmode="lin" valueType="num">
                                      <p:cBhvr additive="base">
                                        <p:cTn id="29" dur="500" fill="hold"/>
                                        <p:tgtEl>
                                          <p:spTgt spid="14"/>
                                        </p:tgtEl>
                                        <p:attrNameLst>
                                          <p:attrName>ppt_y</p:attrName>
                                        </p:attrNameLst>
                                      </p:cBhvr>
                                      <p:tavLst>
                                        <p:tav tm="0">
                                          <p:val>
                                            <p:strVal val="#ppt_y"/>
                                          </p:val>
                                        </p:tav>
                                        <p:tav tm="100000">
                                          <p:val>
                                            <p:strVal val="#ppt_y"/>
                                          </p:val>
                                        </p:tav>
                                      </p:tavLst>
                                    </p:anim>
                                  </p:childTnLst>
                                </p:cTn>
                              </p:par>
                            </p:childTnLst>
                          </p:cTn>
                        </p:par>
                        <p:par>
                          <p:cTn id="30" fill="hold">
                            <p:stCondLst>
                              <p:cond delay="4000"/>
                            </p:stCondLst>
                            <p:childTnLst>
                              <p:par>
                                <p:cTn id="31" presetID="14" presetClass="entr" presetSubtype="10" repeatDur="0" restart="never"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randombar(horizontal)">
                                      <p:cBhvr>
                                        <p:cTn id="33" dur="750"/>
                                        <p:tgtEl>
                                          <p:spTgt spid="8"/>
                                        </p:tgtEl>
                                      </p:cBhvr>
                                    </p:animEffect>
                                  </p:childTnLst>
                                </p:cTn>
                              </p:par>
                            </p:childTnLst>
                          </p:cTn>
                        </p:par>
                        <p:par>
                          <p:cTn id="34" fill="hold">
                            <p:stCondLst>
                              <p:cond delay="4750"/>
                            </p:stCondLst>
                            <p:childTnLst>
                              <p:par>
                                <p:cTn id="35" presetID="22" presetClass="entr" presetSubtype="8" repeatDur="0" restart="never"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750"/>
                                        <p:tgtEl>
                                          <p:spTgt spid="9"/>
                                        </p:tgtEl>
                                      </p:cBhvr>
                                    </p:animEffect>
                                  </p:childTnLst>
                                </p:cTn>
                              </p:par>
                            </p:childTnLst>
                          </p:cTn>
                        </p:par>
                        <p:par>
                          <p:cTn id="38" fill="hold">
                            <p:stCondLst>
                              <p:cond delay="5500"/>
                            </p:stCondLst>
                            <p:childTnLst>
                              <p:par>
                                <p:cTn id="39" presetID="2" presetClass="entr" presetSubtype="2" repeatDur="0" restart="never"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1+#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childTnLst>
                          </p:cTn>
                        </p:par>
                        <p:par>
                          <p:cTn id="43" fill="hold">
                            <p:stCondLst>
                              <p:cond delay="6000"/>
                            </p:stCondLst>
                            <p:childTnLst>
                              <p:par>
                                <p:cTn id="44" presetID="14" presetClass="entr" presetSubtype="10" repeatDur="0" restart="never"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randombar(horizontal)">
                                      <p:cBhvr>
                                        <p:cTn id="46" dur="750"/>
                                        <p:tgtEl>
                                          <p:spTgt spid="10"/>
                                        </p:tgtEl>
                                      </p:cBhvr>
                                    </p:animEffect>
                                  </p:childTnLst>
                                </p:cTn>
                              </p:par>
                            </p:childTnLst>
                          </p:cTn>
                        </p:par>
                        <p:par>
                          <p:cTn id="47" fill="hold">
                            <p:stCondLst>
                              <p:cond delay="6750"/>
                            </p:stCondLst>
                            <p:childTnLst>
                              <p:par>
                                <p:cTn id="48" presetID="22" presetClass="entr" presetSubtype="2" repeatDur="0" restart="never"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right)">
                                      <p:cBhvr>
                                        <p:cTn id="50" dur="750"/>
                                        <p:tgtEl>
                                          <p:spTgt spid="11"/>
                                        </p:tgtEl>
                                      </p:cBhvr>
                                    </p:animEffect>
                                  </p:childTnLst>
                                </p:cTn>
                              </p:par>
                            </p:childTnLst>
                          </p:cTn>
                        </p:par>
                        <p:par>
                          <p:cTn id="51" fill="hold">
                            <p:stCondLst>
                              <p:cond delay="7500"/>
                            </p:stCondLst>
                            <p:childTnLst>
                              <p:par>
                                <p:cTn id="52" presetID="2" presetClass="entr" presetSubtype="8" repeatDur="0" restart="never"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fill="hold"/>
                                        <p:tgtEl>
                                          <p:spTgt spid="15"/>
                                        </p:tgtEl>
                                        <p:attrNameLst>
                                          <p:attrName>ppt_x</p:attrName>
                                        </p:attrNameLst>
                                      </p:cBhvr>
                                      <p:tavLst>
                                        <p:tav tm="0">
                                          <p:val>
                                            <p:strVal val="0-#ppt_w/2"/>
                                          </p:val>
                                        </p:tav>
                                        <p:tav tm="100000">
                                          <p:val>
                                            <p:strVal val="#ppt_x"/>
                                          </p:val>
                                        </p:tav>
                                      </p:tavLst>
                                    </p:anim>
                                    <p:anim calcmode="lin" valueType="num">
                                      <p:cBhvr additive="base">
                                        <p:cTn id="55"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nvSpPr>
        <p:spPr>
          <a:xfrm>
            <a:off x="3818973" y="158344"/>
            <a:ext cx="1470384" cy="338554"/>
          </a:xfrm>
          <a:prstGeom prst="rect">
            <a:avLst/>
          </a:prstGeom>
          <a:noFill/>
        </p:spPr>
        <p:txBody>
          <a:bodyPr wrap="square" rtlCol="0">
            <a:spAutoFit/>
          </a:bodyPr>
          <a:lstStyle/>
          <a:p>
            <a:r>
              <a:rPr lang="zh-CN" altLang="en-US" sz="1600" dirty="0">
                <a:solidFill>
                  <a:schemeClr val="tx2"/>
                </a:solidFill>
                <a:latin typeface="微软雅黑" pitchFamily="34" charset="-122"/>
                <a:ea typeface="微软雅黑" pitchFamily="34" charset="-122"/>
              </a:rPr>
              <a:t>Title bar</a:t>
            </a:r>
          </a:p>
        </p:txBody>
      </p:sp>
      <p:sp>
        <p:nvSpPr>
          <p:cNvPr id="3" name="1"/>
          <p:cNvSpPr/>
          <p:nvPr/>
        </p:nvSpPr>
        <p:spPr>
          <a:xfrm>
            <a:off x="827584" y="1736660"/>
            <a:ext cx="1728192" cy="2557948"/>
          </a:xfrm>
          <a:prstGeom prst="roundRect">
            <a:avLst>
              <a:gd name="adj" fmla="val 3230"/>
            </a:avLst>
          </a:prstGeom>
          <a:noFill/>
          <a:ln w="19050">
            <a:solidFill>
              <a:schemeClr val="accent1"/>
            </a:solidFill>
          </a:ln>
        </p:spPr>
        <p:txBody>
          <a:bodyPr rtlCol="0" anchor="ctr"/>
          <a:lstStyle/>
          <a:p>
            <a:pPr algn="ctr"/>
            <a:endParaRPr lang="zh-CN" altLang="en-US" sz="1600">
              <a:solidFill>
                <a:schemeClr val="tx2"/>
              </a:solidFill>
              <a:latin typeface="微软雅黑" panose="020B0503020204020204" pitchFamily="34" charset="-122"/>
              <a:ea typeface="微软雅黑" panose="020B0503020204020204" pitchFamily="34" charset="-122"/>
            </a:endParaRPr>
          </a:p>
        </p:txBody>
      </p:sp>
      <p:cxnSp>
        <p:nvCxnSpPr>
          <p:cNvPr id="5" name="直接箭头连接符 4"/>
          <p:cNvCxnSpPr/>
          <p:nvPr/>
        </p:nvCxnSpPr>
        <p:spPr>
          <a:xfrm>
            <a:off x="1007155" y="2473829"/>
            <a:ext cx="1370571" cy="0"/>
          </a:xfrm>
          <a:prstGeom prst="straightConnector1">
            <a:avLst/>
          </a:prstGeom>
          <a:noFill/>
          <a:ln w="19050">
            <a:solidFill>
              <a:schemeClr val="accent1"/>
            </a:solidFill>
            <a:headEnd type="oval" w="med" len="med"/>
            <a:tailEnd type="oval" w="med" len="med"/>
          </a:ln>
        </p:spPr>
      </p:cxnSp>
      <p:cxnSp>
        <p:nvCxnSpPr>
          <p:cNvPr id="6" name="直接箭头连接符 5"/>
          <p:cNvCxnSpPr/>
          <p:nvPr/>
        </p:nvCxnSpPr>
        <p:spPr>
          <a:xfrm>
            <a:off x="1007155" y="2845535"/>
            <a:ext cx="1370571" cy="0"/>
          </a:xfrm>
          <a:prstGeom prst="straightConnector1">
            <a:avLst/>
          </a:prstGeom>
          <a:noFill/>
          <a:ln w="19050">
            <a:solidFill>
              <a:schemeClr val="accent1"/>
            </a:solidFill>
            <a:headEnd type="oval" w="med" len="med"/>
            <a:tailEnd type="oval" w="med" len="med"/>
          </a:ln>
        </p:spPr>
      </p:cxnSp>
      <p:sp>
        <p:nvSpPr>
          <p:cNvPr id="7" name="1"/>
          <p:cNvSpPr/>
          <p:nvPr/>
        </p:nvSpPr>
        <p:spPr>
          <a:xfrm>
            <a:off x="1018041" y="2966189"/>
            <a:ext cx="1457138" cy="369332"/>
          </a:xfrm>
          <a:prstGeom prst="rect">
            <a:avLst/>
          </a:prstGeom>
        </p:spPr>
        <p:txBody>
          <a:bodyPr wrap="square">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 name="1"/>
          <p:cNvSpPr/>
          <p:nvPr/>
        </p:nvSpPr>
        <p:spPr>
          <a:xfrm>
            <a:off x="1102202" y="2502066"/>
            <a:ext cx="1183798" cy="276999"/>
          </a:xfrm>
          <a:prstGeom prst="rect">
            <a:avLst/>
          </a:prstGeom>
        </p:spPr>
        <p:txBody>
          <a:bodyPr wrap="square">
            <a:spAutoFit/>
          </a:bodyPr>
          <a:lstStyle/>
          <a:p>
            <a:pPr algn="ctr"/>
            <a:r>
              <a:rPr lang="zh-CN" altLang="en-US" sz="1200" dirty="0">
                <a:solidFill>
                  <a:schemeClr val="accent1"/>
                </a:solidFill>
                <a:latin typeface="微软雅黑" panose="020B0503020204020204" pitchFamily="34" charset="-122"/>
                <a:ea typeface="微软雅黑" panose="020B0503020204020204" pitchFamily="34" charset="-122"/>
              </a:rPr>
              <a:t>Click Edit Title</a:t>
            </a:r>
          </a:p>
        </p:txBody>
      </p:sp>
      <p:sp>
        <p:nvSpPr>
          <p:cNvPr id="9" name="1"/>
          <p:cNvSpPr/>
          <p:nvPr/>
        </p:nvSpPr>
        <p:spPr>
          <a:xfrm>
            <a:off x="2747797" y="1736660"/>
            <a:ext cx="1728192" cy="2557948"/>
          </a:xfrm>
          <a:prstGeom prst="roundRect">
            <a:avLst>
              <a:gd name="adj" fmla="val 3230"/>
            </a:avLst>
          </a:prstGeom>
          <a:noFill/>
          <a:ln w="19050">
            <a:solidFill>
              <a:schemeClr val="accent2"/>
            </a:solidFill>
          </a:ln>
        </p:spPr>
        <p:txBody>
          <a:bodyPr rtlCol="0" anchor="ctr"/>
          <a:lstStyle/>
          <a:p>
            <a:pPr algn="ctr"/>
            <a:endParaRPr lang="zh-CN" altLang="en-US" sz="1600">
              <a:solidFill>
                <a:schemeClr val="tx2"/>
              </a:solidFill>
              <a:latin typeface="微软雅黑" panose="020B0503020204020204" pitchFamily="34" charset="-122"/>
              <a:ea typeface="微软雅黑" panose="020B0503020204020204" pitchFamily="34" charset="-122"/>
            </a:endParaRPr>
          </a:p>
        </p:txBody>
      </p:sp>
      <p:sp>
        <p:nvSpPr>
          <p:cNvPr id="10" name="1"/>
          <p:cNvSpPr/>
          <p:nvPr/>
        </p:nvSpPr>
        <p:spPr>
          <a:xfrm>
            <a:off x="4668011" y="1736660"/>
            <a:ext cx="1728192" cy="2557948"/>
          </a:xfrm>
          <a:prstGeom prst="roundRect">
            <a:avLst>
              <a:gd name="adj" fmla="val 3230"/>
            </a:avLst>
          </a:prstGeom>
          <a:noFill/>
          <a:ln w="19050">
            <a:solidFill>
              <a:schemeClr val="accent3"/>
            </a:solidFill>
          </a:ln>
        </p:spPr>
        <p:txBody>
          <a:bodyPr rtlCol="0" anchor="ctr"/>
          <a:lstStyle/>
          <a:p>
            <a:pPr algn="ctr"/>
            <a:endParaRPr lang="zh-CN" altLang="en-US" sz="1600">
              <a:solidFill>
                <a:schemeClr val="tx2"/>
              </a:solidFill>
              <a:latin typeface="微软雅黑" panose="020B0503020204020204" pitchFamily="34" charset="-122"/>
              <a:ea typeface="微软雅黑" panose="020B0503020204020204" pitchFamily="34" charset="-122"/>
            </a:endParaRPr>
          </a:p>
        </p:txBody>
      </p:sp>
      <p:sp>
        <p:nvSpPr>
          <p:cNvPr id="11" name="1"/>
          <p:cNvSpPr/>
          <p:nvPr/>
        </p:nvSpPr>
        <p:spPr>
          <a:xfrm>
            <a:off x="6588224" y="1736660"/>
            <a:ext cx="1728192" cy="2557948"/>
          </a:xfrm>
          <a:prstGeom prst="roundRect">
            <a:avLst>
              <a:gd name="adj" fmla="val 3230"/>
            </a:avLst>
          </a:prstGeom>
          <a:noFill/>
          <a:ln w="19050">
            <a:solidFill>
              <a:schemeClr val="accent4"/>
            </a:solidFill>
          </a:ln>
        </p:spPr>
        <p:txBody>
          <a:bodyPr rtlCol="0" anchor="ctr"/>
          <a:lstStyle/>
          <a:p>
            <a:pPr algn="ctr"/>
            <a:endParaRPr lang="zh-CN" altLang="en-US" sz="1600">
              <a:solidFill>
                <a:schemeClr val="tx2"/>
              </a:solidFill>
              <a:latin typeface="微软雅黑" panose="020B0503020204020204" pitchFamily="34" charset="-122"/>
              <a:ea typeface="微软雅黑" panose="020B0503020204020204" pitchFamily="34" charset="-122"/>
            </a:endParaRPr>
          </a:p>
        </p:txBody>
      </p:sp>
      <p:sp>
        <p:nvSpPr>
          <p:cNvPr id="12" name="椭圆 11"/>
          <p:cNvSpPr/>
          <p:nvPr/>
        </p:nvSpPr>
        <p:spPr>
          <a:xfrm>
            <a:off x="1291875" y="1351805"/>
            <a:ext cx="799609" cy="784348"/>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13" name="椭圆 12"/>
          <p:cNvSpPr/>
          <p:nvPr/>
        </p:nvSpPr>
        <p:spPr>
          <a:xfrm>
            <a:off x="3212090" y="1351805"/>
            <a:ext cx="799609" cy="784348"/>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14" name="椭圆 13"/>
          <p:cNvSpPr/>
          <p:nvPr/>
        </p:nvSpPr>
        <p:spPr>
          <a:xfrm>
            <a:off x="5132302" y="1351805"/>
            <a:ext cx="799609" cy="784348"/>
          </a:xfrm>
          <a:prstGeom prst="ellipse">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15" name="椭圆 14"/>
          <p:cNvSpPr/>
          <p:nvPr/>
        </p:nvSpPr>
        <p:spPr>
          <a:xfrm>
            <a:off x="7052516" y="1351805"/>
            <a:ext cx="799609" cy="784348"/>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16" name="1"/>
          <p:cNvSpPr/>
          <p:nvPr/>
        </p:nvSpPr>
        <p:spPr>
          <a:xfrm>
            <a:off x="1418206" y="1513144"/>
            <a:ext cx="546946" cy="461665"/>
          </a:xfrm>
          <a:prstGeom prst="rect">
            <a:avLst/>
          </a:prstGeom>
        </p:spPr>
        <p:txBody>
          <a:bodyPr wrap="none" anchor="ctr">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01</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7" name="1"/>
          <p:cNvSpPr/>
          <p:nvPr/>
        </p:nvSpPr>
        <p:spPr>
          <a:xfrm>
            <a:off x="3340882" y="1513144"/>
            <a:ext cx="546946" cy="461665"/>
          </a:xfrm>
          <a:prstGeom prst="rect">
            <a:avLst/>
          </a:prstGeom>
        </p:spPr>
        <p:txBody>
          <a:bodyPr wrap="none" anchor="ctr">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02</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8" name="1"/>
          <p:cNvSpPr/>
          <p:nvPr/>
        </p:nvSpPr>
        <p:spPr>
          <a:xfrm>
            <a:off x="5278499" y="1513144"/>
            <a:ext cx="546946" cy="461665"/>
          </a:xfrm>
          <a:prstGeom prst="rect">
            <a:avLst/>
          </a:prstGeom>
        </p:spPr>
        <p:txBody>
          <a:bodyPr wrap="none" anchor="ctr">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03</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9" name="1"/>
          <p:cNvSpPr/>
          <p:nvPr/>
        </p:nvSpPr>
        <p:spPr>
          <a:xfrm>
            <a:off x="7180221" y="1513144"/>
            <a:ext cx="546946" cy="461665"/>
          </a:xfrm>
          <a:prstGeom prst="rect">
            <a:avLst/>
          </a:prstGeom>
        </p:spPr>
        <p:txBody>
          <a:bodyPr wrap="none" anchor="ctr">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04</a:t>
            </a:r>
            <a:endParaRPr lang="zh-CN" altLang="en-US" sz="2400" dirty="0">
              <a:solidFill>
                <a:schemeClr val="bg1"/>
              </a:solidFill>
              <a:latin typeface="微软雅黑" panose="020B0503020204020204" pitchFamily="34" charset="-122"/>
              <a:ea typeface="微软雅黑" panose="020B0503020204020204" pitchFamily="34" charset="-122"/>
            </a:endParaRPr>
          </a:p>
        </p:txBody>
      </p:sp>
      <p:cxnSp>
        <p:nvCxnSpPr>
          <p:cNvPr id="20" name="直接箭头连接符 19"/>
          <p:cNvCxnSpPr/>
          <p:nvPr/>
        </p:nvCxnSpPr>
        <p:spPr>
          <a:xfrm>
            <a:off x="2932486" y="2484714"/>
            <a:ext cx="1370571" cy="0"/>
          </a:xfrm>
          <a:prstGeom prst="straightConnector1">
            <a:avLst/>
          </a:prstGeom>
          <a:noFill/>
          <a:ln w="19050">
            <a:solidFill>
              <a:schemeClr val="accent2"/>
            </a:solidFill>
            <a:headEnd type="oval" w="med" len="med"/>
            <a:tailEnd type="oval" w="med" len="med"/>
          </a:ln>
        </p:spPr>
      </p:cxnSp>
      <p:cxnSp>
        <p:nvCxnSpPr>
          <p:cNvPr id="21" name="直接箭头连接符 20"/>
          <p:cNvCxnSpPr/>
          <p:nvPr/>
        </p:nvCxnSpPr>
        <p:spPr>
          <a:xfrm>
            <a:off x="2932486" y="2856421"/>
            <a:ext cx="1370571" cy="0"/>
          </a:xfrm>
          <a:prstGeom prst="straightConnector1">
            <a:avLst/>
          </a:prstGeom>
          <a:noFill/>
          <a:ln w="19050">
            <a:solidFill>
              <a:schemeClr val="accent2"/>
            </a:solidFill>
            <a:headEnd type="oval" w="med" len="med"/>
            <a:tailEnd type="oval" w="med" len="med"/>
          </a:ln>
        </p:spPr>
      </p:cxnSp>
      <p:sp>
        <p:nvSpPr>
          <p:cNvPr id="22" name="1"/>
          <p:cNvSpPr/>
          <p:nvPr/>
        </p:nvSpPr>
        <p:spPr>
          <a:xfrm>
            <a:off x="2943372" y="2977074"/>
            <a:ext cx="1457138" cy="369332"/>
          </a:xfrm>
          <a:prstGeom prst="rect">
            <a:avLst/>
          </a:prstGeom>
        </p:spPr>
        <p:txBody>
          <a:bodyPr wrap="square">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3" name="1"/>
          <p:cNvSpPr/>
          <p:nvPr/>
        </p:nvSpPr>
        <p:spPr>
          <a:xfrm>
            <a:off x="3027533" y="2512951"/>
            <a:ext cx="1183798" cy="276999"/>
          </a:xfrm>
          <a:prstGeom prst="rect">
            <a:avLst/>
          </a:prstGeom>
        </p:spPr>
        <p:txBody>
          <a:bodyPr wrap="square">
            <a:spAutoFit/>
          </a:bodyPr>
          <a:lstStyle/>
          <a:p>
            <a:pPr algn="ctr"/>
            <a:r>
              <a:rPr lang="zh-CN" altLang="en-US" sz="1200" dirty="0">
                <a:solidFill>
                  <a:schemeClr val="accent2"/>
                </a:solidFill>
                <a:latin typeface="微软雅黑" panose="020B0503020204020204" pitchFamily="34" charset="-122"/>
                <a:ea typeface="微软雅黑" panose="020B0503020204020204" pitchFamily="34" charset="-122"/>
              </a:rPr>
              <a:t>Click Edit Title</a:t>
            </a:r>
          </a:p>
        </p:txBody>
      </p:sp>
      <p:cxnSp>
        <p:nvCxnSpPr>
          <p:cNvPr id="24" name="直接箭头连接符 23"/>
          <p:cNvCxnSpPr/>
          <p:nvPr/>
        </p:nvCxnSpPr>
        <p:spPr>
          <a:xfrm>
            <a:off x="4861163" y="2481627"/>
            <a:ext cx="1370571" cy="0"/>
          </a:xfrm>
          <a:prstGeom prst="straightConnector1">
            <a:avLst/>
          </a:prstGeom>
          <a:noFill/>
          <a:ln w="19050">
            <a:solidFill>
              <a:schemeClr val="accent3"/>
            </a:solidFill>
            <a:headEnd type="oval" w="med" len="med"/>
            <a:tailEnd type="oval" w="med" len="med"/>
          </a:ln>
        </p:spPr>
      </p:cxnSp>
      <p:cxnSp>
        <p:nvCxnSpPr>
          <p:cNvPr id="25" name="直接箭头连接符 24"/>
          <p:cNvCxnSpPr/>
          <p:nvPr/>
        </p:nvCxnSpPr>
        <p:spPr>
          <a:xfrm>
            <a:off x="4861163" y="2853334"/>
            <a:ext cx="1370571" cy="0"/>
          </a:xfrm>
          <a:prstGeom prst="straightConnector1">
            <a:avLst/>
          </a:prstGeom>
          <a:noFill/>
          <a:ln w="19050">
            <a:solidFill>
              <a:schemeClr val="accent3"/>
            </a:solidFill>
            <a:headEnd type="oval" w="med" len="med"/>
            <a:tailEnd type="oval" w="med" len="med"/>
          </a:ln>
        </p:spPr>
      </p:cxnSp>
      <p:sp>
        <p:nvSpPr>
          <p:cNvPr id="26" name="1"/>
          <p:cNvSpPr/>
          <p:nvPr/>
        </p:nvSpPr>
        <p:spPr>
          <a:xfrm>
            <a:off x="4872049" y="2973987"/>
            <a:ext cx="1457138" cy="369332"/>
          </a:xfrm>
          <a:prstGeom prst="rect">
            <a:avLst/>
          </a:prstGeom>
        </p:spPr>
        <p:txBody>
          <a:bodyPr wrap="square">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7" name="1"/>
          <p:cNvSpPr/>
          <p:nvPr/>
        </p:nvSpPr>
        <p:spPr>
          <a:xfrm>
            <a:off x="4956210" y="2509864"/>
            <a:ext cx="1183798" cy="276999"/>
          </a:xfrm>
          <a:prstGeom prst="rect">
            <a:avLst/>
          </a:prstGeom>
        </p:spPr>
        <p:txBody>
          <a:bodyPr wrap="square">
            <a:spAutoFit/>
          </a:bodyPr>
          <a:lstStyle/>
          <a:p>
            <a:pPr algn="ctr"/>
            <a:r>
              <a:rPr lang="zh-CN" altLang="en-US" sz="1200" dirty="0">
                <a:solidFill>
                  <a:schemeClr val="accent3"/>
                </a:solidFill>
                <a:latin typeface="微软雅黑" panose="020B0503020204020204" pitchFamily="34" charset="-122"/>
                <a:ea typeface="微软雅黑" panose="020B0503020204020204" pitchFamily="34" charset="-122"/>
              </a:rPr>
              <a:t>Click Edit Title</a:t>
            </a:r>
          </a:p>
        </p:txBody>
      </p:sp>
      <p:cxnSp>
        <p:nvCxnSpPr>
          <p:cNvPr id="28" name="直接箭头连接符 27"/>
          <p:cNvCxnSpPr/>
          <p:nvPr/>
        </p:nvCxnSpPr>
        <p:spPr>
          <a:xfrm>
            <a:off x="6786494" y="2481627"/>
            <a:ext cx="1370571" cy="0"/>
          </a:xfrm>
          <a:prstGeom prst="straightConnector1">
            <a:avLst/>
          </a:prstGeom>
          <a:noFill/>
          <a:ln w="19050">
            <a:solidFill>
              <a:schemeClr val="accent4"/>
            </a:solidFill>
            <a:headEnd type="oval" w="med" len="med"/>
            <a:tailEnd type="oval" w="med" len="med"/>
          </a:ln>
        </p:spPr>
      </p:cxnSp>
      <p:cxnSp>
        <p:nvCxnSpPr>
          <p:cNvPr id="29" name="直接箭头连接符 28"/>
          <p:cNvCxnSpPr/>
          <p:nvPr/>
        </p:nvCxnSpPr>
        <p:spPr>
          <a:xfrm>
            <a:off x="6786494" y="2853334"/>
            <a:ext cx="1370571" cy="0"/>
          </a:xfrm>
          <a:prstGeom prst="straightConnector1">
            <a:avLst/>
          </a:prstGeom>
          <a:noFill/>
          <a:ln w="19050">
            <a:solidFill>
              <a:schemeClr val="accent4"/>
            </a:solidFill>
            <a:headEnd type="oval" w="med" len="med"/>
            <a:tailEnd type="oval" w="med" len="med"/>
          </a:ln>
        </p:spPr>
      </p:cxnSp>
      <p:sp>
        <p:nvSpPr>
          <p:cNvPr id="30" name="1"/>
          <p:cNvSpPr/>
          <p:nvPr/>
        </p:nvSpPr>
        <p:spPr>
          <a:xfrm>
            <a:off x="6797380" y="2973987"/>
            <a:ext cx="1457138" cy="369332"/>
          </a:xfrm>
          <a:prstGeom prst="rect">
            <a:avLst/>
          </a:prstGeom>
        </p:spPr>
        <p:txBody>
          <a:bodyPr wrap="square">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1" name="1"/>
          <p:cNvSpPr/>
          <p:nvPr/>
        </p:nvSpPr>
        <p:spPr>
          <a:xfrm>
            <a:off x="6881541" y="2509864"/>
            <a:ext cx="1183798" cy="276999"/>
          </a:xfrm>
          <a:prstGeom prst="rect">
            <a:avLst/>
          </a:prstGeom>
        </p:spPr>
        <p:txBody>
          <a:bodyPr wrap="square">
            <a:spAutoFit/>
          </a:bodyPr>
          <a:lstStyle/>
          <a:p>
            <a:pPr algn="ctr"/>
            <a:r>
              <a:rPr lang="zh-CN" altLang="en-US" sz="1200" dirty="0">
                <a:solidFill>
                  <a:schemeClr val="accent4"/>
                </a:solidFill>
                <a:latin typeface="微软雅黑" panose="020B0503020204020204" pitchFamily="34" charset="-122"/>
                <a:ea typeface="微软雅黑" panose="020B0503020204020204" pitchFamily="34" charset="-122"/>
              </a:rPr>
              <a:t>Click Edit Title</a:t>
            </a:r>
          </a:p>
        </p:txBody>
      </p:sp>
    </p:spTree>
    <p:extLst>
      <p:ext uri="{BB962C8B-B14F-4D97-AF65-F5344CB8AC3E}">
        <p14:creationId xmlns:p14="http://schemas.microsoft.com/office/powerpoint/2010/main" val="109698058"/>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ppt_x"/>
                                          </p:val>
                                        </p:tav>
                                        <p:tav tm="100000">
                                          <p:val>
                                            <p:strVal val="#ppt_x"/>
                                          </p:val>
                                        </p:tav>
                                      </p:tavLst>
                                    </p:anim>
                                    <p:anim calcmode="lin" valueType="num">
                                      <p:cBhvr additive="base">
                                        <p:cTn id="42" dur="500" fill="hold"/>
                                        <p:tgtEl>
                                          <p:spTgt spid="1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ppt_x"/>
                                          </p:val>
                                        </p:tav>
                                        <p:tav tm="100000">
                                          <p:val>
                                            <p:strVal val="#ppt_x"/>
                                          </p:val>
                                        </p:tav>
                                      </p:tavLst>
                                    </p:anim>
                                    <p:anim calcmode="lin" valueType="num">
                                      <p:cBhvr additive="base">
                                        <p:cTn id="46" dur="500" fill="hold"/>
                                        <p:tgtEl>
                                          <p:spTgt spid="17"/>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ppt_x"/>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500" fill="hold"/>
                                        <p:tgtEl>
                                          <p:spTgt spid="21"/>
                                        </p:tgtEl>
                                        <p:attrNameLst>
                                          <p:attrName>ppt_x</p:attrName>
                                        </p:attrNameLst>
                                      </p:cBhvr>
                                      <p:tavLst>
                                        <p:tav tm="0">
                                          <p:val>
                                            <p:strVal val="#ppt_x"/>
                                          </p:val>
                                        </p:tav>
                                        <p:tav tm="100000">
                                          <p:val>
                                            <p:strVal val="#ppt_x"/>
                                          </p:val>
                                        </p:tav>
                                      </p:tavLst>
                                    </p:anim>
                                    <p:anim calcmode="lin" valueType="num">
                                      <p:cBhvr additive="base">
                                        <p:cTn id="54" dur="500" fill="hold"/>
                                        <p:tgtEl>
                                          <p:spTgt spid="21"/>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500" fill="hold"/>
                                        <p:tgtEl>
                                          <p:spTgt spid="22"/>
                                        </p:tgtEl>
                                        <p:attrNameLst>
                                          <p:attrName>ppt_x</p:attrName>
                                        </p:attrNameLst>
                                      </p:cBhvr>
                                      <p:tavLst>
                                        <p:tav tm="0">
                                          <p:val>
                                            <p:strVal val="#ppt_x"/>
                                          </p:val>
                                        </p:tav>
                                        <p:tav tm="100000">
                                          <p:val>
                                            <p:strVal val="#ppt_x"/>
                                          </p:val>
                                        </p:tav>
                                      </p:tavLst>
                                    </p:anim>
                                    <p:anim calcmode="lin" valueType="num">
                                      <p:cBhvr additive="base">
                                        <p:cTn id="58" dur="500" fill="hold"/>
                                        <p:tgtEl>
                                          <p:spTgt spid="22"/>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fill="hold"/>
                                        <p:tgtEl>
                                          <p:spTgt spid="23"/>
                                        </p:tgtEl>
                                        <p:attrNameLst>
                                          <p:attrName>ppt_x</p:attrName>
                                        </p:attrNameLst>
                                      </p:cBhvr>
                                      <p:tavLst>
                                        <p:tav tm="0">
                                          <p:val>
                                            <p:strVal val="#ppt_x"/>
                                          </p:val>
                                        </p:tav>
                                        <p:tav tm="100000">
                                          <p:val>
                                            <p:strVal val="#ppt_x"/>
                                          </p:val>
                                        </p:tav>
                                      </p:tavLst>
                                    </p:anim>
                                    <p:anim calcmode="lin" valueType="num">
                                      <p:cBhvr additive="base">
                                        <p:cTn id="6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additive="base">
                                        <p:cTn id="67" dur="500" fill="hold"/>
                                        <p:tgtEl>
                                          <p:spTgt spid="10"/>
                                        </p:tgtEl>
                                        <p:attrNameLst>
                                          <p:attrName>ppt_x</p:attrName>
                                        </p:attrNameLst>
                                      </p:cBhvr>
                                      <p:tavLst>
                                        <p:tav tm="0">
                                          <p:val>
                                            <p:strVal val="#ppt_x"/>
                                          </p:val>
                                        </p:tav>
                                        <p:tav tm="100000">
                                          <p:val>
                                            <p:strVal val="#ppt_x"/>
                                          </p:val>
                                        </p:tav>
                                      </p:tavLst>
                                    </p:anim>
                                    <p:anim calcmode="lin" valueType="num">
                                      <p:cBhvr additive="base">
                                        <p:cTn id="68" dur="500" fill="hold"/>
                                        <p:tgtEl>
                                          <p:spTgt spid="10"/>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4"/>
                                        </p:tgtEl>
                                        <p:attrNameLst>
                                          <p:attrName>style.visibility</p:attrName>
                                        </p:attrNameLst>
                                      </p:cBhvr>
                                      <p:to>
                                        <p:strVal val="visible"/>
                                      </p:to>
                                    </p:set>
                                    <p:anim calcmode="lin" valueType="num">
                                      <p:cBhvr additive="base">
                                        <p:cTn id="71" dur="500" fill="hold"/>
                                        <p:tgtEl>
                                          <p:spTgt spid="14"/>
                                        </p:tgtEl>
                                        <p:attrNameLst>
                                          <p:attrName>ppt_x</p:attrName>
                                        </p:attrNameLst>
                                      </p:cBhvr>
                                      <p:tavLst>
                                        <p:tav tm="0">
                                          <p:val>
                                            <p:strVal val="#ppt_x"/>
                                          </p:val>
                                        </p:tav>
                                        <p:tav tm="100000">
                                          <p:val>
                                            <p:strVal val="#ppt_x"/>
                                          </p:val>
                                        </p:tav>
                                      </p:tavLst>
                                    </p:anim>
                                    <p:anim calcmode="lin" valueType="num">
                                      <p:cBhvr additive="base">
                                        <p:cTn id="72" dur="500" fill="hold"/>
                                        <p:tgtEl>
                                          <p:spTgt spid="14"/>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18"/>
                                        </p:tgtEl>
                                        <p:attrNameLst>
                                          <p:attrName>style.visibility</p:attrName>
                                        </p:attrNameLst>
                                      </p:cBhvr>
                                      <p:to>
                                        <p:strVal val="visible"/>
                                      </p:to>
                                    </p:set>
                                    <p:anim calcmode="lin" valueType="num">
                                      <p:cBhvr additive="base">
                                        <p:cTn id="75" dur="500" fill="hold"/>
                                        <p:tgtEl>
                                          <p:spTgt spid="18"/>
                                        </p:tgtEl>
                                        <p:attrNameLst>
                                          <p:attrName>ppt_x</p:attrName>
                                        </p:attrNameLst>
                                      </p:cBhvr>
                                      <p:tavLst>
                                        <p:tav tm="0">
                                          <p:val>
                                            <p:strVal val="#ppt_x"/>
                                          </p:val>
                                        </p:tav>
                                        <p:tav tm="100000">
                                          <p:val>
                                            <p:strVal val="#ppt_x"/>
                                          </p:val>
                                        </p:tav>
                                      </p:tavLst>
                                    </p:anim>
                                    <p:anim calcmode="lin" valueType="num">
                                      <p:cBhvr additive="base">
                                        <p:cTn id="76" dur="500" fill="hold"/>
                                        <p:tgtEl>
                                          <p:spTgt spid="18"/>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24"/>
                                        </p:tgtEl>
                                        <p:attrNameLst>
                                          <p:attrName>style.visibility</p:attrName>
                                        </p:attrNameLst>
                                      </p:cBhvr>
                                      <p:to>
                                        <p:strVal val="visible"/>
                                      </p:to>
                                    </p:set>
                                    <p:anim calcmode="lin" valueType="num">
                                      <p:cBhvr additive="base">
                                        <p:cTn id="79" dur="500" fill="hold"/>
                                        <p:tgtEl>
                                          <p:spTgt spid="24"/>
                                        </p:tgtEl>
                                        <p:attrNameLst>
                                          <p:attrName>ppt_x</p:attrName>
                                        </p:attrNameLst>
                                      </p:cBhvr>
                                      <p:tavLst>
                                        <p:tav tm="0">
                                          <p:val>
                                            <p:strVal val="#ppt_x"/>
                                          </p:val>
                                        </p:tav>
                                        <p:tav tm="100000">
                                          <p:val>
                                            <p:strVal val="#ppt_x"/>
                                          </p:val>
                                        </p:tav>
                                      </p:tavLst>
                                    </p:anim>
                                    <p:anim calcmode="lin" valueType="num">
                                      <p:cBhvr additive="base">
                                        <p:cTn id="80" dur="500" fill="hold"/>
                                        <p:tgtEl>
                                          <p:spTgt spid="24"/>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0"/>
                                  </p:stCondLst>
                                  <p:childTnLst>
                                    <p:set>
                                      <p:cBhvr>
                                        <p:cTn id="82" dur="1" fill="hold">
                                          <p:stCondLst>
                                            <p:cond delay="0"/>
                                          </p:stCondLst>
                                        </p:cTn>
                                        <p:tgtEl>
                                          <p:spTgt spid="25"/>
                                        </p:tgtEl>
                                        <p:attrNameLst>
                                          <p:attrName>style.visibility</p:attrName>
                                        </p:attrNameLst>
                                      </p:cBhvr>
                                      <p:to>
                                        <p:strVal val="visible"/>
                                      </p:to>
                                    </p:set>
                                    <p:anim calcmode="lin" valueType="num">
                                      <p:cBhvr additive="base">
                                        <p:cTn id="83" dur="500" fill="hold"/>
                                        <p:tgtEl>
                                          <p:spTgt spid="25"/>
                                        </p:tgtEl>
                                        <p:attrNameLst>
                                          <p:attrName>ppt_x</p:attrName>
                                        </p:attrNameLst>
                                      </p:cBhvr>
                                      <p:tavLst>
                                        <p:tav tm="0">
                                          <p:val>
                                            <p:strVal val="#ppt_x"/>
                                          </p:val>
                                        </p:tav>
                                        <p:tav tm="100000">
                                          <p:val>
                                            <p:strVal val="#ppt_x"/>
                                          </p:val>
                                        </p:tav>
                                      </p:tavLst>
                                    </p:anim>
                                    <p:anim calcmode="lin" valueType="num">
                                      <p:cBhvr additive="base">
                                        <p:cTn id="84" dur="500" fill="hold"/>
                                        <p:tgtEl>
                                          <p:spTgt spid="25"/>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26"/>
                                        </p:tgtEl>
                                        <p:attrNameLst>
                                          <p:attrName>style.visibility</p:attrName>
                                        </p:attrNameLst>
                                      </p:cBhvr>
                                      <p:to>
                                        <p:strVal val="visible"/>
                                      </p:to>
                                    </p:set>
                                    <p:anim calcmode="lin" valueType="num">
                                      <p:cBhvr additive="base">
                                        <p:cTn id="87" dur="500" fill="hold"/>
                                        <p:tgtEl>
                                          <p:spTgt spid="26"/>
                                        </p:tgtEl>
                                        <p:attrNameLst>
                                          <p:attrName>ppt_x</p:attrName>
                                        </p:attrNameLst>
                                      </p:cBhvr>
                                      <p:tavLst>
                                        <p:tav tm="0">
                                          <p:val>
                                            <p:strVal val="#ppt_x"/>
                                          </p:val>
                                        </p:tav>
                                        <p:tav tm="100000">
                                          <p:val>
                                            <p:strVal val="#ppt_x"/>
                                          </p:val>
                                        </p:tav>
                                      </p:tavLst>
                                    </p:anim>
                                    <p:anim calcmode="lin" valueType="num">
                                      <p:cBhvr additive="base">
                                        <p:cTn id="88" dur="500" fill="hold"/>
                                        <p:tgtEl>
                                          <p:spTgt spid="26"/>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27"/>
                                        </p:tgtEl>
                                        <p:attrNameLst>
                                          <p:attrName>style.visibility</p:attrName>
                                        </p:attrNameLst>
                                      </p:cBhvr>
                                      <p:to>
                                        <p:strVal val="visible"/>
                                      </p:to>
                                    </p:set>
                                    <p:anim calcmode="lin" valueType="num">
                                      <p:cBhvr additive="base">
                                        <p:cTn id="91" dur="500" fill="hold"/>
                                        <p:tgtEl>
                                          <p:spTgt spid="27"/>
                                        </p:tgtEl>
                                        <p:attrNameLst>
                                          <p:attrName>ppt_x</p:attrName>
                                        </p:attrNameLst>
                                      </p:cBhvr>
                                      <p:tavLst>
                                        <p:tav tm="0">
                                          <p:val>
                                            <p:strVal val="#ppt_x"/>
                                          </p:val>
                                        </p:tav>
                                        <p:tav tm="100000">
                                          <p:val>
                                            <p:strVal val="#ppt_x"/>
                                          </p:val>
                                        </p:tav>
                                      </p:tavLst>
                                    </p:anim>
                                    <p:anim calcmode="lin" valueType="num">
                                      <p:cBhvr additive="base">
                                        <p:cTn id="92"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11"/>
                                        </p:tgtEl>
                                        <p:attrNameLst>
                                          <p:attrName>style.visibility</p:attrName>
                                        </p:attrNameLst>
                                      </p:cBhvr>
                                      <p:to>
                                        <p:strVal val="visible"/>
                                      </p:to>
                                    </p:set>
                                    <p:anim calcmode="lin" valueType="num">
                                      <p:cBhvr additive="base">
                                        <p:cTn id="97" dur="500" fill="hold"/>
                                        <p:tgtEl>
                                          <p:spTgt spid="11"/>
                                        </p:tgtEl>
                                        <p:attrNameLst>
                                          <p:attrName>ppt_x</p:attrName>
                                        </p:attrNameLst>
                                      </p:cBhvr>
                                      <p:tavLst>
                                        <p:tav tm="0">
                                          <p:val>
                                            <p:strVal val="#ppt_x"/>
                                          </p:val>
                                        </p:tav>
                                        <p:tav tm="100000">
                                          <p:val>
                                            <p:strVal val="#ppt_x"/>
                                          </p:val>
                                        </p:tav>
                                      </p:tavLst>
                                    </p:anim>
                                    <p:anim calcmode="lin" valueType="num">
                                      <p:cBhvr additive="base">
                                        <p:cTn id="98" dur="500" fill="hold"/>
                                        <p:tgtEl>
                                          <p:spTgt spid="11"/>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15"/>
                                        </p:tgtEl>
                                        <p:attrNameLst>
                                          <p:attrName>style.visibility</p:attrName>
                                        </p:attrNameLst>
                                      </p:cBhvr>
                                      <p:to>
                                        <p:strVal val="visible"/>
                                      </p:to>
                                    </p:set>
                                    <p:anim calcmode="lin" valueType="num">
                                      <p:cBhvr additive="base">
                                        <p:cTn id="101" dur="500" fill="hold"/>
                                        <p:tgtEl>
                                          <p:spTgt spid="15"/>
                                        </p:tgtEl>
                                        <p:attrNameLst>
                                          <p:attrName>ppt_x</p:attrName>
                                        </p:attrNameLst>
                                      </p:cBhvr>
                                      <p:tavLst>
                                        <p:tav tm="0">
                                          <p:val>
                                            <p:strVal val="#ppt_x"/>
                                          </p:val>
                                        </p:tav>
                                        <p:tav tm="100000">
                                          <p:val>
                                            <p:strVal val="#ppt_x"/>
                                          </p:val>
                                        </p:tav>
                                      </p:tavLst>
                                    </p:anim>
                                    <p:anim calcmode="lin" valueType="num">
                                      <p:cBhvr additive="base">
                                        <p:cTn id="102" dur="500" fill="hold"/>
                                        <p:tgtEl>
                                          <p:spTgt spid="15"/>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19"/>
                                        </p:tgtEl>
                                        <p:attrNameLst>
                                          <p:attrName>style.visibility</p:attrName>
                                        </p:attrNameLst>
                                      </p:cBhvr>
                                      <p:to>
                                        <p:strVal val="visible"/>
                                      </p:to>
                                    </p:set>
                                    <p:anim calcmode="lin" valueType="num">
                                      <p:cBhvr additive="base">
                                        <p:cTn id="105" dur="500" fill="hold"/>
                                        <p:tgtEl>
                                          <p:spTgt spid="19"/>
                                        </p:tgtEl>
                                        <p:attrNameLst>
                                          <p:attrName>ppt_x</p:attrName>
                                        </p:attrNameLst>
                                      </p:cBhvr>
                                      <p:tavLst>
                                        <p:tav tm="0">
                                          <p:val>
                                            <p:strVal val="#ppt_x"/>
                                          </p:val>
                                        </p:tav>
                                        <p:tav tm="100000">
                                          <p:val>
                                            <p:strVal val="#ppt_x"/>
                                          </p:val>
                                        </p:tav>
                                      </p:tavLst>
                                    </p:anim>
                                    <p:anim calcmode="lin" valueType="num">
                                      <p:cBhvr additive="base">
                                        <p:cTn id="106" dur="500" fill="hold"/>
                                        <p:tgtEl>
                                          <p:spTgt spid="19"/>
                                        </p:tgtEl>
                                        <p:attrNameLst>
                                          <p:attrName>ppt_y</p:attrName>
                                        </p:attrNameLst>
                                      </p:cBhvr>
                                      <p:tavLst>
                                        <p:tav tm="0">
                                          <p:val>
                                            <p:strVal val="1+#ppt_h/2"/>
                                          </p:val>
                                        </p:tav>
                                        <p:tav tm="100000">
                                          <p:val>
                                            <p:strVal val="#ppt_y"/>
                                          </p:val>
                                        </p:tav>
                                      </p:tavLst>
                                    </p:anim>
                                  </p:childTnLst>
                                </p:cTn>
                              </p:par>
                              <p:par>
                                <p:cTn id="107" presetID="2" presetClass="entr" presetSubtype="4" fill="hold" nodeType="withEffect">
                                  <p:stCondLst>
                                    <p:cond delay="0"/>
                                  </p:stCondLst>
                                  <p:childTnLst>
                                    <p:set>
                                      <p:cBhvr>
                                        <p:cTn id="108" dur="1" fill="hold">
                                          <p:stCondLst>
                                            <p:cond delay="0"/>
                                          </p:stCondLst>
                                        </p:cTn>
                                        <p:tgtEl>
                                          <p:spTgt spid="28"/>
                                        </p:tgtEl>
                                        <p:attrNameLst>
                                          <p:attrName>style.visibility</p:attrName>
                                        </p:attrNameLst>
                                      </p:cBhvr>
                                      <p:to>
                                        <p:strVal val="visible"/>
                                      </p:to>
                                    </p:set>
                                    <p:anim calcmode="lin" valueType="num">
                                      <p:cBhvr additive="base">
                                        <p:cTn id="109" dur="500" fill="hold"/>
                                        <p:tgtEl>
                                          <p:spTgt spid="28"/>
                                        </p:tgtEl>
                                        <p:attrNameLst>
                                          <p:attrName>ppt_x</p:attrName>
                                        </p:attrNameLst>
                                      </p:cBhvr>
                                      <p:tavLst>
                                        <p:tav tm="0">
                                          <p:val>
                                            <p:strVal val="#ppt_x"/>
                                          </p:val>
                                        </p:tav>
                                        <p:tav tm="100000">
                                          <p:val>
                                            <p:strVal val="#ppt_x"/>
                                          </p:val>
                                        </p:tav>
                                      </p:tavLst>
                                    </p:anim>
                                    <p:anim calcmode="lin" valueType="num">
                                      <p:cBhvr additive="base">
                                        <p:cTn id="110" dur="500" fill="hold"/>
                                        <p:tgtEl>
                                          <p:spTgt spid="28"/>
                                        </p:tgtEl>
                                        <p:attrNameLst>
                                          <p:attrName>ppt_y</p:attrName>
                                        </p:attrNameLst>
                                      </p:cBhvr>
                                      <p:tavLst>
                                        <p:tav tm="0">
                                          <p:val>
                                            <p:strVal val="1+#ppt_h/2"/>
                                          </p:val>
                                        </p:tav>
                                        <p:tav tm="100000">
                                          <p:val>
                                            <p:strVal val="#ppt_y"/>
                                          </p:val>
                                        </p:tav>
                                      </p:tavLst>
                                    </p:anim>
                                  </p:childTnLst>
                                </p:cTn>
                              </p:par>
                              <p:par>
                                <p:cTn id="111" presetID="2" presetClass="entr" presetSubtype="4" fill="hold" nodeType="withEffect">
                                  <p:stCondLst>
                                    <p:cond delay="0"/>
                                  </p:stCondLst>
                                  <p:childTnLst>
                                    <p:set>
                                      <p:cBhvr>
                                        <p:cTn id="112" dur="1" fill="hold">
                                          <p:stCondLst>
                                            <p:cond delay="0"/>
                                          </p:stCondLst>
                                        </p:cTn>
                                        <p:tgtEl>
                                          <p:spTgt spid="29"/>
                                        </p:tgtEl>
                                        <p:attrNameLst>
                                          <p:attrName>style.visibility</p:attrName>
                                        </p:attrNameLst>
                                      </p:cBhvr>
                                      <p:to>
                                        <p:strVal val="visible"/>
                                      </p:to>
                                    </p:set>
                                    <p:anim calcmode="lin" valueType="num">
                                      <p:cBhvr additive="base">
                                        <p:cTn id="113" dur="500" fill="hold"/>
                                        <p:tgtEl>
                                          <p:spTgt spid="29"/>
                                        </p:tgtEl>
                                        <p:attrNameLst>
                                          <p:attrName>ppt_x</p:attrName>
                                        </p:attrNameLst>
                                      </p:cBhvr>
                                      <p:tavLst>
                                        <p:tav tm="0">
                                          <p:val>
                                            <p:strVal val="#ppt_x"/>
                                          </p:val>
                                        </p:tav>
                                        <p:tav tm="100000">
                                          <p:val>
                                            <p:strVal val="#ppt_x"/>
                                          </p:val>
                                        </p:tav>
                                      </p:tavLst>
                                    </p:anim>
                                    <p:anim calcmode="lin" valueType="num">
                                      <p:cBhvr additive="base">
                                        <p:cTn id="114" dur="500" fill="hold"/>
                                        <p:tgtEl>
                                          <p:spTgt spid="29"/>
                                        </p:tgtEl>
                                        <p:attrNameLst>
                                          <p:attrName>ppt_y</p:attrName>
                                        </p:attrNameLst>
                                      </p:cBhvr>
                                      <p:tavLst>
                                        <p:tav tm="0">
                                          <p:val>
                                            <p:strVal val="1+#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30"/>
                                        </p:tgtEl>
                                        <p:attrNameLst>
                                          <p:attrName>style.visibility</p:attrName>
                                        </p:attrNameLst>
                                      </p:cBhvr>
                                      <p:to>
                                        <p:strVal val="visible"/>
                                      </p:to>
                                    </p:set>
                                    <p:anim calcmode="lin" valueType="num">
                                      <p:cBhvr additive="base">
                                        <p:cTn id="117" dur="500" fill="hold"/>
                                        <p:tgtEl>
                                          <p:spTgt spid="30"/>
                                        </p:tgtEl>
                                        <p:attrNameLst>
                                          <p:attrName>ppt_x</p:attrName>
                                        </p:attrNameLst>
                                      </p:cBhvr>
                                      <p:tavLst>
                                        <p:tav tm="0">
                                          <p:val>
                                            <p:strVal val="#ppt_x"/>
                                          </p:val>
                                        </p:tav>
                                        <p:tav tm="100000">
                                          <p:val>
                                            <p:strVal val="#ppt_x"/>
                                          </p:val>
                                        </p:tav>
                                      </p:tavLst>
                                    </p:anim>
                                    <p:anim calcmode="lin" valueType="num">
                                      <p:cBhvr additive="base">
                                        <p:cTn id="118" dur="500" fill="hold"/>
                                        <p:tgtEl>
                                          <p:spTgt spid="30"/>
                                        </p:tgtEl>
                                        <p:attrNameLst>
                                          <p:attrName>ppt_y</p:attrName>
                                        </p:attrNameLst>
                                      </p:cBhvr>
                                      <p:tavLst>
                                        <p:tav tm="0">
                                          <p:val>
                                            <p:strVal val="1+#ppt_h/2"/>
                                          </p:val>
                                        </p:tav>
                                        <p:tav tm="100000">
                                          <p:val>
                                            <p:strVal val="#ppt_y"/>
                                          </p:val>
                                        </p:tav>
                                      </p:tavLst>
                                    </p:anim>
                                  </p:childTnLst>
                                </p:cTn>
                              </p:par>
                              <p:par>
                                <p:cTn id="119" presetID="2" presetClass="entr" presetSubtype="4" fill="hold" grpId="0" nodeType="withEffect">
                                  <p:stCondLst>
                                    <p:cond delay="0"/>
                                  </p:stCondLst>
                                  <p:childTnLst>
                                    <p:set>
                                      <p:cBhvr>
                                        <p:cTn id="120" dur="1" fill="hold">
                                          <p:stCondLst>
                                            <p:cond delay="0"/>
                                          </p:stCondLst>
                                        </p:cTn>
                                        <p:tgtEl>
                                          <p:spTgt spid="31"/>
                                        </p:tgtEl>
                                        <p:attrNameLst>
                                          <p:attrName>style.visibility</p:attrName>
                                        </p:attrNameLst>
                                      </p:cBhvr>
                                      <p:to>
                                        <p:strVal val="visible"/>
                                      </p:to>
                                    </p:set>
                                    <p:anim calcmode="lin" valueType="num">
                                      <p:cBhvr additive="base">
                                        <p:cTn id="121" dur="500" fill="hold"/>
                                        <p:tgtEl>
                                          <p:spTgt spid="31"/>
                                        </p:tgtEl>
                                        <p:attrNameLst>
                                          <p:attrName>ppt_x</p:attrName>
                                        </p:attrNameLst>
                                      </p:cBhvr>
                                      <p:tavLst>
                                        <p:tav tm="0">
                                          <p:val>
                                            <p:strVal val="#ppt_x"/>
                                          </p:val>
                                        </p:tav>
                                        <p:tav tm="100000">
                                          <p:val>
                                            <p:strVal val="#ppt_x"/>
                                          </p:val>
                                        </p:tav>
                                      </p:tavLst>
                                    </p:anim>
                                    <p:anim calcmode="lin" valueType="num">
                                      <p:cBhvr additive="base">
                                        <p:cTn id="122"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P spid="8" grpId="0"/>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2" grpId="0"/>
      <p:bldP spid="23" grpId="0"/>
      <p:bldP spid="26" grpId="0"/>
      <p:bldP spid="27" grpId="0"/>
      <p:bldP spid="30" grpId="0"/>
      <p:bldP spid="3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淘宝店chenying0907出品 5"/>
          <p:cNvSpPr txBox="1"/>
          <p:nvPr/>
        </p:nvSpPr>
        <p:spPr>
          <a:xfrm>
            <a:off x="3818973" y="158344"/>
            <a:ext cx="1470384" cy="338554"/>
          </a:xfrm>
          <a:prstGeom prst="rect">
            <a:avLst/>
          </a:prstGeom>
          <a:noFill/>
        </p:spPr>
        <p:txBody>
          <a:bodyPr wrap="square" rtlCol="0">
            <a:spAutoFit/>
          </a:bodyPr>
          <a:lstStyle/>
          <a:p>
            <a:r>
              <a:rPr lang="zh-CN" altLang="en-US" sz="1600" dirty="0">
                <a:solidFill>
                  <a:schemeClr val="tx2"/>
                </a:solidFill>
                <a:latin typeface="微软雅黑" pitchFamily="34" charset="-122"/>
                <a:ea typeface="微软雅黑" pitchFamily="34" charset="-122"/>
              </a:rPr>
              <a:t>Title bar</a:t>
            </a:r>
          </a:p>
        </p:txBody>
      </p:sp>
      <p:sp>
        <p:nvSpPr>
          <p:cNvPr id="27" name="Oval 6"/>
          <p:cNvSpPr/>
          <p:nvPr/>
        </p:nvSpPr>
        <p:spPr>
          <a:xfrm>
            <a:off x="4065304" y="2535556"/>
            <a:ext cx="906236" cy="90623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sz="1200" dirty="0">
                <a:solidFill>
                  <a:schemeClr val="bg1"/>
                </a:solidFill>
                <a:latin typeface="微软雅黑" panose="020B0503020204020204" pitchFamily="34" charset="-122"/>
                <a:ea typeface="微软雅黑" panose="020B0503020204020204" pitchFamily="34" charset="-122"/>
              </a:rPr>
              <a:t>Click Edit Title</a:t>
            </a:r>
          </a:p>
        </p:txBody>
      </p:sp>
      <p:cxnSp>
        <p:nvCxnSpPr>
          <p:cNvPr id="28" name="Straight Connector 12"/>
          <p:cNvCxnSpPr>
            <a:stCxn id="27" idx="4"/>
          </p:cNvCxnSpPr>
          <p:nvPr/>
        </p:nvCxnSpPr>
        <p:spPr>
          <a:xfrm>
            <a:off x="4518422" y="3441792"/>
            <a:ext cx="0" cy="1311184"/>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Freeform 17"/>
          <p:cNvSpPr/>
          <p:nvPr/>
        </p:nvSpPr>
        <p:spPr>
          <a:xfrm>
            <a:off x="4518423" y="3899040"/>
            <a:ext cx="767953" cy="450314"/>
          </a:xfrm>
          <a:custGeom>
            <a:avLst/>
            <a:gdLst>
              <a:gd name="connsiteX0" fmla="*/ 0 w 1014412"/>
              <a:gd name="connsiteY0" fmla="*/ 600419 h 600419"/>
              <a:gd name="connsiteX1" fmla="*/ 209550 w 1014412"/>
              <a:gd name="connsiteY1" fmla="*/ 71781 h 600419"/>
              <a:gd name="connsiteX2" fmla="*/ 1014412 w 1014412"/>
              <a:gd name="connsiteY2" fmla="*/ 5106 h 600419"/>
              <a:gd name="connsiteX3" fmla="*/ 1014412 w 1014412"/>
              <a:gd name="connsiteY3" fmla="*/ 5106 h 600419"/>
            </a:gdLst>
            <a:ahLst/>
            <a:cxnLst>
              <a:cxn ang="0">
                <a:pos x="connsiteX0" y="connsiteY0"/>
              </a:cxn>
              <a:cxn ang="0">
                <a:pos x="connsiteX1" y="connsiteY1"/>
              </a:cxn>
              <a:cxn ang="0">
                <a:pos x="connsiteX2" y="connsiteY2"/>
              </a:cxn>
              <a:cxn ang="0">
                <a:pos x="connsiteX3" y="connsiteY3"/>
              </a:cxn>
            </a:cxnLst>
            <a:rect l="l" t="t" r="r" b="b"/>
            <a:pathLst>
              <a:path w="1014412" h="600419">
                <a:moveTo>
                  <a:pt x="0" y="600419"/>
                </a:moveTo>
                <a:cubicBezTo>
                  <a:pt x="20240" y="385709"/>
                  <a:pt x="40481" y="171000"/>
                  <a:pt x="209550" y="71781"/>
                </a:cubicBezTo>
                <a:cubicBezTo>
                  <a:pt x="378619" y="-27438"/>
                  <a:pt x="1014412" y="5106"/>
                  <a:pt x="1014412" y="5106"/>
                </a:cubicBezTo>
                <a:lnTo>
                  <a:pt x="1014412" y="5106"/>
                </a:lnTo>
              </a:path>
            </a:pathLst>
          </a:cu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053">
              <a:solidFill>
                <a:schemeClr val="tx2"/>
              </a:solidFill>
              <a:latin typeface="微软雅黑" panose="020B0503020204020204" pitchFamily="34" charset="-122"/>
              <a:ea typeface="微软雅黑" panose="020B0503020204020204" pitchFamily="34" charset="-122"/>
            </a:endParaRPr>
          </a:p>
        </p:txBody>
      </p:sp>
      <p:sp>
        <p:nvSpPr>
          <p:cNvPr id="30" name="Freeform 22"/>
          <p:cNvSpPr/>
          <p:nvPr/>
        </p:nvSpPr>
        <p:spPr>
          <a:xfrm>
            <a:off x="3761185" y="3599260"/>
            <a:ext cx="753665" cy="516948"/>
          </a:xfrm>
          <a:custGeom>
            <a:avLst/>
            <a:gdLst>
              <a:gd name="connsiteX0" fmla="*/ 1004887 w 1004887"/>
              <a:gd name="connsiteY0" fmla="*/ 0 h 689264"/>
              <a:gd name="connsiteX1" fmla="*/ 814387 w 1004887"/>
              <a:gd name="connsiteY1" fmla="*/ 585787 h 689264"/>
              <a:gd name="connsiteX2" fmla="*/ 0 w 1004887"/>
              <a:gd name="connsiteY2" fmla="*/ 685800 h 689264"/>
            </a:gdLst>
            <a:ahLst/>
            <a:cxnLst>
              <a:cxn ang="0">
                <a:pos x="connsiteX0" y="connsiteY0"/>
              </a:cxn>
              <a:cxn ang="0">
                <a:pos x="connsiteX1" y="connsiteY1"/>
              </a:cxn>
              <a:cxn ang="0">
                <a:pos x="connsiteX2" y="connsiteY2"/>
              </a:cxn>
            </a:cxnLst>
            <a:rect l="l" t="t" r="r" b="b"/>
            <a:pathLst>
              <a:path w="1004887" h="689264">
                <a:moveTo>
                  <a:pt x="1004887" y="0"/>
                </a:moveTo>
                <a:cubicBezTo>
                  <a:pt x="993377" y="235743"/>
                  <a:pt x="981868" y="471487"/>
                  <a:pt x="814387" y="585787"/>
                </a:cubicBezTo>
                <a:cubicBezTo>
                  <a:pt x="646906" y="700087"/>
                  <a:pt x="323453" y="692943"/>
                  <a:pt x="0" y="685800"/>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053">
              <a:solidFill>
                <a:schemeClr val="tx2"/>
              </a:solidFill>
              <a:latin typeface="微软雅黑" panose="020B0503020204020204" pitchFamily="34" charset="-122"/>
              <a:ea typeface="微软雅黑" panose="020B0503020204020204" pitchFamily="34" charset="-122"/>
            </a:endParaRPr>
          </a:p>
        </p:txBody>
      </p:sp>
      <p:sp>
        <p:nvSpPr>
          <p:cNvPr id="31" name="Freeform 29"/>
          <p:cNvSpPr/>
          <p:nvPr/>
        </p:nvSpPr>
        <p:spPr>
          <a:xfrm>
            <a:off x="3761185" y="1848558"/>
            <a:ext cx="757238" cy="570197"/>
          </a:xfrm>
          <a:custGeom>
            <a:avLst/>
            <a:gdLst>
              <a:gd name="connsiteX0" fmla="*/ 1009650 w 1009650"/>
              <a:gd name="connsiteY0" fmla="*/ 760262 h 760262"/>
              <a:gd name="connsiteX1" fmla="*/ 828675 w 1009650"/>
              <a:gd name="connsiteY1" fmla="*/ 88750 h 760262"/>
              <a:gd name="connsiteX2" fmla="*/ 0 w 1009650"/>
              <a:gd name="connsiteY2" fmla="*/ 26837 h 760262"/>
            </a:gdLst>
            <a:ahLst/>
            <a:cxnLst>
              <a:cxn ang="0">
                <a:pos x="connsiteX0" y="connsiteY0"/>
              </a:cxn>
              <a:cxn ang="0">
                <a:pos x="connsiteX1" y="connsiteY1"/>
              </a:cxn>
              <a:cxn ang="0">
                <a:pos x="connsiteX2" y="connsiteY2"/>
              </a:cxn>
            </a:cxnLst>
            <a:rect l="l" t="t" r="r" b="b"/>
            <a:pathLst>
              <a:path w="1009650" h="760262">
                <a:moveTo>
                  <a:pt x="1009650" y="760262"/>
                </a:moveTo>
                <a:cubicBezTo>
                  <a:pt x="1003300" y="485625"/>
                  <a:pt x="996950" y="210988"/>
                  <a:pt x="828675" y="88750"/>
                </a:cubicBezTo>
                <a:cubicBezTo>
                  <a:pt x="660400" y="-33488"/>
                  <a:pt x="330200" y="-3326"/>
                  <a:pt x="0" y="26837"/>
                </a:cubicBezTo>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053">
              <a:solidFill>
                <a:schemeClr val="tx2"/>
              </a:solidFill>
              <a:latin typeface="微软雅黑" panose="020B0503020204020204" pitchFamily="34" charset="-122"/>
              <a:ea typeface="微软雅黑" panose="020B0503020204020204" pitchFamily="34" charset="-122"/>
            </a:endParaRPr>
          </a:p>
        </p:txBody>
      </p:sp>
      <p:sp>
        <p:nvSpPr>
          <p:cNvPr id="32" name="Freeform 30"/>
          <p:cNvSpPr/>
          <p:nvPr/>
        </p:nvSpPr>
        <p:spPr>
          <a:xfrm>
            <a:off x="4518422" y="1659732"/>
            <a:ext cx="757238" cy="415207"/>
          </a:xfrm>
          <a:custGeom>
            <a:avLst/>
            <a:gdLst>
              <a:gd name="connsiteX0" fmla="*/ 108 w 1009758"/>
              <a:gd name="connsiteY0" fmla="*/ 0 h 553609"/>
              <a:gd name="connsiteX1" fmla="*/ 166795 w 1009758"/>
              <a:gd name="connsiteY1" fmla="*/ 466725 h 553609"/>
              <a:gd name="connsiteX2" fmla="*/ 1009758 w 1009758"/>
              <a:gd name="connsiteY2" fmla="*/ 552450 h 553609"/>
            </a:gdLst>
            <a:ahLst/>
            <a:cxnLst>
              <a:cxn ang="0">
                <a:pos x="connsiteX0" y="connsiteY0"/>
              </a:cxn>
              <a:cxn ang="0">
                <a:pos x="connsiteX1" y="connsiteY1"/>
              </a:cxn>
              <a:cxn ang="0">
                <a:pos x="connsiteX2" y="connsiteY2"/>
              </a:cxn>
            </a:cxnLst>
            <a:rect l="l" t="t" r="r" b="b"/>
            <a:pathLst>
              <a:path w="1009758" h="553609">
                <a:moveTo>
                  <a:pt x="108" y="0"/>
                </a:moveTo>
                <a:cubicBezTo>
                  <a:pt x="-686" y="187325"/>
                  <a:pt x="-1480" y="374650"/>
                  <a:pt x="166795" y="466725"/>
                </a:cubicBezTo>
                <a:cubicBezTo>
                  <a:pt x="335070" y="558800"/>
                  <a:pt x="672414" y="555625"/>
                  <a:pt x="1009758" y="552450"/>
                </a:cubicBezTo>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053">
              <a:solidFill>
                <a:schemeClr val="tx2"/>
              </a:solidFill>
              <a:latin typeface="微软雅黑" panose="020B0503020204020204" pitchFamily="34" charset="-122"/>
              <a:ea typeface="微软雅黑" panose="020B0503020204020204" pitchFamily="34" charset="-122"/>
            </a:endParaRPr>
          </a:p>
        </p:txBody>
      </p:sp>
      <p:cxnSp>
        <p:nvCxnSpPr>
          <p:cNvPr id="33" name="Straight Connector 32"/>
          <p:cNvCxnSpPr>
            <a:stCxn id="27" idx="0"/>
            <a:endCxn id="27" idx="0"/>
          </p:cNvCxnSpPr>
          <p:nvPr/>
        </p:nvCxnSpPr>
        <p:spPr>
          <a:xfrm>
            <a:off x="4518422" y="2535556"/>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4"/>
          <p:cNvCxnSpPr>
            <a:stCxn id="27" idx="0"/>
          </p:cNvCxnSpPr>
          <p:nvPr/>
        </p:nvCxnSpPr>
        <p:spPr>
          <a:xfrm flipV="1">
            <a:off x="4518422" y="1422176"/>
            <a:ext cx="0" cy="111338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5" name="TextBox 35"/>
          <p:cNvSpPr txBox="1"/>
          <p:nvPr/>
        </p:nvSpPr>
        <p:spPr>
          <a:xfrm>
            <a:off x="3086977" y="3580735"/>
            <a:ext cx="498855" cy="254365"/>
          </a:xfrm>
          <a:prstGeom prst="rect">
            <a:avLst/>
          </a:prstGeom>
          <a:noFill/>
        </p:spPr>
        <p:txBody>
          <a:bodyPr wrap="none" rtlCol="0">
            <a:spAutoFit/>
          </a:bodyPr>
          <a:lstStyle/>
          <a:p>
            <a:r>
              <a:rPr lang="en-GB" sz="1053" dirty="0">
                <a:solidFill>
                  <a:schemeClr val="tx2"/>
                </a:solidFill>
                <a:latin typeface="微软雅黑" panose="020B0503020204020204" pitchFamily="34" charset="-122"/>
                <a:ea typeface="微软雅黑" panose="020B0503020204020204" pitchFamily="34" charset="-122"/>
                <a:cs typeface="Open Sans" panose="020B0606030504020204" pitchFamily="34" charset="0"/>
              </a:rPr>
              <a:t>1000</a:t>
            </a:r>
            <a:endParaRPr lang="en-IN" sz="1053" dirty="0">
              <a:solidFill>
                <a:schemeClr val="tx2"/>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6" name="TextBox 36"/>
          <p:cNvSpPr txBox="1"/>
          <p:nvPr/>
        </p:nvSpPr>
        <p:spPr>
          <a:xfrm>
            <a:off x="2640005" y="3769209"/>
            <a:ext cx="1107996" cy="276999"/>
          </a:xfrm>
          <a:prstGeom prst="rect">
            <a:avLst/>
          </a:prstGeom>
          <a:noFill/>
        </p:spPr>
        <p:txBody>
          <a:bodyPr wrap="none" rtlCol="0">
            <a:spAutoFit/>
          </a:bodyPr>
          <a:lstStyle/>
          <a:p>
            <a:r>
              <a:rPr lang="zh-CN" altLang="en-US" sz="1200" dirty="0">
                <a:solidFill>
                  <a:schemeClr val="accent4"/>
                </a:solidFill>
                <a:latin typeface="微软雅黑" panose="020B0503020204020204" pitchFamily="34" charset="-122"/>
                <a:ea typeface="微软雅黑" panose="020B0503020204020204" pitchFamily="34" charset="-122"/>
              </a:rPr>
              <a:t>Click Edit Title</a:t>
            </a:r>
          </a:p>
        </p:txBody>
      </p:sp>
      <p:sp>
        <p:nvSpPr>
          <p:cNvPr id="37" name="Rectangle 37"/>
          <p:cNvSpPr/>
          <p:nvPr/>
        </p:nvSpPr>
        <p:spPr>
          <a:xfrm>
            <a:off x="1125395" y="3969415"/>
            <a:ext cx="2509668" cy="369332"/>
          </a:xfrm>
          <a:prstGeom prst="rect">
            <a:avLst/>
          </a:prstGeom>
        </p:spPr>
        <p:txBody>
          <a:bodyPr wrap="square">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8" name="Rectangle 38"/>
          <p:cNvSpPr/>
          <p:nvPr/>
        </p:nvSpPr>
        <p:spPr>
          <a:xfrm>
            <a:off x="1577402" y="3582624"/>
            <a:ext cx="546945" cy="461665"/>
          </a:xfrm>
          <a:prstGeom prst="rect">
            <a:avLst/>
          </a:prstGeom>
        </p:spPr>
        <p:txBody>
          <a:bodyPr wrap="none">
            <a:spAutoFit/>
          </a:bodyPr>
          <a:lstStyle/>
          <a:p>
            <a:r>
              <a:rPr lang="en-IN" sz="2400" dirty="0">
                <a:solidFill>
                  <a:schemeClr val="tx2"/>
                </a:solidFill>
                <a:latin typeface="微软雅黑" panose="020B0503020204020204" pitchFamily="34" charset="-122"/>
                <a:ea typeface="微软雅黑" panose="020B0503020204020204" pitchFamily="34" charset="-122"/>
              </a:rPr>
              <a:t>03</a:t>
            </a:r>
          </a:p>
        </p:txBody>
      </p:sp>
      <p:sp>
        <p:nvSpPr>
          <p:cNvPr id="39" name="TextBox 39"/>
          <p:cNvSpPr txBox="1"/>
          <p:nvPr/>
        </p:nvSpPr>
        <p:spPr>
          <a:xfrm>
            <a:off x="2604820" y="1705715"/>
            <a:ext cx="1085237" cy="254365"/>
          </a:xfrm>
          <a:prstGeom prst="rect">
            <a:avLst/>
          </a:prstGeom>
          <a:noFill/>
        </p:spPr>
        <p:txBody>
          <a:bodyPr wrap="square" rtlCol="0">
            <a:spAutoFit/>
          </a:bodyPr>
          <a:lstStyle/>
          <a:p>
            <a:pPr algn="r"/>
            <a:r>
              <a:rPr lang="en-GB" sz="1053" dirty="0">
                <a:solidFill>
                  <a:schemeClr val="tx2"/>
                </a:solidFill>
                <a:latin typeface="微软雅黑" panose="020B0503020204020204" pitchFamily="34" charset="-122"/>
                <a:ea typeface="微软雅黑" panose="020B0503020204020204" pitchFamily="34" charset="-122"/>
                <a:cs typeface="Open Sans" panose="020B0606030504020204" pitchFamily="34" charset="0"/>
              </a:rPr>
              <a:t>4 COLOR</a:t>
            </a:r>
            <a:endParaRPr lang="en-IN" sz="1053" dirty="0">
              <a:solidFill>
                <a:schemeClr val="tx2"/>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40" name="TextBox 40"/>
          <p:cNvSpPr txBox="1"/>
          <p:nvPr/>
        </p:nvSpPr>
        <p:spPr>
          <a:xfrm>
            <a:off x="2448198" y="1915521"/>
            <a:ext cx="1107996" cy="276999"/>
          </a:xfrm>
          <a:prstGeom prst="rect">
            <a:avLst/>
          </a:prstGeom>
          <a:noFill/>
        </p:spPr>
        <p:txBody>
          <a:bodyPr wrap="none" rtlCol="0">
            <a:spAutoFit/>
          </a:bodyPr>
          <a:lstStyle/>
          <a:p>
            <a:r>
              <a:rPr lang="zh-CN" altLang="en-US" sz="1200" dirty="0">
                <a:solidFill>
                  <a:schemeClr val="accent2"/>
                </a:solidFill>
                <a:latin typeface="微软雅黑" panose="020B0503020204020204" pitchFamily="34" charset="-122"/>
                <a:ea typeface="微软雅黑" panose="020B0503020204020204" pitchFamily="34" charset="-122"/>
              </a:rPr>
              <a:t>Click Edit Title</a:t>
            </a:r>
          </a:p>
        </p:txBody>
      </p:sp>
      <p:sp>
        <p:nvSpPr>
          <p:cNvPr id="41" name="Rectangle 41"/>
          <p:cNvSpPr/>
          <p:nvPr/>
        </p:nvSpPr>
        <p:spPr>
          <a:xfrm>
            <a:off x="1180389" y="2103995"/>
            <a:ext cx="2509668" cy="369332"/>
          </a:xfrm>
          <a:prstGeom prst="rect">
            <a:avLst/>
          </a:prstGeom>
        </p:spPr>
        <p:txBody>
          <a:bodyPr wrap="square">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2" name="Rectangle 44"/>
          <p:cNvSpPr/>
          <p:nvPr/>
        </p:nvSpPr>
        <p:spPr>
          <a:xfrm>
            <a:off x="1488950" y="1633787"/>
            <a:ext cx="662753" cy="461665"/>
          </a:xfrm>
          <a:prstGeom prst="rect">
            <a:avLst/>
          </a:prstGeom>
        </p:spPr>
        <p:txBody>
          <a:bodyPr wrap="square">
            <a:spAutoFit/>
          </a:bodyPr>
          <a:lstStyle/>
          <a:p>
            <a:r>
              <a:rPr lang="en-IN" sz="2400" dirty="0">
                <a:solidFill>
                  <a:schemeClr val="tx2"/>
                </a:solidFill>
                <a:latin typeface="微软雅黑" panose="020B0503020204020204" pitchFamily="34" charset="-122"/>
                <a:ea typeface="微软雅黑" panose="020B0503020204020204" pitchFamily="34" charset="-122"/>
              </a:rPr>
              <a:t>01</a:t>
            </a:r>
          </a:p>
        </p:txBody>
      </p:sp>
      <p:sp>
        <p:nvSpPr>
          <p:cNvPr id="43" name="TextBox 45"/>
          <p:cNvSpPr txBox="1"/>
          <p:nvPr/>
        </p:nvSpPr>
        <p:spPr>
          <a:xfrm>
            <a:off x="5344173" y="1702881"/>
            <a:ext cx="1518590" cy="254365"/>
          </a:xfrm>
          <a:prstGeom prst="rect">
            <a:avLst/>
          </a:prstGeom>
          <a:noFill/>
        </p:spPr>
        <p:txBody>
          <a:bodyPr wrap="square" rtlCol="0">
            <a:spAutoFit/>
          </a:bodyPr>
          <a:lstStyle/>
          <a:p>
            <a:r>
              <a:rPr lang="en-GB" sz="1053" dirty="0">
                <a:solidFill>
                  <a:schemeClr val="tx2"/>
                </a:solidFill>
                <a:latin typeface="微软雅黑" panose="020B0503020204020204" pitchFamily="34" charset="-122"/>
                <a:ea typeface="微软雅黑" panose="020B0503020204020204" pitchFamily="34" charset="-122"/>
                <a:cs typeface="Open Sans" panose="020B0606030504020204" pitchFamily="34" charset="0"/>
              </a:rPr>
              <a:t>20000 DOMAINS</a:t>
            </a:r>
            <a:endParaRPr lang="en-IN" sz="1053" dirty="0">
              <a:solidFill>
                <a:schemeClr val="tx2"/>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44" name="TextBox 46"/>
          <p:cNvSpPr txBox="1"/>
          <p:nvPr/>
        </p:nvSpPr>
        <p:spPr>
          <a:xfrm>
            <a:off x="5332013" y="1912687"/>
            <a:ext cx="1107996" cy="276999"/>
          </a:xfrm>
          <a:prstGeom prst="rect">
            <a:avLst/>
          </a:prstGeom>
          <a:noFill/>
        </p:spPr>
        <p:txBody>
          <a:bodyPr wrap="none" rtlCol="0">
            <a:spAutoFit/>
          </a:bodyPr>
          <a:lstStyle/>
          <a:p>
            <a:r>
              <a:rPr lang="zh-CN" altLang="en-US" sz="1200" dirty="0">
                <a:solidFill>
                  <a:schemeClr val="accent3"/>
                </a:solidFill>
                <a:latin typeface="微软雅黑" panose="020B0503020204020204" pitchFamily="34" charset="-122"/>
                <a:ea typeface="微软雅黑" panose="020B0503020204020204" pitchFamily="34" charset="-122"/>
              </a:rPr>
              <a:t>Click Edit Title</a:t>
            </a:r>
          </a:p>
        </p:txBody>
      </p:sp>
      <p:sp>
        <p:nvSpPr>
          <p:cNvPr id="45" name="Rectangle 47"/>
          <p:cNvSpPr/>
          <p:nvPr/>
        </p:nvSpPr>
        <p:spPr>
          <a:xfrm>
            <a:off x="5324044" y="2123716"/>
            <a:ext cx="2509668" cy="369332"/>
          </a:xfrm>
          <a:prstGeom prst="rect">
            <a:avLst/>
          </a:prstGeom>
        </p:spPr>
        <p:txBody>
          <a:bodyPr wrap="square">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6" name="Rectangle 48"/>
          <p:cNvSpPr/>
          <p:nvPr/>
        </p:nvSpPr>
        <p:spPr>
          <a:xfrm>
            <a:off x="7149636" y="3559540"/>
            <a:ext cx="684076" cy="507831"/>
          </a:xfrm>
          <a:prstGeom prst="rect">
            <a:avLst/>
          </a:prstGeom>
        </p:spPr>
        <p:txBody>
          <a:bodyPr wrap="square">
            <a:spAutoFit/>
          </a:bodyPr>
          <a:lstStyle/>
          <a:p>
            <a:r>
              <a:rPr lang="en-IN" sz="2700" dirty="0">
                <a:solidFill>
                  <a:schemeClr val="tx2"/>
                </a:solidFill>
                <a:latin typeface="微软雅黑" panose="020B0503020204020204" pitchFamily="34" charset="-122"/>
                <a:ea typeface="微软雅黑" panose="020B0503020204020204" pitchFamily="34" charset="-122"/>
              </a:rPr>
              <a:t>04</a:t>
            </a:r>
          </a:p>
        </p:txBody>
      </p:sp>
      <p:sp>
        <p:nvSpPr>
          <p:cNvPr id="47" name="TextBox 49"/>
          <p:cNvSpPr txBox="1"/>
          <p:nvPr/>
        </p:nvSpPr>
        <p:spPr>
          <a:xfrm>
            <a:off x="5346519" y="3556830"/>
            <a:ext cx="1761152" cy="254365"/>
          </a:xfrm>
          <a:prstGeom prst="rect">
            <a:avLst/>
          </a:prstGeom>
          <a:noFill/>
        </p:spPr>
        <p:txBody>
          <a:bodyPr wrap="square" rtlCol="0">
            <a:spAutoFit/>
          </a:bodyPr>
          <a:lstStyle/>
          <a:p>
            <a:r>
              <a:rPr lang="en-GB" sz="1053" dirty="0">
                <a:solidFill>
                  <a:schemeClr val="tx2"/>
                </a:solidFill>
                <a:latin typeface="微软雅黑" panose="020B0503020204020204" pitchFamily="34" charset="-122"/>
                <a:ea typeface="微软雅黑" panose="020B0503020204020204" pitchFamily="34" charset="-122"/>
                <a:cs typeface="Open Sans" panose="020B0606030504020204" pitchFamily="34" charset="0"/>
              </a:rPr>
              <a:t>LINUX/WINDOWS</a:t>
            </a:r>
            <a:endParaRPr lang="en-IN" sz="1053" dirty="0">
              <a:solidFill>
                <a:schemeClr val="tx2"/>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48" name="TextBox 50"/>
          <p:cNvSpPr txBox="1"/>
          <p:nvPr/>
        </p:nvSpPr>
        <p:spPr>
          <a:xfrm>
            <a:off x="5334359" y="3766637"/>
            <a:ext cx="1107996" cy="276999"/>
          </a:xfrm>
          <a:prstGeom prst="rect">
            <a:avLst/>
          </a:prstGeom>
          <a:noFill/>
        </p:spPr>
        <p:txBody>
          <a:bodyPr wrap="none" rtlCol="0">
            <a:spAutoFit/>
          </a:bodyPr>
          <a:lstStyle/>
          <a:p>
            <a:r>
              <a:rPr lang="zh-CN" altLang="en-US" sz="1200" dirty="0">
                <a:solidFill>
                  <a:schemeClr val="accent5"/>
                </a:solidFill>
                <a:latin typeface="微软雅黑" panose="020B0503020204020204" pitchFamily="34" charset="-122"/>
                <a:ea typeface="微软雅黑" panose="020B0503020204020204" pitchFamily="34" charset="-122"/>
              </a:rPr>
              <a:t>Click Edit Title</a:t>
            </a:r>
          </a:p>
        </p:txBody>
      </p:sp>
      <p:sp>
        <p:nvSpPr>
          <p:cNvPr id="49" name="Rectangle 51"/>
          <p:cNvSpPr/>
          <p:nvPr/>
        </p:nvSpPr>
        <p:spPr>
          <a:xfrm>
            <a:off x="5326390" y="3977665"/>
            <a:ext cx="2509668" cy="369332"/>
          </a:xfrm>
          <a:prstGeom prst="rect">
            <a:avLst/>
          </a:prstGeom>
        </p:spPr>
        <p:txBody>
          <a:bodyPr wrap="square">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0" name="Rectangle 52"/>
          <p:cNvSpPr/>
          <p:nvPr/>
        </p:nvSpPr>
        <p:spPr>
          <a:xfrm>
            <a:off x="7199803" y="1689620"/>
            <a:ext cx="702422" cy="507831"/>
          </a:xfrm>
          <a:prstGeom prst="rect">
            <a:avLst/>
          </a:prstGeom>
        </p:spPr>
        <p:txBody>
          <a:bodyPr wrap="square">
            <a:spAutoFit/>
          </a:bodyPr>
          <a:lstStyle/>
          <a:p>
            <a:r>
              <a:rPr lang="en-IN" sz="2700" dirty="0">
                <a:solidFill>
                  <a:schemeClr val="tx2"/>
                </a:solidFill>
                <a:latin typeface="微软雅黑" panose="020B0503020204020204" pitchFamily="34" charset="-122"/>
                <a:ea typeface="微软雅黑" panose="020B0503020204020204" pitchFamily="34" charset="-122"/>
              </a:rPr>
              <a:t>02</a:t>
            </a:r>
          </a:p>
        </p:txBody>
      </p:sp>
    </p:spTree>
    <p:extLst>
      <p:ext uri="{BB962C8B-B14F-4D97-AF65-F5344CB8AC3E}">
        <p14:creationId xmlns:p14="http://schemas.microsoft.com/office/powerpoint/2010/main" val="554603924"/>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circle(out)">
                                      <p:cBhvr>
                                        <p:cTn id="7" dur="500"/>
                                        <p:tgtEl>
                                          <p:spTgt spid="2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down)">
                                      <p:cBhvr>
                                        <p:cTn id="11" dur="500"/>
                                        <p:tgtEl>
                                          <p:spTgt spid="3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down)">
                                      <p:cBhvr>
                                        <p:cTn id="15" dur="500"/>
                                        <p:tgtEl>
                                          <p:spTgt spid="31"/>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up)">
                                      <p:cBhvr>
                                        <p:cTn id="19" dur="500"/>
                                        <p:tgtEl>
                                          <p:spTgt spid="39"/>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wipe(up)">
                                      <p:cBhvr>
                                        <p:cTn id="23" dur="500"/>
                                        <p:tgtEl>
                                          <p:spTgt spid="40"/>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ipe(up)">
                                      <p:cBhvr>
                                        <p:cTn id="27" dur="500"/>
                                        <p:tgtEl>
                                          <p:spTgt spid="4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500"/>
                                        <p:tgtEl>
                                          <p:spTgt spid="42"/>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wipe(left)">
                                      <p:cBhvr>
                                        <p:cTn id="35" dur="500"/>
                                        <p:tgtEl>
                                          <p:spTgt spid="32"/>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wipe(up)">
                                      <p:cBhvr>
                                        <p:cTn id="39" dur="500"/>
                                        <p:tgtEl>
                                          <p:spTgt spid="43"/>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wipe(up)">
                                      <p:cBhvr>
                                        <p:cTn id="43" dur="500"/>
                                        <p:tgtEl>
                                          <p:spTgt spid="44"/>
                                        </p:tgtEl>
                                      </p:cBhvr>
                                    </p:animEffect>
                                  </p:childTnLst>
                                </p:cTn>
                              </p:par>
                            </p:childTnLst>
                          </p:cTn>
                        </p:par>
                        <p:par>
                          <p:cTn id="44" fill="hold">
                            <p:stCondLst>
                              <p:cond delay="5000"/>
                            </p:stCondLst>
                            <p:childTnLst>
                              <p:par>
                                <p:cTn id="45" presetID="22" presetClass="entr" presetSubtype="1" fill="hold" grpId="0" nodeType="after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wipe(up)">
                                      <p:cBhvr>
                                        <p:cTn id="47" dur="500"/>
                                        <p:tgtEl>
                                          <p:spTgt spid="45"/>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50"/>
                                        </p:tgtEl>
                                        <p:attrNameLst>
                                          <p:attrName>style.visibility</p:attrName>
                                        </p:attrNameLst>
                                      </p:cBhvr>
                                      <p:to>
                                        <p:strVal val="visible"/>
                                      </p:to>
                                    </p:set>
                                    <p:animEffect transition="in" filter="fade">
                                      <p:cBhvr>
                                        <p:cTn id="51" dur="500"/>
                                        <p:tgtEl>
                                          <p:spTgt spid="50"/>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up)">
                                      <p:cBhvr>
                                        <p:cTn id="55" dur="500"/>
                                        <p:tgtEl>
                                          <p:spTgt spid="28"/>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wipe(up)">
                                      <p:cBhvr>
                                        <p:cTn id="59" dur="500"/>
                                        <p:tgtEl>
                                          <p:spTgt spid="30"/>
                                        </p:tgtEl>
                                      </p:cBhvr>
                                    </p:animEffect>
                                  </p:childTnLst>
                                </p:cTn>
                              </p:par>
                            </p:childTnLst>
                          </p:cTn>
                        </p:par>
                        <p:par>
                          <p:cTn id="60" fill="hold">
                            <p:stCondLst>
                              <p:cond delay="7000"/>
                            </p:stCondLst>
                            <p:childTnLst>
                              <p:par>
                                <p:cTn id="61" presetID="22" presetClass="entr" presetSubtype="1" fill="hold" grpId="0" nodeType="after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wipe(up)">
                                      <p:cBhvr>
                                        <p:cTn id="63" dur="500"/>
                                        <p:tgtEl>
                                          <p:spTgt spid="35"/>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wipe(up)">
                                      <p:cBhvr>
                                        <p:cTn id="67" dur="500"/>
                                        <p:tgtEl>
                                          <p:spTgt spid="36"/>
                                        </p:tgtEl>
                                      </p:cBhvr>
                                    </p:animEffect>
                                  </p:childTnLst>
                                </p:cTn>
                              </p:par>
                            </p:childTnLst>
                          </p:cTn>
                        </p:par>
                        <p:par>
                          <p:cTn id="68" fill="hold">
                            <p:stCondLst>
                              <p:cond delay="8000"/>
                            </p:stCondLst>
                            <p:childTnLst>
                              <p:par>
                                <p:cTn id="69" presetID="22" presetClass="entr" presetSubtype="1" fill="hold" grpId="0"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up)">
                                      <p:cBhvr>
                                        <p:cTn id="71" dur="500"/>
                                        <p:tgtEl>
                                          <p:spTgt spid="37"/>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fade">
                                      <p:cBhvr>
                                        <p:cTn id="75" dur="500"/>
                                        <p:tgtEl>
                                          <p:spTgt spid="38"/>
                                        </p:tgtEl>
                                      </p:cBhvr>
                                    </p:animEffect>
                                  </p:childTnLst>
                                </p:cTn>
                              </p:par>
                            </p:childTnLst>
                          </p:cTn>
                        </p:par>
                        <p:par>
                          <p:cTn id="76" fill="hold">
                            <p:stCondLst>
                              <p:cond delay="9000"/>
                            </p:stCondLst>
                            <p:childTnLst>
                              <p:par>
                                <p:cTn id="77" presetID="22" presetClass="entr" presetSubtype="4" fill="hold" grpId="0"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wipe(down)">
                                      <p:cBhvr>
                                        <p:cTn id="79" dur="500"/>
                                        <p:tgtEl>
                                          <p:spTgt spid="29"/>
                                        </p:tgtEl>
                                      </p:cBhvr>
                                    </p:animEffect>
                                  </p:childTnLst>
                                </p:cTn>
                              </p:par>
                            </p:childTnLst>
                          </p:cTn>
                        </p:par>
                        <p:par>
                          <p:cTn id="80" fill="hold">
                            <p:stCondLst>
                              <p:cond delay="9500"/>
                            </p:stCondLst>
                            <p:childTnLst>
                              <p:par>
                                <p:cTn id="81" presetID="22" presetClass="entr" presetSubtype="1" fill="hold" grpId="0" nodeType="afterEffect">
                                  <p:stCondLst>
                                    <p:cond delay="0"/>
                                  </p:stCondLst>
                                  <p:childTnLst>
                                    <p:set>
                                      <p:cBhvr>
                                        <p:cTn id="82" dur="1" fill="hold">
                                          <p:stCondLst>
                                            <p:cond delay="0"/>
                                          </p:stCondLst>
                                        </p:cTn>
                                        <p:tgtEl>
                                          <p:spTgt spid="47"/>
                                        </p:tgtEl>
                                        <p:attrNameLst>
                                          <p:attrName>style.visibility</p:attrName>
                                        </p:attrNameLst>
                                      </p:cBhvr>
                                      <p:to>
                                        <p:strVal val="visible"/>
                                      </p:to>
                                    </p:set>
                                    <p:animEffect transition="in" filter="wipe(up)">
                                      <p:cBhvr>
                                        <p:cTn id="83" dur="500"/>
                                        <p:tgtEl>
                                          <p:spTgt spid="47"/>
                                        </p:tgtEl>
                                      </p:cBhvr>
                                    </p:animEffect>
                                  </p:childTnLst>
                                </p:cTn>
                              </p:par>
                            </p:childTnLst>
                          </p:cTn>
                        </p:par>
                        <p:par>
                          <p:cTn id="84" fill="hold">
                            <p:stCondLst>
                              <p:cond delay="10000"/>
                            </p:stCondLst>
                            <p:childTnLst>
                              <p:par>
                                <p:cTn id="85" presetID="22" presetClass="entr" presetSubtype="1" fill="hold" grpId="0" nodeType="afterEffect">
                                  <p:stCondLst>
                                    <p:cond delay="0"/>
                                  </p:stCondLst>
                                  <p:childTnLst>
                                    <p:set>
                                      <p:cBhvr>
                                        <p:cTn id="86" dur="1" fill="hold">
                                          <p:stCondLst>
                                            <p:cond delay="0"/>
                                          </p:stCondLst>
                                        </p:cTn>
                                        <p:tgtEl>
                                          <p:spTgt spid="48"/>
                                        </p:tgtEl>
                                        <p:attrNameLst>
                                          <p:attrName>style.visibility</p:attrName>
                                        </p:attrNameLst>
                                      </p:cBhvr>
                                      <p:to>
                                        <p:strVal val="visible"/>
                                      </p:to>
                                    </p:set>
                                    <p:animEffect transition="in" filter="wipe(up)">
                                      <p:cBhvr>
                                        <p:cTn id="87" dur="500"/>
                                        <p:tgtEl>
                                          <p:spTgt spid="48"/>
                                        </p:tgtEl>
                                      </p:cBhvr>
                                    </p:animEffect>
                                  </p:childTnLst>
                                </p:cTn>
                              </p:par>
                            </p:childTnLst>
                          </p:cTn>
                        </p:par>
                        <p:par>
                          <p:cTn id="88" fill="hold">
                            <p:stCondLst>
                              <p:cond delay="10500"/>
                            </p:stCondLst>
                            <p:childTnLst>
                              <p:par>
                                <p:cTn id="89" presetID="22" presetClass="entr" presetSubtype="1" fill="hold" grpId="0" nodeType="afterEffect">
                                  <p:stCondLst>
                                    <p:cond delay="0"/>
                                  </p:stCondLst>
                                  <p:childTnLst>
                                    <p:set>
                                      <p:cBhvr>
                                        <p:cTn id="90" dur="1" fill="hold">
                                          <p:stCondLst>
                                            <p:cond delay="0"/>
                                          </p:stCondLst>
                                        </p:cTn>
                                        <p:tgtEl>
                                          <p:spTgt spid="49"/>
                                        </p:tgtEl>
                                        <p:attrNameLst>
                                          <p:attrName>style.visibility</p:attrName>
                                        </p:attrNameLst>
                                      </p:cBhvr>
                                      <p:to>
                                        <p:strVal val="visible"/>
                                      </p:to>
                                    </p:set>
                                    <p:animEffect transition="in" filter="wipe(up)">
                                      <p:cBhvr>
                                        <p:cTn id="91" dur="500"/>
                                        <p:tgtEl>
                                          <p:spTgt spid="49"/>
                                        </p:tgtEl>
                                      </p:cBhvr>
                                    </p:animEffect>
                                  </p:childTnLst>
                                </p:cTn>
                              </p:par>
                            </p:childTnLst>
                          </p:cTn>
                        </p:par>
                        <p:par>
                          <p:cTn id="92" fill="hold">
                            <p:stCondLst>
                              <p:cond delay="11000"/>
                            </p:stCondLst>
                            <p:childTnLst>
                              <p:par>
                                <p:cTn id="93" presetID="10" presetClass="entr" presetSubtype="0" fill="hold" grpId="0" nodeType="afterEffect">
                                  <p:stCondLst>
                                    <p:cond delay="0"/>
                                  </p:stCondLst>
                                  <p:childTnLst>
                                    <p:set>
                                      <p:cBhvr>
                                        <p:cTn id="94" dur="1" fill="hold">
                                          <p:stCondLst>
                                            <p:cond delay="0"/>
                                          </p:stCondLst>
                                        </p:cTn>
                                        <p:tgtEl>
                                          <p:spTgt spid="46"/>
                                        </p:tgtEl>
                                        <p:attrNameLst>
                                          <p:attrName>style.visibility</p:attrName>
                                        </p:attrNameLst>
                                      </p:cBhvr>
                                      <p:to>
                                        <p:strVal val="visible"/>
                                      </p:to>
                                    </p:set>
                                    <p:animEffect transition="in" filter="fade">
                                      <p:cBhvr>
                                        <p:cTn id="9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9" grpId="0" animBg="1"/>
      <p:bldP spid="30" grpId="0" animBg="1"/>
      <p:bldP spid="31" grpId="0" animBg="1"/>
      <p:bldP spid="32" grpId="0" animBg="1"/>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淘宝店chenying0907出品 5"/>
          <p:cNvSpPr txBox="1"/>
          <p:nvPr/>
        </p:nvSpPr>
        <p:spPr>
          <a:xfrm>
            <a:off x="3818973" y="158344"/>
            <a:ext cx="1470384" cy="338554"/>
          </a:xfrm>
          <a:prstGeom prst="rect">
            <a:avLst/>
          </a:prstGeom>
          <a:noFill/>
        </p:spPr>
        <p:txBody>
          <a:bodyPr wrap="square" rtlCol="0">
            <a:spAutoFit/>
          </a:bodyPr>
          <a:lstStyle/>
          <a:p>
            <a:r>
              <a:rPr lang="zh-CN" altLang="en-US" sz="1600" dirty="0">
                <a:solidFill>
                  <a:schemeClr val="tx2"/>
                </a:solidFill>
                <a:latin typeface="微软雅黑" pitchFamily="34" charset="-122"/>
                <a:ea typeface="微软雅黑" pitchFamily="34" charset="-122"/>
              </a:rPr>
              <a:t>Title bar</a:t>
            </a:r>
          </a:p>
        </p:txBody>
      </p:sp>
      <p:sp>
        <p:nvSpPr>
          <p:cNvPr id="3" name="Line 55"/>
          <p:cNvSpPr>
            <a:spLocks noChangeShapeType="1"/>
          </p:cNvSpPr>
          <p:nvPr/>
        </p:nvSpPr>
        <p:spPr bwMode="auto">
          <a:xfrm>
            <a:off x="1421999" y="2884441"/>
            <a:ext cx="0" cy="482600"/>
          </a:xfrm>
          <a:prstGeom prst="line">
            <a:avLst/>
          </a:prstGeom>
          <a:noFill/>
          <a:ln w="6350">
            <a:solidFill>
              <a:sysClr val="window" lastClr="FFFFFF">
                <a:lumMod val="50000"/>
              </a:sysClr>
            </a:solidFill>
            <a:miter lim="800000"/>
            <a:headEnd/>
            <a:tailEnd type="oval"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2"/>
              </a:solidFill>
              <a:effectLst/>
              <a:uLnTx/>
              <a:uFillTx/>
              <a:latin typeface="微软雅黑" panose="020B0503020204020204" pitchFamily="34" charset="-122"/>
              <a:ea typeface="微软雅黑" panose="020B0503020204020204" pitchFamily="34" charset="-122"/>
            </a:endParaRPr>
          </a:p>
        </p:txBody>
      </p:sp>
      <p:sp>
        <p:nvSpPr>
          <p:cNvPr id="5" name="Line 58"/>
          <p:cNvSpPr>
            <a:spLocks noChangeShapeType="1"/>
          </p:cNvSpPr>
          <p:nvPr/>
        </p:nvSpPr>
        <p:spPr bwMode="auto">
          <a:xfrm>
            <a:off x="3527024" y="2884441"/>
            <a:ext cx="0" cy="482600"/>
          </a:xfrm>
          <a:prstGeom prst="line">
            <a:avLst/>
          </a:prstGeom>
          <a:noFill/>
          <a:ln w="6350">
            <a:solidFill>
              <a:sysClr val="window" lastClr="FFFFFF">
                <a:lumMod val="50000"/>
              </a:sysClr>
            </a:solidFill>
            <a:miter lim="800000"/>
            <a:headEnd/>
            <a:tailEnd type="oval"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2"/>
              </a:solidFill>
              <a:effectLst/>
              <a:uLnTx/>
              <a:uFillTx/>
              <a:latin typeface="微软雅黑" panose="020B0503020204020204" pitchFamily="34" charset="-122"/>
              <a:ea typeface="微软雅黑" panose="020B0503020204020204" pitchFamily="34" charset="-122"/>
            </a:endParaRPr>
          </a:p>
        </p:txBody>
      </p:sp>
      <p:sp>
        <p:nvSpPr>
          <p:cNvPr id="6" name="Line 61"/>
          <p:cNvSpPr>
            <a:spLocks noChangeShapeType="1"/>
          </p:cNvSpPr>
          <p:nvPr/>
        </p:nvSpPr>
        <p:spPr bwMode="auto">
          <a:xfrm>
            <a:off x="5565374" y="2884441"/>
            <a:ext cx="0" cy="482600"/>
          </a:xfrm>
          <a:prstGeom prst="line">
            <a:avLst/>
          </a:prstGeom>
          <a:noFill/>
          <a:ln w="6350">
            <a:solidFill>
              <a:sysClr val="window" lastClr="FFFFFF">
                <a:lumMod val="50000"/>
              </a:sysClr>
            </a:solidFill>
            <a:miter lim="800000"/>
            <a:headEnd/>
            <a:tailEnd type="oval"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2"/>
              </a:solidFill>
              <a:effectLst/>
              <a:uLnTx/>
              <a:uFillTx/>
              <a:latin typeface="微软雅黑" panose="020B0503020204020204" pitchFamily="34" charset="-122"/>
              <a:ea typeface="微软雅黑" panose="020B0503020204020204" pitchFamily="34" charset="-122"/>
            </a:endParaRPr>
          </a:p>
        </p:txBody>
      </p:sp>
      <p:sp>
        <p:nvSpPr>
          <p:cNvPr id="7" name="Line 64"/>
          <p:cNvSpPr>
            <a:spLocks noChangeShapeType="1"/>
          </p:cNvSpPr>
          <p:nvPr/>
        </p:nvSpPr>
        <p:spPr bwMode="auto">
          <a:xfrm>
            <a:off x="7529112" y="2884441"/>
            <a:ext cx="0" cy="482600"/>
          </a:xfrm>
          <a:prstGeom prst="line">
            <a:avLst/>
          </a:prstGeom>
          <a:noFill/>
          <a:ln w="6350">
            <a:solidFill>
              <a:sysClr val="window" lastClr="FFFFFF">
                <a:lumMod val="50000"/>
              </a:sysClr>
            </a:solidFill>
            <a:miter lim="800000"/>
            <a:headEnd/>
            <a:tailEnd type="oval"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2"/>
              </a:solidFill>
              <a:effectLst/>
              <a:uLnTx/>
              <a:uFillTx/>
              <a:latin typeface="微软雅黑" panose="020B0503020204020204" pitchFamily="34" charset="-122"/>
              <a:ea typeface="微软雅黑" panose="020B0503020204020204" pitchFamily="34" charset="-122"/>
            </a:endParaRPr>
          </a:p>
        </p:txBody>
      </p:sp>
      <p:sp>
        <p:nvSpPr>
          <p:cNvPr id="8" name="Freeform 66"/>
          <p:cNvSpPr>
            <a:spLocks/>
          </p:cNvSpPr>
          <p:nvPr/>
        </p:nvSpPr>
        <p:spPr bwMode="auto">
          <a:xfrm>
            <a:off x="6879111" y="1315039"/>
            <a:ext cx="1360328" cy="1589404"/>
          </a:xfrm>
          <a:custGeom>
            <a:avLst/>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chemeClr val="accent4"/>
          </a:solidFill>
          <a:ln>
            <a:noFill/>
          </a:ln>
        </p:spPr>
        <p:txBody>
          <a:bodyPr/>
          <a:lstStyle/>
          <a:p>
            <a:pPr defTabSz="914400"/>
            <a:endParaRPr lang="zh-CN" altLang="en-US" sz="1800">
              <a:solidFill>
                <a:schemeClr val="tx2"/>
              </a:solidFill>
              <a:latin typeface="微软雅黑" panose="020B0503020204020204" pitchFamily="34" charset="-122"/>
              <a:ea typeface="微软雅黑" panose="020B0503020204020204" pitchFamily="34" charset="-122"/>
            </a:endParaRPr>
          </a:p>
        </p:txBody>
      </p:sp>
      <p:sp>
        <p:nvSpPr>
          <p:cNvPr id="9" name="Freeform 57"/>
          <p:cNvSpPr>
            <a:spLocks/>
          </p:cNvSpPr>
          <p:nvPr/>
        </p:nvSpPr>
        <p:spPr bwMode="auto">
          <a:xfrm>
            <a:off x="773586" y="1315039"/>
            <a:ext cx="1360328" cy="1589404"/>
          </a:xfrm>
          <a:custGeom>
            <a:avLst/>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chemeClr val="accent1"/>
          </a:solidFill>
          <a:ln>
            <a:noFill/>
          </a:ln>
        </p:spPr>
        <p:txBody>
          <a:bodyPr/>
          <a:lstStyle/>
          <a:p>
            <a:pPr defTabSz="914400"/>
            <a:endParaRPr lang="zh-CN" altLang="en-US" sz="1800">
              <a:solidFill>
                <a:schemeClr val="tx2"/>
              </a:solidFill>
              <a:latin typeface="微软雅黑" panose="020B0503020204020204" pitchFamily="34" charset="-122"/>
              <a:ea typeface="微软雅黑" panose="020B0503020204020204" pitchFamily="34" charset="-122"/>
            </a:endParaRPr>
          </a:p>
        </p:txBody>
      </p:sp>
      <p:sp>
        <p:nvSpPr>
          <p:cNvPr id="10" name="Freeform 63"/>
          <p:cNvSpPr>
            <a:spLocks/>
          </p:cNvSpPr>
          <p:nvPr/>
        </p:nvSpPr>
        <p:spPr bwMode="auto">
          <a:xfrm>
            <a:off x="4916961" y="1315039"/>
            <a:ext cx="1360328" cy="1589404"/>
          </a:xfrm>
          <a:custGeom>
            <a:avLst/>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chemeClr val="accent3"/>
          </a:solidFill>
          <a:ln>
            <a:noFill/>
          </a:ln>
        </p:spPr>
        <p:txBody>
          <a:bodyPr/>
          <a:lstStyle/>
          <a:p>
            <a:pPr defTabSz="914400"/>
            <a:endParaRPr lang="zh-CN" altLang="en-US" sz="1800">
              <a:solidFill>
                <a:schemeClr val="tx2"/>
              </a:solidFill>
              <a:latin typeface="微软雅黑" panose="020B0503020204020204" pitchFamily="34" charset="-122"/>
              <a:ea typeface="微软雅黑" panose="020B0503020204020204" pitchFamily="34" charset="-122"/>
            </a:endParaRPr>
          </a:p>
        </p:txBody>
      </p:sp>
      <p:sp>
        <p:nvSpPr>
          <p:cNvPr id="11" name="Freeform 60"/>
          <p:cNvSpPr>
            <a:spLocks/>
          </p:cNvSpPr>
          <p:nvPr/>
        </p:nvSpPr>
        <p:spPr bwMode="auto">
          <a:xfrm>
            <a:off x="2878611" y="1315039"/>
            <a:ext cx="1360328" cy="1589404"/>
          </a:xfrm>
          <a:custGeom>
            <a:avLst/>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chemeClr val="accent2"/>
          </a:solidFill>
          <a:ln>
            <a:noFill/>
          </a:ln>
        </p:spPr>
        <p:txBody>
          <a:bodyPr/>
          <a:lstStyle/>
          <a:p>
            <a:pPr defTabSz="914400"/>
            <a:endParaRPr lang="zh-CN" altLang="en-US" sz="1800">
              <a:solidFill>
                <a:schemeClr val="tx2"/>
              </a:solidFill>
              <a:latin typeface="微软雅黑" panose="020B0503020204020204" pitchFamily="34" charset="-122"/>
              <a:ea typeface="微软雅黑" panose="020B0503020204020204" pitchFamily="34" charset="-122"/>
            </a:endParaRPr>
          </a:p>
        </p:txBody>
      </p:sp>
      <p:sp>
        <p:nvSpPr>
          <p:cNvPr id="12" name="1"/>
          <p:cNvSpPr/>
          <p:nvPr/>
        </p:nvSpPr>
        <p:spPr>
          <a:xfrm>
            <a:off x="391215" y="3723706"/>
            <a:ext cx="2003313" cy="369332"/>
          </a:xfrm>
          <a:prstGeom prst="rect">
            <a:avLst/>
          </a:prstGeom>
        </p:spPr>
        <p:txBody>
          <a:bodyPr wrap="square">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3" name="1"/>
          <p:cNvSpPr/>
          <p:nvPr/>
        </p:nvSpPr>
        <p:spPr>
          <a:xfrm>
            <a:off x="2466132" y="3723706"/>
            <a:ext cx="2003313" cy="369332"/>
          </a:xfrm>
          <a:prstGeom prst="rect">
            <a:avLst/>
          </a:prstGeom>
        </p:spPr>
        <p:txBody>
          <a:bodyPr wrap="square">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4" name="1"/>
          <p:cNvSpPr/>
          <p:nvPr/>
        </p:nvSpPr>
        <p:spPr>
          <a:xfrm>
            <a:off x="4541049" y="3723706"/>
            <a:ext cx="2003313" cy="369332"/>
          </a:xfrm>
          <a:prstGeom prst="rect">
            <a:avLst/>
          </a:prstGeom>
        </p:spPr>
        <p:txBody>
          <a:bodyPr wrap="square">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5" name="1"/>
          <p:cNvSpPr/>
          <p:nvPr/>
        </p:nvSpPr>
        <p:spPr>
          <a:xfrm>
            <a:off x="6615967" y="3723706"/>
            <a:ext cx="2003313" cy="369332"/>
          </a:xfrm>
          <a:prstGeom prst="rect">
            <a:avLst/>
          </a:prstGeom>
        </p:spPr>
        <p:txBody>
          <a:bodyPr wrap="square">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6" name="1"/>
          <p:cNvSpPr txBox="1">
            <a:spLocks noChangeArrowheads="1"/>
          </p:cNvSpPr>
          <p:nvPr/>
        </p:nvSpPr>
        <p:spPr bwMode="auto">
          <a:xfrm>
            <a:off x="794124" y="3447516"/>
            <a:ext cx="110799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r>
              <a:rPr lang="zh-CN" altLang="en-US" sz="1200" dirty="0">
                <a:solidFill>
                  <a:schemeClr val="accent1"/>
                </a:solidFill>
                <a:latin typeface="微软雅黑" panose="020B0503020204020204" pitchFamily="34" charset="-122"/>
                <a:ea typeface="微软雅黑" panose="020B0503020204020204" pitchFamily="34" charset="-122"/>
              </a:rPr>
              <a:t>Click Edit Title</a:t>
            </a:r>
          </a:p>
        </p:txBody>
      </p:sp>
      <p:sp>
        <p:nvSpPr>
          <p:cNvPr id="17" name="1"/>
          <p:cNvSpPr txBox="1">
            <a:spLocks noChangeArrowheads="1"/>
          </p:cNvSpPr>
          <p:nvPr/>
        </p:nvSpPr>
        <p:spPr bwMode="auto">
          <a:xfrm>
            <a:off x="2929079" y="3426231"/>
            <a:ext cx="110799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r>
              <a:rPr lang="zh-CN" altLang="en-US" sz="1200" dirty="0">
                <a:solidFill>
                  <a:schemeClr val="accent2"/>
                </a:solidFill>
                <a:latin typeface="微软雅黑" panose="020B0503020204020204" pitchFamily="34" charset="-122"/>
                <a:ea typeface="微软雅黑" panose="020B0503020204020204" pitchFamily="34" charset="-122"/>
              </a:rPr>
              <a:t>Click Edit Title</a:t>
            </a:r>
          </a:p>
        </p:txBody>
      </p:sp>
      <p:sp>
        <p:nvSpPr>
          <p:cNvPr id="18" name="1"/>
          <p:cNvSpPr txBox="1">
            <a:spLocks noChangeArrowheads="1"/>
          </p:cNvSpPr>
          <p:nvPr/>
        </p:nvSpPr>
        <p:spPr bwMode="auto">
          <a:xfrm>
            <a:off x="4932392" y="3466718"/>
            <a:ext cx="110799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r>
              <a:rPr lang="zh-CN" altLang="en-US" sz="1200" dirty="0">
                <a:solidFill>
                  <a:schemeClr val="accent3"/>
                </a:solidFill>
                <a:latin typeface="微软雅黑" panose="020B0503020204020204" pitchFamily="34" charset="-122"/>
                <a:ea typeface="微软雅黑" panose="020B0503020204020204" pitchFamily="34" charset="-122"/>
              </a:rPr>
              <a:t>Click Edit Title</a:t>
            </a:r>
          </a:p>
        </p:txBody>
      </p:sp>
      <p:sp>
        <p:nvSpPr>
          <p:cNvPr id="19" name="1"/>
          <p:cNvSpPr txBox="1">
            <a:spLocks noChangeArrowheads="1"/>
          </p:cNvSpPr>
          <p:nvPr/>
        </p:nvSpPr>
        <p:spPr bwMode="auto">
          <a:xfrm>
            <a:off x="6931167" y="3466718"/>
            <a:ext cx="110799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r>
              <a:rPr lang="zh-CN" altLang="en-US" sz="1200" dirty="0">
                <a:solidFill>
                  <a:schemeClr val="accent4"/>
                </a:solidFill>
                <a:latin typeface="微软雅黑" panose="020B0503020204020204" pitchFamily="34" charset="-122"/>
                <a:ea typeface="微软雅黑" panose="020B0503020204020204" pitchFamily="34" charset="-122"/>
              </a:rPr>
              <a:t>Click Edit Title</a:t>
            </a:r>
          </a:p>
        </p:txBody>
      </p:sp>
      <p:grpSp>
        <p:nvGrpSpPr>
          <p:cNvPr id="20" name="1"/>
          <p:cNvGrpSpPr/>
          <p:nvPr/>
        </p:nvGrpSpPr>
        <p:grpSpPr>
          <a:xfrm>
            <a:off x="3114759" y="1836827"/>
            <a:ext cx="831469" cy="828639"/>
            <a:chOff x="3114759" y="1836827"/>
            <a:chExt cx="831469" cy="828639"/>
          </a:xfrm>
        </p:grpSpPr>
        <p:sp>
          <p:nvSpPr>
            <p:cNvPr id="21" name="Oval 59"/>
            <p:cNvSpPr>
              <a:spLocks noChangeArrowheads="1"/>
            </p:cNvSpPr>
            <p:nvPr/>
          </p:nvSpPr>
          <p:spPr bwMode="auto">
            <a:xfrm>
              <a:off x="3114759" y="1836827"/>
              <a:ext cx="831469" cy="828639"/>
            </a:xfrm>
            <a:prstGeom prst="ellipse">
              <a:avLst/>
            </a:prstGeom>
            <a:solidFill>
              <a:schemeClr val="accent2"/>
            </a:solidFill>
            <a:ln>
              <a:noFill/>
            </a:ln>
          </p:spPr>
          <p:txBody>
            <a:bodyPr/>
            <a:lstStyle/>
            <a:p>
              <a:pPr defTabSz="914400"/>
              <a:endParaRPr lang="zh-CN" altLang="en-US" sz="1800">
                <a:solidFill>
                  <a:schemeClr val="tx2"/>
                </a:solidFill>
                <a:latin typeface="微软雅黑" panose="020B0503020204020204" pitchFamily="34" charset="-122"/>
                <a:ea typeface="微软雅黑" panose="020B0503020204020204" pitchFamily="34" charset="-122"/>
              </a:endParaRPr>
            </a:p>
          </p:txBody>
        </p:sp>
        <p:sp>
          <p:nvSpPr>
            <p:cNvPr id="22" name="AutoShape 4"/>
            <p:cNvSpPr/>
            <p:nvPr/>
          </p:nvSpPr>
          <p:spPr bwMode="auto">
            <a:xfrm>
              <a:off x="3353192" y="2076521"/>
              <a:ext cx="347663" cy="349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a:noFill/>
            </a:ln>
            <a:effectLst/>
          </p:spPr>
          <p:txBody>
            <a:bodyPr lIns="19050" tIns="19050" rIns="19050" bIns="19050" anchor="ctr"/>
            <a:lstStyle/>
            <a:p>
              <a:pPr algn="ctr" defTabSz="228600">
                <a:defRPr/>
              </a:pPr>
              <a:endParaRPr lang="en-US" sz="1500" kern="0">
                <a:solidFill>
                  <a:schemeClr val="tx2"/>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nvGrpSpPr>
          <p:cNvPr id="23" name="1"/>
          <p:cNvGrpSpPr/>
          <p:nvPr/>
        </p:nvGrpSpPr>
        <p:grpSpPr>
          <a:xfrm>
            <a:off x="1009734" y="1836827"/>
            <a:ext cx="831469" cy="828639"/>
            <a:chOff x="1009734" y="1836827"/>
            <a:chExt cx="831469" cy="828639"/>
          </a:xfrm>
        </p:grpSpPr>
        <p:sp>
          <p:nvSpPr>
            <p:cNvPr id="24" name="Oval 56"/>
            <p:cNvSpPr>
              <a:spLocks noChangeArrowheads="1"/>
            </p:cNvSpPr>
            <p:nvPr/>
          </p:nvSpPr>
          <p:spPr bwMode="auto">
            <a:xfrm>
              <a:off x="1009734" y="1836827"/>
              <a:ext cx="831469" cy="828639"/>
            </a:xfrm>
            <a:prstGeom prst="ellipse">
              <a:avLst/>
            </a:prstGeom>
            <a:solidFill>
              <a:schemeClr val="accent1"/>
            </a:solidFill>
            <a:ln>
              <a:noFill/>
            </a:ln>
          </p:spPr>
          <p:txBody>
            <a:bodyPr/>
            <a:lstStyle/>
            <a:p>
              <a:pPr defTabSz="914400"/>
              <a:endParaRPr lang="zh-CN" altLang="en-US" sz="1800">
                <a:solidFill>
                  <a:schemeClr val="tx2"/>
                </a:solidFill>
                <a:latin typeface="微软雅黑" panose="020B0503020204020204" pitchFamily="34" charset="-122"/>
                <a:ea typeface="微软雅黑" panose="020B0503020204020204" pitchFamily="34" charset="-122"/>
              </a:endParaRPr>
            </a:p>
          </p:txBody>
        </p:sp>
        <p:grpSp>
          <p:nvGrpSpPr>
            <p:cNvPr id="25" name="Group 69"/>
            <p:cNvGrpSpPr/>
            <p:nvPr/>
          </p:nvGrpSpPr>
          <p:grpSpPr>
            <a:xfrm>
              <a:off x="1245886" y="2082615"/>
              <a:ext cx="359165" cy="337063"/>
              <a:chOff x="10074275" y="1647825"/>
              <a:chExt cx="464344" cy="435769"/>
            </a:xfrm>
            <a:solidFill>
              <a:schemeClr val="bg1"/>
            </a:solidFill>
          </p:grpSpPr>
          <p:sp>
            <p:nvSpPr>
              <p:cNvPr id="26" name="AutoShape 69"/>
              <p:cNvSpPr/>
              <p:nvPr/>
            </p:nvSpPr>
            <p:spPr bwMode="auto">
              <a:xfrm>
                <a:off x="10074275" y="1647825"/>
                <a:ext cx="464344"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p:spPr>
            <p:txBody>
              <a:bodyPr lIns="19050" tIns="19050" rIns="19050" bIns="19050" anchor="ctr"/>
              <a:lstStyle/>
              <a:p>
                <a:pPr algn="ctr" defTabSz="228600">
                  <a:defRPr/>
                </a:pPr>
                <a:endParaRPr lang="en-US" sz="1500" kern="0">
                  <a:solidFill>
                    <a:schemeClr val="tx2"/>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27" name="AutoShape 70"/>
              <p:cNvSpPr/>
              <p:nvPr/>
            </p:nvSpPr>
            <p:spPr bwMode="auto">
              <a:xfrm>
                <a:off x="10291763" y="1734344"/>
                <a:ext cx="873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p:spPr>
            <p:txBody>
              <a:bodyPr lIns="19050" tIns="19050" rIns="19050" bIns="19050" anchor="ctr"/>
              <a:lstStyle/>
              <a:p>
                <a:pPr algn="ctr" defTabSz="228600">
                  <a:defRPr/>
                </a:pPr>
                <a:endParaRPr lang="en-US" sz="1500" kern="0">
                  <a:solidFill>
                    <a:schemeClr val="tx2"/>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28" name="AutoShape 71"/>
              <p:cNvSpPr/>
              <p:nvPr/>
            </p:nvSpPr>
            <p:spPr bwMode="auto">
              <a:xfrm>
                <a:off x="10291763" y="1778000"/>
                <a:ext cx="87313"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p:spPr>
            <p:txBody>
              <a:bodyPr lIns="19050" tIns="19050" rIns="19050" bIns="19050" anchor="ctr"/>
              <a:lstStyle/>
              <a:p>
                <a:pPr algn="ctr" defTabSz="228600">
                  <a:defRPr/>
                </a:pPr>
                <a:endParaRPr lang="en-US" sz="1500" kern="0">
                  <a:solidFill>
                    <a:schemeClr val="tx2"/>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29" name="AutoShape 72"/>
              <p:cNvSpPr/>
              <p:nvPr/>
            </p:nvSpPr>
            <p:spPr bwMode="auto">
              <a:xfrm>
                <a:off x="10291763" y="1821657"/>
                <a:ext cx="1889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p:spPr>
            <p:txBody>
              <a:bodyPr lIns="19050" tIns="19050" rIns="19050" bIns="19050" anchor="ctr"/>
              <a:lstStyle/>
              <a:p>
                <a:pPr algn="ctr" defTabSz="228600">
                  <a:defRPr/>
                </a:pPr>
                <a:endParaRPr lang="en-US" sz="1500" kern="0">
                  <a:solidFill>
                    <a:schemeClr val="tx2"/>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30" name="AutoShape 73"/>
              <p:cNvSpPr/>
              <p:nvPr/>
            </p:nvSpPr>
            <p:spPr bwMode="auto">
              <a:xfrm>
                <a:off x="10132219" y="1908969"/>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19050" tIns="19050" rIns="19050" bIns="19050" anchor="ctr"/>
              <a:lstStyle/>
              <a:p>
                <a:pPr algn="ctr" defTabSz="228600">
                  <a:defRPr/>
                </a:pPr>
                <a:endParaRPr lang="en-US" sz="1500" kern="0">
                  <a:solidFill>
                    <a:schemeClr val="tx2"/>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31" name="AutoShape 74"/>
              <p:cNvSpPr/>
              <p:nvPr/>
            </p:nvSpPr>
            <p:spPr bwMode="auto">
              <a:xfrm>
                <a:off x="10132219" y="1952625"/>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19050" tIns="19050" rIns="19050" bIns="19050" anchor="ctr"/>
              <a:lstStyle/>
              <a:p>
                <a:pPr algn="ctr" defTabSz="228600">
                  <a:defRPr/>
                </a:pPr>
                <a:endParaRPr lang="en-US" sz="1500" kern="0">
                  <a:solidFill>
                    <a:schemeClr val="tx2"/>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32" name="AutoShape 75"/>
              <p:cNvSpPr/>
              <p:nvPr/>
            </p:nvSpPr>
            <p:spPr bwMode="auto">
              <a:xfrm>
                <a:off x="10132219" y="1996282"/>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19050" tIns="19050" rIns="19050" bIns="19050" anchor="ctr"/>
              <a:lstStyle/>
              <a:p>
                <a:pPr algn="ctr" defTabSz="228600">
                  <a:defRPr/>
                </a:pPr>
                <a:endParaRPr lang="en-US" sz="1500" kern="0">
                  <a:solidFill>
                    <a:schemeClr val="tx2"/>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33" name="AutoShape 76"/>
              <p:cNvSpPr/>
              <p:nvPr/>
            </p:nvSpPr>
            <p:spPr bwMode="auto">
              <a:xfrm>
                <a:off x="10132219" y="1865313"/>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p:spPr>
            <p:txBody>
              <a:bodyPr lIns="19050" tIns="19050" rIns="19050" bIns="19050" anchor="ctr"/>
              <a:lstStyle/>
              <a:p>
                <a:pPr algn="ctr" defTabSz="228600">
                  <a:defRPr/>
                </a:pPr>
                <a:endParaRPr lang="en-US" sz="1500" kern="0">
                  <a:solidFill>
                    <a:schemeClr val="tx2"/>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34" name="AutoShape 77"/>
              <p:cNvSpPr/>
              <p:nvPr/>
            </p:nvSpPr>
            <p:spPr bwMode="auto">
              <a:xfrm>
                <a:off x="10132219" y="1720057"/>
                <a:ext cx="130969"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p:spPr>
            <p:txBody>
              <a:bodyPr lIns="19050" tIns="19050" rIns="19050" bIns="19050" anchor="ctr"/>
              <a:lstStyle/>
              <a:p>
                <a:pPr algn="ctr" defTabSz="228600">
                  <a:defRPr/>
                </a:pPr>
                <a:endParaRPr lang="en-US" sz="1500" kern="0">
                  <a:solidFill>
                    <a:schemeClr val="tx2"/>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grpSp>
        <p:nvGrpSpPr>
          <p:cNvPr id="35" name="1"/>
          <p:cNvGrpSpPr/>
          <p:nvPr/>
        </p:nvGrpSpPr>
        <p:grpSpPr>
          <a:xfrm>
            <a:off x="7116673" y="1836827"/>
            <a:ext cx="830054" cy="828639"/>
            <a:chOff x="7116673" y="1836827"/>
            <a:chExt cx="830054" cy="828639"/>
          </a:xfrm>
        </p:grpSpPr>
        <p:sp>
          <p:nvSpPr>
            <p:cNvPr id="36" name="Oval 65"/>
            <p:cNvSpPr>
              <a:spLocks noChangeArrowheads="1"/>
            </p:cNvSpPr>
            <p:nvPr/>
          </p:nvSpPr>
          <p:spPr bwMode="auto">
            <a:xfrm>
              <a:off x="7116673" y="1836827"/>
              <a:ext cx="830054" cy="828639"/>
            </a:xfrm>
            <a:prstGeom prst="ellipse">
              <a:avLst/>
            </a:prstGeom>
            <a:solidFill>
              <a:schemeClr val="accent4"/>
            </a:solidFill>
            <a:ln>
              <a:noFill/>
            </a:ln>
          </p:spPr>
          <p:txBody>
            <a:bodyPr/>
            <a:lstStyle/>
            <a:p>
              <a:pPr defTabSz="914400"/>
              <a:endParaRPr lang="zh-CN" altLang="en-US" sz="1800">
                <a:solidFill>
                  <a:schemeClr val="tx2"/>
                </a:solidFill>
                <a:latin typeface="微软雅黑" panose="020B0503020204020204" pitchFamily="34" charset="-122"/>
                <a:ea typeface="微软雅黑" panose="020B0503020204020204" pitchFamily="34" charset="-122"/>
              </a:endParaRPr>
            </a:p>
          </p:txBody>
        </p:sp>
        <p:grpSp>
          <p:nvGrpSpPr>
            <p:cNvPr id="37" name="Group 112"/>
            <p:cNvGrpSpPr/>
            <p:nvPr/>
          </p:nvGrpSpPr>
          <p:grpSpPr>
            <a:xfrm>
              <a:off x="7351811" y="2093359"/>
              <a:ext cx="359779" cy="337063"/>
              <a:chOff x="5368132" y="3540125"/>
              <a:chExt cx="465138" cy="435769"/>
            </a:xfrm>
            <a:solidFill>
              <a:schemeClr val="bg1"/>
            </a:solidFill>
          </p:grpSpPr>
          <p:sp>
            <p:nvSpPr>
              <p:cNvPr id="38"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algn="ctr" defTabSz="228600">
                  <a:defRPr/>
                </a:pPr>
                <a:endParaRPr lang="en-US" sz="1500" kern="0">
                  <a:solidFill>
                    <a:schemeClr val="tx2"/>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39"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algn="ctr" defTabSz="228600">
                  <a:defRPr/>
                </a:pPr>
                <a:endParaRPr lang="en-US" sz="1500" kern="0">
                  <a:solidFill>
                    <a:schemeClr val="tx2"/>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grpSp>
        <p:nvGrpSpPr>
          <p:cNvPr id="40" name="1"/>
          <p:cNvGrpSpPr/>
          <p:nvPr/>
        </p:nvGrpSpPr>
        <p:grpSpPr>
          <a:xfrm>
            <a:off x="5153109" y="1836827"/>
            <a:ext cx="831469" cy="828639"/>
            <a:chOff x="5153109" y="1836827"/>
            <a:chExt cx="831469" cy="828639"/>
          </a:xfrm>
        </p:grpSpPr>
        <p:sp>
          <p:nvSpPr>
            <p:cNvPr id="41" name="Oval 62"/>
            <p:cNvSpPr>
              <a:spLocks noChangeArrowheads="1"/>
            </p:cNvSpPr>
            <p:nvPr/>
          </p:nvSpPr>
          <p:spPr bwMode="auto">
            <a:xfrm>
              <a:off x="5153109" y="1836827"/>
              <a:ext cx="831469" cy="828639"/>
            </a:xfrm>
            <a:prstGeom prst="ellipse">
              <a:avLst/>
            </a:prstGeom>
            <a:solidFill>
              <a:schemeClr val="accent3"/>
            </a:solidFill>
            <a:ln>
              <a:noFill/>
            </a:ln>
          </p:spPr>
          <p:txBody>
            <a:bodyPr/>
            <a:lstStyle/>
            <a:p>
              <a:pPr defTabSz="914400"/>
              <a:endParaRPr lang="zh-CN" altLang="en-US" sz="1800">
                <a:solidFill>
                  <a:schemeClr val="tx2"/>
                </a:solidFill>
                <a:latin typeface="微软雅黑" panose="020B0503020204020204" pitchFamily="34" charset="-122"/>
                <a:ea typeface="微软雅黑" panose="020B0503020204020204" pitchFamily="34" charset="-122"/>
              </a:endParaRPr>
            </a:p>
          </p:txBody>
        </p:sp>
        <p:sp>
          <p:nvSpPr>
            <p:cNvPr id="42" name="AutoShape 112"/>
            <p:cNvSpPr/>
            <p:nvPr/>
          </p:nvSpPr>
          <p:spPr bwMode="auto">
            <a:xfrm>
              <a:off x="5388662" y="2082504"/>
              <a:ext cx="360363" cy="35877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algn="ctr" defTabSz="228600">
                <a:defRPr/>
              </a:pPr>
              <a:endParaRPr lang="en-US" sz="1500" kern="0">
                <a:solidFill>
                  <a:schemeClr val="tx2"/>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spTree>
    <p:extLst>
      <p:ext uri="{BB962C8B-B14F-4D97-AF65-F5344CB8AC3E}">
        <p14:creationId xmlns:p14="http://schemas.microsoft.com/office/powerpoint/2010/main" val="2014859318"/>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a14="http://schemas.microsoft.com/office/drawing/2010/main"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fill="hold"/>
                                        <p:tgtEl>
                                          <p:spTgt spid="23"/>
                                        </p:tgtEl>
                                        <p:attrNameLst>
                                          <p:attrName>ppt_x</p:attrName>
                                        </p:attrNameLst>
                                      </p:cBhvr>
                                      <p:tavLst>
                                        <p:tav tm="0">
                                          <p:val>
                                            <p:strVal val="#ppt_x"/>
                                          </p:val>
                                        </p:tav>
                                        <p:tav tm="100000">
                                          <p:val>
                                            <p:strVal val="#ppt_x"/>
                                          </p:val>
                                        </p:tav>
                                      </p:tavLst>
                                    </p:anim>
                                    <p:anim calcmode="lin" valueType="num">
                                      <p:cBhvr additive="base">
                                        <p:cTn id="2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ppt_x"/>
                                          </p:val>
                                        </p:tav>
                                        <p:tav tm="100000">
                                          <p:val>
                                            <p:strVal val="#ppt_x"/>
                                          </p:val>
                                        </p:tav>
                                      </p:tavLst>
                                    </p:anim>
                                    <p:anim calcmode="lin" valueType="num">
                                      <p:cBhvr additive="base">
                                        <p:cTn id="42" dur="500" fill="hold"/>
                                        <p:tgtEl>
                                          <p:spTgt spid="17"/>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fill="hold"/>
                                        <p:tgtEl>
                                          <p:spTgt spid="20"/>
                                        </p:tgtEl>
                                        <p:attrNameLst>
                                          <p:attrName>ppt_x</p:attrName>
                                        </p:attrNameLst>
                                      </p:cBhvr>
                                      <p:tavLst>
                                        <p:tav tm="0">
                                          <p:val>
                                            <p:strVal val="#ppt_x"/>
                                          </p:val>
                                        </p:tav>
                                        <p:tav tm="100000">
                                          <p:val>
                                            <p:strVal val="#ppt_x"/>
                                          </p:val>
                                        </p:tav>
                                      </p:tavLst>
                                    </p:anim>
                                    <p:anim calcmode="lin" valueType="num">
                                      <p:cBhvr additive="base">
                                        <p:cTn id="4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additive="base">
                                        <p:cTn id="51" dur="500" fill="hold"/>
                                        <p:tgtEl>
                                          <p:spTgt spid="6"/>
                                        </p:tgtEl>
                                        <p:attrNameLst>
                                          <p:attrName>ppt_x</p:attrName>
                                        </p:attrNameLst>
                                      </p:cBhvr>
                                      <p:tavLst>
                                        <p:tav tm="0">
                                          <p:val>
                                            <p:strVal val="#ppt_x"/>
                                          </p:val>
                                        </p:tav>
                                        <p:tav tm="100000">
                                          <p:val>
                                            <p:strVal val="#ppt_x"/>
                                          </p:val>
                                        </p:tav>
                                      </p:tavLst>
                                    </p:anim>
                                    <p:anim calcmode="lin" valueType="num">
                                      <p:cBhvr additive="base">
                                        <p:cTn id="52" dur="500" fill="hold"/>
                                        <p:tgtEl>
                                          <p:spTgt spid="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ppt_x"/>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fill="hold"/>
                                        <p:tgtEl>
                                          <p:spTgt spid="14"/>
                                        </p:tgtEl>
                                        <p:attrNameLst>
                                          <p:attrName>ppt_x</p:attrName>
                                        </p:attrNameLst>
                                      </p:cBhvr>
                                      <p:tavLst>
                                        <p:tav tm="0">
                                          <p:val>
                                            <p:strVal val="#ppt_x"/>
                                          </p:val>
                                        </p:tav>
                                        <p:tav tm="100000">
                                          <p:val>
                                            <p:strVal val="#ppt_x"/>
                                          </p:val>
                                        </p:tav>
                                      </p:tavLst>
                                    </p:anim>
                                    <p:anim calcmode="lin" valueType="num">
                                      <p:cBhvr additive="base">
                                        <p:cTn id="60" dur="500" fill="hold"/>
                                        <p:tgtEl>
                                          <p:spTgt spid="14"/>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additive="base">
                                        <p:cTn id="63" dur="500" fill="hold"/>
                                        <p:tgtEl>
                                          <p:spTgt spid="18"/>
                                        </p:tgtEl>
                                        <p:attrNameLst>
                                          <p:attrName>ppt_x</p:attrName>
                                        </p:attrNameLst>
                                      </p:cBhvr>
                                      <p:tavLst>
                                        <p:tav tm="0">
                                          <p:val>
                                            <p:strVal val="#ppt_x"/>
                                          </p:val>
                                        </p:tav>
                                        <p:tav tm="100000">
                                          <p:val>
                                            <p:strVal val="#ppt_x"/>
                                          </p:val>
                                        </p:tav>
                                      </p:tavLst>
                                    </p:anim>
                                    <p:anim calcmode="lin" valueType="num">
                                      <p:cBhvr additive="base">
                                        <p:cTn id="64" dur="500" fill="hold"/>
                                        <p:tgtEl>
                                          <p:spTgt spid="18"/>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40"/>
                                        </p:tgtEl>
                                        <p:attrNameLst>
                                          <p:attrName>style.visibility</p:attrName>
                                        </p:attrNameLst>
                                      </p:cBhvr>
                                      <p:to>
                                        <p:strVal val="visible"/>
                                      </p:to>
                                    </p:set>
                                    <p:anim calcmode="lin" valueType="num">
                                      <p:cBhvr additive="base">
                                        <p:cTn id="67" dur="500" fill="hold"/>
                                        <p:tgtEl>
                                          <p:spTgt spid="40"/>
                                        </p:tgtEl>
                                        <p:attrNameLst>
                                          <p:attrName>ppt_x</p:attrName>
                                        </p:attrNameLst>
                                      </p:cBhvr>
                                      <p:tavLst>
                                        <p:tav tm="0">
                                          <p:val>
                                            <p:strVal val="#ppt_x"/>
                                          </p:val>
                                        </p:tav>
                                        <p:tav tm="100000">
                                          <p:val>
                                            <p:strVal val="#ppt_x"/>
                                          </p:val>
                                        </p:tav>
                                      </p:tavLst>
                                    </p:anim>
                                    <p:anim calcmode="lin" valueType="num">
                                      <p:cBhvr additive="base">
                                        <p:cTn id="6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7"/>
                                        </p:tgtEl>
                                        <p:attrNameLst>
                                          <p:attrName>style.visibility</p:attrName>
                                        </p:attrNameLst>
                                      </p:cBhvr>
                                      <p:to>
                                        <p:strVal val="visible"/>
                                      </p:to>
                                    </p:set>
                                    <p:anim calcmode="lin" valueType="num">
                                      <p:cBhvr additive="base">
                                        <p:cTn id="73" dur="500" fill="hold"/>
                                        <p:tgtEl>
                                          <p:spTgt spid="7"/>
                                        </p:tgtEl>
                                        <p:attrNameLst>
                                          <p:attrName>ppt_x</p:attrName>
                                        </p:attrNameLst>
                                      </p:cBhvr>
                                      <p:tavLst>
                                        <p:tav tm="0">
                                          <p:val>
                                            <p:strVal val="#ppt_x"/>
                                          </p:val>
                                        </p:tav>
                                        <p:tav tm="100000">
                                          <p:val>
                                            <p:strVal val="#ppt_x"/>
                                          </p:val>
                                        </p:tav>
                                      </p:tavLst>
                                    </p:anim>
                                    <p:anim calcmode="lin" valueType="num">
                                      <p:cBhvr additive="base">
                                        <p:cTn id="74" dur="500" fill="hold"/>
                                        <p:tgtEl>
                                          <p:spTgt spid="7"/>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 calcmode="lin" valueType="num">
                                      <p:cBhvr additive="base">
                                        <p:cTn id="77" dur="500" fill="hold"/>
                                        <p:tgtEl>
                                          <p:spTgt spid="8"/>
                                        </p:tgtEl>
                                        <p:attrNameLst>
                                          <p:attrName>ppt_x</p:attrName>
                                        </p:attrNameLst>
                                      </p:cBhvr>
                                      <p:tavLst>
                                        <p:tav tm="0">
                                          <p:val>
                                            <p:strVal val="#ppt_x"/>
                                          </p:val>
                                        </p:tav>
                                        <p:tav tm="100000">
                                          <p:val>
                                            <p:strVal val="#ppt_x"/>
                                          </p:val>
                                        </p:tav>
                                      </p:tavLst>
                                    </p:anim>
                                    <p:anim calcmode="lin" valueType="num">
                                      <p:cBhvr additive="base">
                                        <p:cTn id="78" dur="500" fill="hold"/>
                                        <p:tgtEl>
                                          <p:spTgt spid="8"/>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15"/>
                                        </p:tgtEl>
                                        <p:attrNameLst>
                                          <p:attrName>style.visibility</p:attrName>
                                        </p:attrNameLst>
                                      </p:cBhvr>
                                      <p:to>
                                        <p:strVal val="visible"/>
                                      </p:to>
                                    </p:set>
                                    <p:anim calcmode="lin" valueType="num">
                                      <p:cBhvr additive="base">
                                        <p:cTn id="81" dur="500" fill="hold"/>
                                        <p:tgtEl>
                                          <p:spTgt spid="15"/>
                                        </p:tgtEl>
                                        <p:attrNameLst>
                                          <p:attrName>ppt_x</p:attrName>
                                        </p:attrNameLst>
                                      </p:cBhvr>
                                      <p:tavLst>
                                        <p:tav tm="0">
                                          <p:val>
                                            <p:strVal val="#ppt_x"/>
                                          </p:val>
                                        </p:tav>
                                        <p:tav tm="100000">
                                          <p:val>
                                            <p:strVal val="#ppt_x"/>
                                          </p:val>
                                        </p:tav>
                                      </p:tavLst>
                                    </p:anim>
                                    <p:anim calcmode="lin" valueType="num">
                                      <p:cBhvr additive="base">
                                        <p:cTn id="82" dur="500" fill="hold"/>
                                        <p:tgtEl>
                                          <p:spTgt spid="15"/>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19"/>
                                        </p:tgtEl>
                                        <p:attrNameLst>
                                          <p:attrName>style.visibility</p:attrName>
                                        </p:attrNameLst>
                                      </p:cBhvr>
                                      <p:to>
                                        <p:strVal val="visible"/>
                                      </p:to>
                                    </p:set>
                                    <p:anim calcmode="lin" valueType="num">
                                      <p:cBhvr additive="base">
                                        <p:cTn id="85" dur="500" fill="hold"/>
                                        <p:tgtEl>
                                          <p:spTgt spid="19"/>
                                        </p:tgtEl>
                                        <p:attrNameLst>
                                          <p:attrName>ppt_x</p:attrName>
                                        </p:attrNameLst>
                                      </p:cBhvr>
                                      <p:tavLst>
                                        <p:tav tm="0">
                                          <p:val>
                                            <p:strVal val="#ppt_x"/>
                                          </p:val>
                                        </p:tav>
                                        <p:tav tm="100000">
                                          <p:val>
                                            <p:strVal val="#ppt_x"/>
                                          </p:val>
                                        </p:tav>
                                      </p:tavLst>
                                    </p:anim>
                                    <p:anim calcmode="lin" valueType="num">
                                      <p:cBhvr additive="base">
                                        <p:cTn id="86" dur="500" fill="hold"/>
                                        <p:tgtEl>
                                          <p:spTgt spid="19"/>
                                        </p:tgtEl>
                                        <p:attrNameLst>
                                          <p:attrName>ppt_y</p:attrName>
                                        </p:attrNameLst>
                                      </p:cBhvr>
                                      <p:tavLst>
                                        <p:tav tm="0">
                                          <p:val>
                                            <p:strVal val="1+#ppt_h/2"/>
                                          </p:val>
                                        </p:tav>
                                        <p:tav tm="100000">
                                          <p:val>
                                            <p:strVal val="#ppt_y"/>
                                          </p:val>
                                        </p:tav>
                                      </p:tavLst>
                                    </p:anim>
                                  </p:childTnLst>
                                </p:cTn>
                              </p:par>
                              <p:par>
                                <p:cTn id="87" presetID="2" presetClass="entr" presetSubtype="4" fill="hold" nodeType="withEffect">
                                  <p:stCondLst>
                                    <p:cond delay="0"/>
                                  </p:stCondLst>
                                  <p:childTnLst>
                                    <p:set>
                                      <p:cBhvr>
                                        <p:cTn id="88" dur="1" fill="hold">
                                          <p:stCondLst>
                                            <p:cond delay="0"/>
                                          </p:stCondLst>
                                        </p:cTn>
                                        <p:tgtEl>
                                          <p:spTgt spid="35"/>
                                        </p:tgtEl>
                                        <p:attrNameLst>
                                          <p:attrName>style.visibility</p:attrName>
                                        </p:attrNameLst>
                                      </p:cBhvr>
                                      <p:to>
                                        <p:strVal val="visible"/>
                                      </p:to>
                                    </p:set>
                                    <p:anim calcmode="lin" valueType="num">
                                      <p:cBhvr additive="base">
                                        <p:cTn id="89" dur="500" fill="hold"/>
                                        <p:tgtEl>
                                          <p:spTgt spid="35"/>
                                        </p:tgtEl>
                                        <p:attrNameLst>
                                          <p:attrName>ppt_x</p:attrName>
                                        </p:attrNameLst>
                                      </p:cBhvr>
                                      <p:tavLst>
                                        <p:tav tm="0">
                                          <p:val>
                                            <p:strVal val="#ppt_x"/>
                                          </p:val>
                                        </p:tav>
                                        <p:tav tm="100000">
                                          <p:val>
                                            <p:strVal val="#ppt_x"/>
                                          </p:val>
                                        </p:tav>
                                      </p:tavLst>
                                    </p:anim>
                                    <p:anim calcmode="lin" valueType="num">
                                      <p:cBhvr additive="base">
                                        <p:cTn id="90"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sp>
        <p:nvSpPr>
          <p:cNvPr id="11" name="TextBox 28"/>
          <p:cNvSpPr txBox="1"/>
          <p:nvPr/>
        </p:nvSpPr>
        <p:spPr>
          <a:xfrm>
            <a:off x="2442518" y="1734457"/>
            <a:ext cx="1011815" cy="938719"/>
          </a:xfrm>
          <a:prstGeom prst="rect">
            <a:avLst/>
          </a:prstGeom>
          <a:noFill/>
        </p:spPr>
        <p:txBody>
          <a:bodyPr wrap="none" rtlCol="0">
            <a:spAutoFit/>
          </a:bodyPr>
          <a:lstStyle/>
          <a:p>
            <a:r>
              <a:rPr lang="en-US" altLang="zh-CN" sz="5500" dirty="0">
                <a:blipFill>
                  <a:blip r:embed="rId3"/>
                  <a:stretch>
                    <a:fillRect/>
                  </a:stretch>
                </a:blipFill>
                <a:latin typeface="微软雅黑" pitchFamily="34" charset="-122"/>
                <a:ea typeface="微软雅黑" pitchFamily="34" charset="-122"/>
              </a:rPr>
              <a:t>01</a:t>
            </a:r>
            <a:endParaRPr lang="zh-CN" altLang="en-US" sz="5500" dirty="0">
              <a:blipFill>
                <a:blip r:embed="rId3"/>
                <a:stretch>
                  <a:fillRect/>
                </a:stretch>
              </a:blipFill>
              <a:latin typeface="微软雅黑" pitchFamily="34" charset="-122"/>
              <a:ea typeface="微软雅黑" pitchFamily="34" charset="-122"/>
            </a:endParaRPr>
          </a:p>
        </p:txBody>
      </p:sp>
      <p:sp>
        <p:nvSpPr>
          <p:cNvPr id="12" name="_3"/>
          <p:cNvSpPr/>
          <p:nvPr/>
        </p:nvSpPr>
        <p:spPr>
          <a:xfrm>
            <a:off x="3480941" y="1890236"/>
            <a:ext cx="1800493" cy="738664"/>
          </a:xfrm>
          <a:prstGeom prst="rect">
            <a:avLst/>
          </a:prstGeom>
          <a:effectLst/>
        </p:spPr>
        <p:txBody>
          <a:bodyPr wrap="none">
            <a:spAutoFit/>
          </a:bodyPr>
          <a:lstStyle/>
          <a:p>
            <a:r>
              <a:rPr lang="zh-CN" altLang="en-US" sz="4200" dirty="0">
                <a:blipFill>
                  <a:blip r:embed="rId3"/>
                  <a:stretch>
                    <a:fillRect/>
                  </a:stretch>
                </a:blipFill>
                <a:latin typeface="微软雅黑" pitchFamily="34" charset="-122"/>
                <a:ea typeface="微软雅黑" pitchFamily="34" charset="-122"/>
              </a:rPr>
              <a:t>Title bar</a:t>
            </a:r>
          </a:p>
        </p:txBody>
      </p:sp>
      <p:sp>
        <p:nvSpPr>
          <p:cNvPr id="13" name="_3"/>
          <p:cNvSpPr/>
          <p:nvPr/>
        </p:nvSpPr>
        <p:spPr>
          <a:xfrm>
            <a:off x="3508582" y="2482467"/>
            <a:ext cx="1840568" cy="415498"/>
          </a:xfrm>
          <a:prstGeom prst="rect">
            <a:avLst/>
          </a:prstGeom>
          <a:effectLst/>
        </p:spPr>
        <p:txBody>
          <a:bodyPr wrap="none">
            <a:spAutoFit/>
          </a:bodyPr>
          <a:lstStyle/>
          <a:p>
            <a:r>
              <a:rPr lang="en-US" altLang="zh-CN" sz="2100" dirty="0" err="1">
                <a:solidFill>
                  <a:schemeClr val="tx2"/>
                </a:solidFill>
                <a:latin typeface="Times" panose="02020603050405020304" pitchFamily="18" charset="0"/>
                <a:ea typeface="造字工房力黑（非商用）常规体" pitchFamily="50" charset="-122"/>
              </a:rPr>
              <a:t>Lobal</a:t>
            </a:r>
            <a:r>
              <a:rPr lang="en-US" altLang="zh-CN" sz="2100" dirty="0">
                <a:solidFill>
                  <a:schemeClr val="tx2"/>
                </a:solidFill>
                <a:latin typeface="Times" panose="02020603050405020304" pitchFamily="18" charset="0"/>
                <a:ea typeface="造字工房力黑（非商用）常规体" pitchFamily="50" charset="-122"/>
              </a:rPr>
              <a:t> Standard</a:t>
            </a:r>
          </a:p>
        </p:txBody>
      </p:sp>
      <p:sp>
        <p:nvSpPr>
          <p:cNvPr id="22" name="TextBox 36"/>
          <p:cNvSpPr txBox="1"/>
          <p:nvPr/>
        </p:nvSpPr>
        <p:spPr>
          <a:xfrm>
            <a:off x="3517120" y="2807232"/>
            <a:ext cx="3067830" cy="380873"/>
          </a:xfrm>
          <a:prstGeom prst="rect">
            <a:avLst/>
          </a:prstGeom>
          <a:noFill/>
        </p:spPr>
        <p:txBody>
          <a:bodyPr wrap="square" rtlCol="0">
            <a:spAutoFit/>
          </a:bodyPr>
          <a:lstStyle/>
          <a:p>
            <a:pPr>
              <a:lnSpc>
                <a:spcPct val="125000"/>
              </a:lnSpc>
              <a:spcAft>
                <a:spcPts val="600"/>
              </a:spcAft>
            </a:pPr>
            <a:r>
              <a:rPr lang="en-US" altLang="zh-CN" sz="500" dirty="0">
                <a:solidFill>
                  <a:schemeClr val="tx2"/>
                </a:solidFill>
                <a:latin typeface="微软雅黑" panose="020B0503020204020204" pitchFamily="34" charset="-122"/>
                <a:ea typeface="微软雅黑" panose="020B0503020204020204" pitchFamily="34" charset="-122"/>
              </a:rPr>
              <a:t>A Designer can with default text to simulate WhatsApp. would look. It looks even better with your using this text. Whoever evaluates your text cannot evaluate the you write. Your design looks awesome by the same.</a:t>
            </a:r>
            <a:endParaRPr lang="zh-CN" altLang="en-US" sz="500" dirty="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68944801"/>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a14="http://schemas.microsoft.com/office/drawing/2010/main"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childTnLst>
                          </p:cTn>
                        </p:par>
                        <p:par>
                          <p:cTn id="15" fill="hold">
                            <p:stCondLst>
                              <p:cond delay="500"/>
                            </p:stCondLst>
                            <p:childTnLst>
                              <p:par>
                                <p:cTn id="16" presetID="2" presetClass="entr" presetSubtype="2" fill="hold" grpId="0" nodeType="afterEffect">
                                  <p:stCondLst>
                                    <p:cond delay="0"/>
                                  </p:stCondLst>
                                  <p:iterate type="wd">
                                    <p:tmPct val="10000"/>
                                  </p:iterate>
                                  <p:childTnLst>
                                    <p:set>
                                      <p:cBhvr>
                                        <p:cTn id="17" dur="1" fill="hold">
                                          <p:stCondLst>
                                            <p:cond delay="0"/>
                                          </p:stCondLst>
                                        </p:cTn>
                                        <p:tgtEl>
                                          <p:spTgt spid="13">
                                            <p:txEl>
                                              <p:pRg st="0" end="0"/>
                                            </p:txEl>
                                          </p:spTgt>
                                        </p:tgtEl>
                                        <p:attrNameLst>
                                          <p:attrName>style.visibility</p:attrName>
                                        </p:attrNameLst>
                                      </p:cBhvr>
                                      <p:to>
                                        <p:strVal val="visible"/>
                                      </p:to>
                                    </p:set>
                                    <p:anim calcmode="lin" valueType="num">
                                      <p:cBhvr additive="base">
                                        <p:cTn id="18"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build="p"/>
      <p:bldP spid="2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sp>
        <p:nvSpPr>
          <p:cNvPr id="4" name="_3"/>
          <p:cNvSpPr/>
          <p:nvPr/>
        </p:nvSpPr>
        <p:spPr>
          <a:xfrm>
            <a:off x="1733352" y="1611202"/>
            <a:ext cx="5570756" cy="707886"/>
          </a:xfrm>
          <a:prstGeom prst="rect">
            <a:avLst/>
          </a:prstGeom>
          <a:noFill/>
        </p:spPr>
        <p:txBody>
          <a:bodyPr wrap="square" rtlCol="0" anchor="ctr">
            <a:spAutoFit/>
          </a:bodyPr>
          <a:lstStyle/>
          <a:p>
            <a:pPr algn="ctr" defTabSz="914400" fontAlgn="base">
              <a:spcBef>
                <a:spcPct val="0"/>
              </a:spcBef>
              <a:spcAft>
                <a:spcPct val="0"/>
              </a:spcAft>
            </a:pPr>
            <a:r>
              <a:rPr lang="zh-CN" altLang="en-US" sz="4000" dirty="0">
                <a:blipFill dpi="0" rotWithShape="1">
                  <a:blip r:embed="rId3"/>
                  <a:srcRect/>
                  <a:stretch>
                    <a:fillRect/>
                  </a:stretch>
                </a:blipFill>
                <a:effectLst>
                  <a:innerShdw blurRad="63500" dist="50800" dir="18900000">
                    <a:prstClr val="black">
                      <a:alpha val="30000"/>
                    </a:prstClr>
                  </a:innerShdw>
                </a:effectLst>
                <a:latin typeface="微软雅黑" pitchFamily="34" charset="-122"/>
                <a:ea typeface="微软雅黑" pitchFamily="34" charset="-122"/>
                <a:cs typeface="Arial" panose="020B0604020202020204" pitchFamily="34" charset="0"/>
              </a:rPr>
              <a:t>Thanks for admiring</a:t>
            </a:r>
          </a:p>
        </p:txBody>
      </p:sp>
      <p:sp>
        <p:nvSpPr>
          <p:cNvPr id="5" name="TextBox 36"/>
          <p:cNvSpPr txBox="1"/>
          <p:nvPr/>
        </p:nvSpPr>
        <p:spPr>
          <a:xfrm>
            <a:off x="2497028" y="2566784"/>
            <a:ext cx="4020330" cy="323165"/>
          </a:xfrm>
          <a:prstGeom prst="rect">
            <a:avLst/>
          </a:prstGeom>
          <a:noFill/>
        </p:spPr>
        <p:txBody>
          <a:bodyPr wrap="square" rtlCol="0">
            <a:spAutoFit/>
          </a:bodyPr>
          <a:lstStyle/>
          <a:p>
            <a:pPr algn="ctr">
              <a:lnSpc>
                <a:spcPct val="125000"/>
              </a:lnSpc>
              <a:spcAft>
                <a:spcPts val="600"/>
              </a:spcAft>
            </a:pPr>
            <a:r>
              <a:rPr lang="en-US" altLang="zh-CN" sz="600" dirty="0">
                <a:solidFill>
                  <a:srgbClr val="080808"/>
                </a:solidFill>
                <a:latin typeface="微软雅黑" pitchFamily="34" charset="-122"/>
                <a:ea typeface="微软雅黑" pitchFamily="34" charset="-122"/>
              </a:rPr>
              <a:t>A Designer can with default text to simulate WhatsApp. would look. It looks even better with your using this text. Whoever evaluates your text cannot evaluate the</a:t>
            </a:r>
            <a:endParaRPr lang="zh-CN" altLang="en-US" sz="600" dirty="0">
              <a:solidFill>
                <a:srgbClr val="080808"/>
              </a:solidFill>
              <a:latin typeface="微软雅黑" pitchFamily="34" charset="-122"/>
              <a:ea typeface="微软雅黑" pitchFamily="34" charset="-122"/>
            </a:endParaRPr>
          </a:p>
        </p:txBody>
      </p:sp>
    </p:spTree>
    <p:extLst>
      <p:ext uri="{BB962C8B-B14F-4D97-AF65-F5344CB8AC3E}">
        <p14:creationId xmlns:p14="http://schemas.microsoft.com/office/powerpoint/2010/main" val="2307249186"/>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a14="http://schemas.microsoft.com/office/drawing/2010/main"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淘宝店chenying0907出品 5"/>
          <p:cNvSpPr txBox="1"/>
          <p:nvPr/>
        </p:nvSpPr>
        <p:spPr>
          <a:xfrm>
            <a:off x="3818973" y="158344"/>
            <a:ext cx="1470384" cy="338554"/>
          </a:xfrm>
          <a:prstGeom prst="rect">
            <a:avLst/>
          </a:prstGeom>
          <a:noFill/>
        </p:spPr>
        <p:txBody>
          <a:bodyPr wrap="square" rtlCol="0">
            <a:spAutoFit/>
          </a:bodyPr>
          <a:lstStyle/>
          <a:p>
            <a:r>
              <a:rPr lang="zh-CN" altLang="en-US" sz="1600" dirty="0">
                <a:solidFill>
                  <a:schemeClr val="tx2"/>
                </a:solidFill>
                <a:latin typeface="微软雅黑" pitchFamily="34" charset="-122"/>
                <a:ea typeface="微软雅黑" pitchFamily="34" charset="-122"/>
              </a:rPr>
              <a:t>Title bar</a:t>
            </a:r>
          </a:p>
        </p:txBody>
      </p:sp>
      <p:sp>
        <p:nvSpPr>
          <p:cNvPr id="3" name="1"/>
          <p:cNvSpPr>
            <a:spLocks noChangeArrowheads="1"/>
          </p:cNvSpPr>
          <p:nvPr/>
        </p:nvSpPr>
        <p:spPr bwMode="auto">
          <a:xfrm>
            <a:off x="2552701" y="1821656"/>
            <a:ext cx="2308622" cy="814388"/>
          </a:xfrm>
          <a:prstGeom prst="rect">
            <a:avLst/>
          </a:prstGeom>
          <a:solidFill>
            <a:schemeClr val="accent1"/>
          </a:solidFill>
          <a:ln>
            <a:noFill/>
          </a:ln>
          <a:extLst/>
        </p:spPr>
        <p:txBody>
          <a:bodyPr anchor="ctr"/>
          <a:lstStyle/>
          <a:p>
            <a:pPr algn="ctr"/>
            <a:endParaRPr lang="zh-CN" altLang="zh-CN">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 name="1"/>
          <p:cNvSpPr>
            <a:spLocks noChangeArrowheads="1"/>
          </p:cNvSpPr>
          <p:nvPr/>
        </p:nvSpPr>
        <p:spPr bwMode="auto">
          <a:xfrm>
            <a:off x="2552700" y="3062287"/>
            <a:ext cx="2912269" cy="814388"/>
          </a:xfrm>
          <a:prstGeom prst="rect">
            <a:avLst/>
          </a:prstGeom>
          <a:solidFill>
            <a:schemeClr val="accent2"/>
          </a:solidFill>
          <a:ln>
            <a:noFill/>
          </a:ln>
          <a:extLst/>
        </p:spPr>
        <p:txBody>
          <a:bodyPr anchor="ctr"/>
          <a:lstStyle/>
          <a:p>
            <a:pPr algn="ctr"/>
            <a:endParaRPr lang="zh-CN" altLang="zh-CN">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 name="Oval 109"/>
          <p:cNvSpPr>
            <a:spLocks noChangeArrowheads="1"/>
          </p:cNvSpPr>
          <p:nvPr/>
        </p:nvSpPr>
        <p:spPr bwMode="auto">
          <a:xfrm>
            <a:off x="2045494" y="1821656"/>
            <a:ext cx="134541" cy="138113"/>
          </a:xfrm>
          <a:prstGeom prst="ellipse">
            <a:avLst/>
          </a:prstGeom>
          <a:solidFill>
            <a:schemeClr val="accent1"/>
          </a:solidFill>
          <a:ln>
            <a:noFill/>
          </a:ln>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zh-CN">
              <a:solidFill>
                <a:schemeClr val="tx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7" name="Freeform 110"/>
          <p:cNvSpPr>
            <a:spLocks noChangeArrowheads="1"/>
          </p:cNvSpPr>
          <p:nvPr/>
        </p:nvSpPr>
        <p:spPr bwMode="auto">
          <a:xfrm>
            <a:off x="1952625" y="1972866"/>
            <a:ext cx="320279" cy="622697"/>
          </a:xfrm>
          <a:custGeom>
            <a:avLst/>
            <a:gdLst>
              <a:gd name="T0" fmla="*/ 87 w 87"/>
              <a:gd name="T1" fmla="*/ 25 h 168"/>
              <a:gd name="T2" fmla="*/ 62 w 87"/>
              <a:gd name="T3" fmla="*/ 0 h 168"/>
              <a:gd name="T4" fmla="*/ 37 w 87"/>
              <a:gd name="T5" fmla="*/ 0 h 168"/>
              <a:gd name="T6" fmla="*/ 35 w 87"/>
              <a:gd name="T7" fmla="*/ 0 h 168"/>
              <a:gd name="T8" fmla="*/ 25 w 87"/>
              <a:gd name="T9" fmla="*/ 0 h 168"/>
              <a:gd name="T10" fmla="*/ 0 w 87"/>
              <a:gd name="T11" fmla="*/ 25 h 168"/>
              <a:gd name="T12" fmla="*/ 0 w 87"/>
              <a:gd name="T13" fmla="*/ 25 h 168"/>
              <a:gd name="T14" fmla="*/ 0 w 87"/>
              <a:gd name="T15" fmla="*/ 73 h 168"/>
              <a:gd name="T16" fmla="*/ 8 w 87"/>
              <a:gd name="T17" fmla="*/ 81 h 168"/>
              <a:gd name="T18" fmla="*/ 16 w 87"/>
              <a:gd name="T19" fmla="*/ 73 h 168"/>
              <a:gd name="T20" fmla="*/ 16 w 87"/>
              <a:gd name="T21" fmla="*/ 45 h 168"/>
              <a:gd name="T22" fmla="*/ 16 w 87"/>
              <a:gd name="T23" fmla="*/ 28 h 168"/>
              <a:gd name="T24" fmla="*/ 20 w 87"/>
              <a:gd name="T25" fmla="*/ 28 h 168"/>
              <a:gd name="T26" fmla="*/ 20 w 87"/>
              <a:gd name="T27" fmla="*/ 46 h 168"/>
              <a:gd name="T28" fmla="*/ 20 w 87"/>
              <a:gd name="T29" fmla="*/ 77 h 168"/>
              <a:gd name="T30" fmla="*/ 20 w 87"/>
              <a:gd name="T31" fmla="*/ 81 h 168"/>
              <a:gd name="T32" fmla="*/ 20 w 87"/>
              <a:gd name="T33" fmla="*/ 157 h 168"/>
              <a:gd name="T34" fmla="*/ 31 w 87"/>
              <a:gd name="T35" fmla="*/ 168 h 168"/>
              <a:gd name="T36" fmla="*/ 41 w 87"/>
              <a:gd name="T37" fmla="*/ 157 h 168"/>
              <a:gd name="T38" fmla="*/ 41 w 87"/>
              <a:gd name="T39" fmla="*/ 81 h 168"/>
              <a:gd name="T40" fmla="*/ 46 w 87"/>
              <a:gd name="T41" fmla="*/ 81 h 168"/>
              <a:gd name="T42" fmla="*/ 46 w 87"/>
              <a:gd name="T43" fmla="*/ 157 h 168"/>
              <a:gd name="T44" fmla="*/ 56 w 87"/>
              <a:gd name="T45" fmla="*/ 168 h 168"/>
              <a:gd name="T46" fmla="*/ 67 w 87"/>
              <a:gd name="T47" fmla="*/ 157 h 168"/>
              <a:gd name="T48" fmla="*/ 67 w 87"/>
              <a:gd name="T49" fmla="*/ 81 h 168"/>
              <a:gd name="T50" fmla="*/ 67 w 87"/>
              <a:gd name="T51" fmla="*/ 77 h 168"/>
              <a:gd name="T52" fmla="*/ 67 w 87"/>
              <a:gd name="T53" fmla="*/ 46 h 168"/>
              <a:gd name="T54" fmla="*/ 67 w 87"/>
              <a:gd name="T55" fmla="*/ 28 h 168"/>
              <a:gd name="T56" fmla="*/ 71 w 87"/>
              <a:gd name="T57" fmla="*/ 28 h 168"/>
              <a:gd name="T58" fmla="*/ 71 w 87"/>
              <a:gd name="T59" fmla="*/ 45 h 168"/>
              <a:gd name="T60" fmla="*/ 71 w 87"/>
              <a:gd name="T61" fmla="*/ 73 h 168"/>
              <a:gd name="T62" fmla="*/ 79 w 87"/>
              <a:gd name="T63" fmla="*/ 81 h 168"/>
              <a:gd name="T64" fmla="*/ 87 w 87"/>
              <a:gd name="T65" fmla="*/ 73 h 168"/>
              <a:gd name="T66" fmla="*/ 87 w 87"/>
              <a:gd name="T67" fmla="*/ 25 h 168"/>
              <a:gd name="T68" fmla="*/ 87 w 87"/>
              <a:gd name="T69" fmla="*/ 25 h 16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7"/>
              <a:gd name="T106" fmla="*/ 0 h 168"/>
              <a:gd name="T107" fmla="*/ 87 w 87"/>
              <a:gd name="T108" fmla="*/ 168 h 16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7" h="168">
                <a:moveTo>
                  <a:pt x="87" y="25"/>
                </a:moveTo>
                <a:cubicBezTo>
                  <a:pt x="87" y="11"/>
                  <a:pt x="75" y="0"/>
                  <a:pt x="62" y="0"/>
                </a:cubicBezTo>
                <a:cubicBezTo>
                  <a:pt x="37" y="0"/>
                  <a:pt x="37" y="0"/>
                  <a:pt x="37" y="0"/>
                </a:cubicBezTo>
                <a:cubicBezTo>
                  <a:pt x="35" y="0"/>
                  <a:pt x="35" y="0"/>
                  <a:pt x="35" y="0"/>
                </a:cubicBezTo>
                <a:cubicBezTo>
                  <a:pt x="25" y="0"/>
                  <a:pt x="25" y="0"/>
                  <a:pt x="25" y="0"/>
                </a:cubicBezTo>
                <a:cubicBezTo>
                  <a:pt x="12" y="0"/>
                  <a:pt x="0" y="11"/>
                  <a:pt x="0" y="25"/>
                </a:cubicBezTo>
                <a:cubicBezTo>
                  <a:pt x="0" y="25"/>
                  <a:pt x="0" y="25"/>
                  <a:pt x="0" y="25"/>
                </a:cubicBezTo>
                <a:cubicBezTo>
                  <a:pt x="0" y="73"/>
                  <a:pt x="0" y="73"/>
                  <a:pt x="0" y="73"/>
                </a:cubicBezTo>
                <a:cubicBezTo>
                  <a:pt x="0" y="78"/>
                  <a:pt x="4" y="81"/>
                  <a:pt x="8" y="81"/>
                </a:cubicBezTo>
                <a:cubicBezTo>
                  <a:pt x="13" y="81"/>
                  <a:pt x="16" y="78"/>
                  <a:pt x="16" y="73"/>
                </a:cubicBezTo>
                <a:cubicBezTo>
                  <a:pt x="16" y="45"/>
                  <a:pt x="16" y="45"/>
                  <a:pt x="16" y="45"/>
                </a:cubicBezTo>
                <a:cubicBezTo>
                  <a:pt x="16" y="28"/>
                  <a:pt x="16" y="28"/>
                  <a:pt x="16" y="28"/>
                </a:cubicBezTo>
                <a:cubicBezTo>
                  <a:pt x="20" y="28"/>
                  <a:pt x="20" y="28"/>
                  <a:pt x="20" y="28"/>
                </a:cubicBezTo>
                <a:cubicBezTo>
                  <a:pt x="20" y="46"/>
                  <a:pt x="20" y="46"/>
                  <a:pt x="20" y="46"/>
                </a:cubicBezTo>
                <a:cubicBezTo>
                  <a:pt x="20" y="77"/>
                  <a:pt x="20" y="77"/>
                  <a:pt x="20" y="77"/>
                </a:cubicBezTo>
                <a:cubicBezTo>
                  <a:pt x="20" y="81"/>
                  <a:pt x="20" y="81"/>
                  <a:pt x="20" y="81"/>
                </a:cubicBezTo>
                <a:cubicBezTo>
                  <a:pt x="20" y="157"/>
                  <a:pt x="20" y="157"/>
                  <a:pt x="20" y="157"/>
                </a:cubicBezTo>
                <a:cubicBezTo>
                  <a:pt x="20" y="163"/>
                  <a:pt x="25" y="168"/>
                  <a:pt x="31" y="168"/>
                </a:cubicBezTo>
                <a:cubicBezTo>
                  <a:pt x="37" y="168"/>
                  <a:pt x="41" y="163"/>
                  <a:pt x="41" y="157"/>
                </a:cubicBezTo>
                <a:cubicBezTo>
                  <a:pt x="41" y="81"/>
                  <a:pt x="41" y="81"/>
                  <a:pt x="41" y="81"/>
                </a:cubicBezTo>
                <a:cubicBezTo>
                  <a:pt x="46" y="81"/>
                  <a:pt x="46" y="81"/>
                  <a:pt x="46" y="81"/>
                </a:cubicBezTo>
                <a:cubicBezTo>
                  <a:pt x="46" y="157"/>
                  <a:pt x="46" y="157"/>
                  <a:pt x="46" y="157"/>
                </a:cubicBezTo>
                <a:cubicBezTo>
                  <a:pt x="46" y="163"/>
                  <a:pt x="50" y="168"/>
                  <a:pt x="56" y="168"/>
                </a:cubicBezTo>
                <a:cubicBezTo>
                  <a:pt x="62" y="168"/>
                  <a:pt x="67" y="163"/>
                  <a:pt x="67" y="157"/>
                </a:cubicBezTo>
                <a:cubicBezTo>
                  <a:pt x="67" y="81"/>
                  <a:pt x="67" y="81"/>
                  <a:pt x="67" y="81"/>
                </a:cubicBezTo>
                <a:cubicBezTo>
                  <a:pt x="67" y="77"/>
                  <a:pt x="67" y="77"/>
                  <a:pt x="67" y="77"/>
                </a:cubicBezTo>
                <a:cubicBezTo>
                  <a:pt x="67" y="46"/>
                  <a:pt x="67" y="46"/>
                  <a:pt x="67" y="46"/>
                </a:cubicBezTo>
                <a:cubicBezTo>
                  <a:pt x="67" y="28"/>
                  <a:pt x="67" y="28"/>
                  <a:pt x="67" y="28"/>
                </a:cubicBezTo>
                <a:cubicBezTo>
                  <a:pt x="71" y="28"/>
                  <a:pt x="71" y="28"/>
                  <a:pt x="71" y="28"/>
                </a:cubicBezTo>
                <a:cubicBezTo>
                  <a:pt x="71" y="45"/>
                  <a:pt x="71" y="45"/>
                  <a:pt x="71" y="45"/>
                </a:cubicBezTo>
                <a:cubicBezTo>
                  <a:pt x="71" y="73"/>
                  <a:pt x="71" y="73"/>
                  <a:pt x="71" y="73"/>
                </a:cubicBezTo>
                <a:cubicBezTo>
                  <a:pt x="71" y="78"/>
                  <a:pt x="74" y="81"/>
                  <a:pt x="79" y="81"/>
                </a:cubicBezTo>
                <a:cubicBezTo>
                  <a:pt x="83" y="81"/>
                  <a:pt x="87" y="78"/>
                  <a:pt x="87" y="73"/>
                </a:cubicBezTo>
                <a:cubicBezTo>
                  <a:pt x="87" y="25"/>
                  <a:pt x="87" y="25"/>
                  <a:pt x="87" y="25"/>
                </a:cubicBezTo>
                <a:cubicBezTo>
                  <a:pt x="87" y="25"/>
                  <a:pt x="87" y="25"/>
                  <a:pt x="87" y="25"/>
                </a:cubicBezTo>
                <a:close/>
              </a:path>
            </a:pathLst>
          </a:custGeom>
          <a:solidFill>
            <a:schemeClr val="accent1"/>
          </a:solidFill>
          <a:ln>
            <a:noFill/>
          </a:ln>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zh-CN">
              <a:solidFill>
                <a:schemeClr val="tx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8" name="Oval 111"/>
          <p:cNvSpPr>
            <a:spLocks noChangeArrowheads="1"/>
          </p:cNvSpPr>
          <p:nvPr/>
        </p:nvSpPr>
        <p:spPr bwMode="auto">
          <a:xfrm>
            <a:off x="2045494" y="1821656"/>
            <a:ext cx="134541" cy="138113"/>
          </a:xfrm>
          <a:prstGeom prst="ellipse">
            <a:avLst/>
          </a:prstGeom>
          <a:solidFill>
            <a:schemeClr val="accent1"/>
          </a:solidFill>
          <a:ln>
            <a:noFill/>
          </a:ln>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zh-CN">
              <a:solidFill>
                <a:schemeClr val="tx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9" name="Freeform 112"/>
          <p:cNvSpPr>
            <a:spLocks noChangeArrowheads="1"/>
          </p:cNvSpPr>
          <p:nvPr/>
        </p:nvSpPr>
        <p:spPr bwMode="auto">
          <a:xfrm>
            <a:off x="1952625" y="1972866"/>
            <a:ext cx="320279" cy="622697"/>
          </a:xfrm>
          <a:custGeom>
            <a:avLst/>
            <a:gdLst>
              <a:gd name="T0" fmla="*/ 87 w 87"/>
              <a:gd name="T1" fmla="*/ 25 h 168"/>
              <a:gd name="T2" fmla="*/ 62 w 87"/>
              <a:gd name="T3" fmla="*/ 0 h 168"/>
              <a:gd name="T4" fmla="*/ 37 w 87"/>
              <a:gd name="T5" fmla="*/ 0 h 168"/>
              <a:gd name="T6" fmla="*/ 35 w 87"/>
              <a:gd name="T7" fmla="*/ 0 h 168"/>
              <a:gd name="T8" fmla="*/ 25 w 87"/>
              <a:gd name="T9" fmla="*/ 0 h 168"/>
              <a:gd name="T10" fmla="*/ 0 w 87"/>
              <a:gd name="T11" fmla="*/ 25 h 168"/>
              <a:gd name="T12" fmla="*/ 0 w 87"/>
              <a:gd name="T13" fmla="*/ 25 h 168"/>
              <a:gd name="T14" fmla="*/ 0 w 87"/>
              <a:gd name="T15" fmla="*/ 73 h 168"/>
              <a:gd name="T16" fmla="*/ 8 w 87"/>
              <a:gd name="T17" fmla="*/ 81 h 168"/>
              <a:gd name="T18" fmla="*/ 16 w 87"/>
              <a:gd name="T19" fmla="*/ 73 h 168"/>
              <a:gd name="T20" fmla="*/ 16 w 87"/>
              <a:gd name="T21" fmla="*/ 45 h 168"/>
              <a:gd name="T22" fmla="*/ 16 w 87"/>
              <a:gd name="T23" fmla="*/ 28 h 168"/>
              <a:gd name="T24" fmla="*/ 20 w 87"/>
              <a:gd name="T25" fmla="*/ 28 h 168"/>
              <a:gd name="T26" fmla="*/ 20 w 87"/>
              <a:gd name="T27" fmla="*/ 46 h 168"/>
              <a:gd name="T28" fmla="*/ 20 w 87"/>
              <a:gd name="T29" fmla="*/ 77 h 168"/>
              <a:gd name="T30" fmla="*/ 20 w 87"/>
              <a:gd name="T31" fmla="*/ 81 h 168"/>
              <a:gd name="T32" fmla="*/ 20 w 87"/>
              <a:gd name="T33" fmla="*/ 157 h 168"/>
              <a:gd name="T34" fmla="*/ 31 w 87"/>
              <a:gd name="T35" fmla="*/ 168 h 168"/>
              <a:gd name="T36" fmla="*/ 41 w 87"/>
              <a:gd name="T37" fmla="*/ 157 h 168"/>
              <a:gd name="T38" fmla="*/ 41 w 87"/>
              <a:gd name="T39" fmla="*/ 81 h 168"/>
              <a:gd name="T40" fmla="*/ 46 w 87"/>
              <a:gd name="T41" fmla="*/ 81 h 168"/>
              <a:gd name="T42" fmla="*/ 46 w 87"/>
              <a:gd name="T43" fmla="*/ 157 h 168"/>
              <a:gd name="T44" fmla="*/ 56 w 87"/>
              <a:gd name="T45" fmla="*/ 168 h 168"/>
              <a:gd name="T46" fmla="*/ 67 w 87"/>
              <a:gd name="T47" fmla="*/ 157 h 168"/>
              <a:gd name="T48" fmla="*/ 67 w 87"/>
              <a:gd name="T49" fmla="*/ 81 h 168"/>
              <a:gd name="T50" fmla="*/ 67 w 87"/>
              <a:gd name="T51" fmla="*/ 77 h 168"/>
              <a:gd name="T52" fmla="*/ 67 w 87"/>
              <a:gd name="T53" fmla="*/ 46 h 168"/>
              <a:gd name="T54" fmla="*/ 67 w 87"/>
              <a:gd name="T55" fmla="*/ 28 h 168"/>
              <a:gd name="T56" fmla="*/ 71 w 87"/>
              <a:gd name="T57" fmla="*/ 28 h 168"/>
              <a:gd name="T58" fmla="*/ 71 w 87"/>
              <a:gd name="T59" fmla="*/ 45 h 168"/>
              <a:gd name="T60" fmla="*/ 71 w 87"/>
              <a:gd name="T61" fmla="*/ 73 h 168"/>
              <a:gd name="T62" fmla="*/ 79 w 87"/>
              <a:gd name="T63" fmla="*/ 81 h 168"/>
              <a:gd name="T64" fmla="*/ 87 w 87"/>
              <a:gd name="T65" fmla="*/ 73 h 168"/>
              <a:gd name="T66" fmla="*/ 87 w 87"/>
              <a:gd name="T67" fmla="*/ 25 h 168"/>
              <a:gd name="T68" fmla="*/ 87 w 87"/>
              <a:gd name="T69" fmla="*/ 25 h 16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7"/>
              <a:gd name="T106" fmla="*/ 0 h 168"/>
              <a:gd name="T107" fmla="*/ 87 w 87"/>
              <a:gd name="T108" fmla="*/ 168 h 16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7" h="168">
                <a:moveTo>
                  <a:pt x="87" y="25"/>
                </a:moveTo>
                <a:cubicBezTo>
                  <a:pt x="87" y="11"/>
                  <a:pt x="75" y="0"/>
                  <a:pt x="62" y="0"/>
                </a:cubicBezTo>
                <a:cubicBezTo>
                  <a:pt x="37" y="0"/>
                  <a:pt x="37" y="0"/>
                  <a:pt x="37" y="0"/>
                </a:cubicBezTo>
                <a:cubicBezTo>
                  <a:pt x="35" y="0"/>
                  <a:pt x="35" y="0"/>
                  <a:pt x="35" y="0"/>
                </a:cubicBezTo>
                <a:cubicBezTo>
                  <a:pt x="25" y="0"/>
                  <a:pt x="25" y="0"/>
                  <a:pt x="25" y="0"/>
                </a:cubicBezTo>
                <a:cubicBezTo>
                  <a:pt x="12" y="0"/>
                  <a:pt x="0" y="11"/>
                  <a:pt x="0" y="25"/>
                </a:cubicBezTo>
                <a:cubicBezTo>
                  <a:pt x="0" y="25"/>
                  <a:pt x="0" y="25"/>
                  <a:pt x="0" y="25"/>
                </a:cubicBezTo>
                <a:cubicBezTo>
                  <a:pt x="0" y="73"/>
                  <a:pt x="0" y="73"/>
                  <a:pt x="0" y="73"/>
                </a:cubicBezTo>
                <a:cubicBezTo>
                  <a:pt x="0" y="78"/>
                  <a:pt x="4" y="81"/>
                  <a:pt x="8" y="81"/>
                </a:cubicBezTo>
                <a:cubicBezTo>
                  <a:pt x="13" y="81"/>
                  <a:pt x="16" y="78"/>
                  <a:pt x="16" y="73"/>
                </a:cubicBezTo>
                <a:cubicBezTo>
                  <a:pt x="16" y="45"/>
                  <a:pt x="16" y="45"/>
                  <a:pt x="16" y="45"/>
                </a:cubicBezTo>
                <a:cubicBezTo>
                  <a:pt x="16" y="28"/>
                  <a:pt x="16" y="28"/>
                  <a:pt x="16" y="28"/>
                </a:cubicBezTo>
                <a:cubicBezTo>
                  <a:pt x="20" y="28"/>
                  <a:pt x="20" y="28"/>
                  <a:pt x="20" y="28"/>
                </a:cubicBezTo>
                <a:cubicBezTo>
                  <a:pt x="20" y="46"/>
                  <a:pt x="20" y="46"/>
                  <a:pt x="20" y="46"/>
                </a:cubicBezTo>
                <a:cubicBezTo>
                  <a:pt x="20" y="77"/>
                  <a:pt x="20" y="77"/>
                  <a:pt x="20" y="77"/>
                </a:cubicBezTo>
                <a:cubicBezTo>
                  <a:pt x="20" y="81"/>
                  <a:pt x="20" y="81"/>
                  <a:pt x="20" y="81"/>
                </a:cubicBezTo>
                <a:cubicBezTo>
                  <a:pt x="20" y="157"/>
                  <a:pt x="20" y="157"/>
                  <a:pt x="20" y="157"/>
                </a:cubicBezTo>
                <a:cubicBezTo>
                  <a:pt x="20" y="163"/>
                  <a:pt x="25" y="168"/>
                  <a:pt x="31" y="168"/>
                </a:cubicBezTo>
                <a:cubicBezTo>
                  <a:pt x="37" y="168"/>
                  <a:pt x="41" y="163"/>
                  <a:pt x="41" y="157"/>
                </a:cubicBezTo>
                <a:cubicBezTo>
                  <a:pt x="41" y="81"/>
                  <a:pt x="41" y="81"/>
                  <a:pt x="41" y="81"/>
                </a:cubicBezTo>
                <a:cubicBezTo>
                  <a:pt x="46" y="81"/>
                  <a:pt x="46" y="81"/>
                  <a:pt x="46" y="81"/>
                </a:cubicBezTo>
                <a:cubicBezTo>
                  <a:pt x="46" y="157"/>
                  <a:pt x="46" y="157"/>
                  <a:pt x="46" y="157"/>
                </a:cubicBezTo>
                <a:cubicBezTo>
                  <a:pt x="46" y="163"/>
                  <a:pt x="50" y="168"/>
                  <a:pt x="56" y="168"/>
                </a:cubicBezTo>
                <a:cubicBezTo>
                  <a:pt x="62" y="168"/>
                  <a:pt x="67" y="163"/>
                  <a:pt x="67" y="157"/>
                </a:cubicBezTo>
                <a:cubicBezTo>
                  <a:pt x="67" y="81"/>
                  <a:pt x="67" y="81"/>
                  <a:pt x="67" y="81"/>
                </a:cubicBezTo>
                <a:cubicBezTo>
                  <a:pt x="67" y="77"/>
                  <a:pt x="67" y="77"/>
                  <a:pt x="67" y="77"/>
                </a:cubicBezTo>
                <a:cubicBezTo>
                  <a:pt x="67" y="46"/>
                  <a:pt x="67" y="46"/>
                  <a:pt x="67" y="46"/>
                </a:cubicBezTo>
                <a:cubicBezTo>
                  <a:pt x="67" y="28"/>
                  <a:pt x="67" y="28"/>
                  <a:pt x="67" y="28"/>
                </a:cubicBezTo>
                <a:cubicBezTo>
                  <a:pt x="71" y="28"/>
                  <a:pt x="71" y="28"/>
                  <a:pt x="71" y="28"/>
                </a:cubicBezTo>
                <a:cubicBezTo>
                  <a:pt x="71" y="45"/>
                  <a:pt x="71" y="45"/>
                  <a:pt x="71" y="45"/>
                </a:cubicBezTo>
                <a:cubicBezTo>
                  <a:pt x="71" y="73"/>
                  <a:pt x="71" y="73"/>
                  <a:pt x="71" y="73"/>
                </a:cubicBezTo>
                <a:cubicBezTo>
                  <a:pt x="71" y="78"/>
                  <a:pt x="74" y="81"/>
                  <a:pt x="79" y="81"/>
                </a:cubicBezTo>
                <a:cubicBezTo>
                  <a:pt x="83" y="81"/>
                  <a:pt x="87" y="78"/>
                  <a:pt x="87" y="73"/>
                </a:cubicBezTo>
                <a:cubicBezTo>
                  <a:pt x="87" y="25"/>
                  <a:pt x="87" y="25"/>
                  <a:pt x="87" y="25"/>
                </a:cubicBezTo>
                <a:cubicBezTo>
                  <a:pt x="87" y="25"/>
                  <a:pt x="87" y="25"/>
                  <a:pt x="87" y="25"/>
                </a:cubicBezTo>
                <a:close/>
              </a:path>
            </a:pathLst>
          </a:custGeom>
          <a:solidFill>
            <a:schemeClr val="accent1"/>
          </a:solidFill>
          <a:ln>
            <a:noFill/>
          </a:ln>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zh-CN">
              <a:solidFill>
                <a:schemeClr val="tx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0" name="Oval 5"/>
          <p:cNvSpPr>
            <a:spLocks noChangeArrowheads="1"/>
          </p:cNvSpPr>
          <p:nvPr/>
        </p:nvSpPr>
        <p:spPr bwMode="auto">
          <a:xfrm>
            <a:off x="2059781" y="3062288"/>
            <a:ext cx="134541" cy="135731"/>
          </a:xfrm>
          <a:prstGeom prst="ellipse">
            <a:avLst/>
          </a:prstGeom>
          <a:solidFill>
            <a:schemeClr val="accent2"/>
          </a:solidFill>
          <a:ln>
            <a:noFill/>
          </a:ln>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zh-CN">
              <a:solidFill>
                <a:schemeClr val="tx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1" name="Freeform 6"/>
          <p:cNvSpPr>
            <a:spLocks noChangeArrowheads="1"/>
          </p:cNvSpPr>
          <p:nvPr/>
        </p:nvSpPr>
        <p:spPr bwMode="auto">
          <a:xfrm>
            <a:off x="1952625" y="3213497"/>
            <a:ext cx="347663" cy="628650"/>
          </a:xfrm>
          <a:custGeom>
            <a:avLst/>
            <a:gdLst>
              <a:gd name="T0" fmla="*/ 94 w 95"/>
              <a:gd name="T1" fmla="*/ 63 h 166"/>
              <a:gd name="T2" fmla="*/ 80 w 95"/>
              <a:gd name="T3" fmla="*/ 18 h 166"/>
              <a:gd name="T4" fmla="*/ 79 w 95"/>
              <a:gd name="T5" fmla="*/ 18 h 166"/>
              <a:gd name="T6" fmla="*/ 56 w 95"/>
              <a:gd name="T7" fmla="*/ 0 h 166"/>
              <a:gd name="T8" fmla="*/ 49 w 95"/>
              <a:gd name="T9" fmla="*/ 0 h 166"/>
              <a:gd name="T10" fmla="*/ 46 w 95"/>
              <a:gd name="T11" fmla="*/ 0 h 166"/>
              <a:gd name="T12" fmla="*/ 39 w 95"/>
              <a:gd name="T13" fmla="*/ 0 h 166"/>
              <a:gd name="T14" fmla="*/ 16 w 95"/>
              <a:gd name="T15" fmla="*/ 18 h 166"/>
              <a:gd name="T16" fmla="*/ 15 w 95"/>
              <a:gd name="T17" fmla="*/ 18 h 166"/>
              <a:gd name="T18" fmla="*/ 1 w 95"/>
              <a:gd name="T19" fmla="*/ 63 h 166"/>
              <a:gd name="T20" fmla="*/ 5 w 95"/>
              <a:gd name="T21" fmla="*/ 73 h 166"/>
              <a:gd name="T22" fmla="*/ 15 w 95"/>
              <a:gd name="T23" fmla="*/ 68 h 166"/>
              <a:gd name="T24" fmla="*/ 28 w 95"/>
              <a:gd name="T25" fmla="*/ 25 h 166"/>
              <a:gd name="T26" fmla="*/ 32 w 95"/>
              <a:gd name="T27" fmla="*/ 25 h 166"/>
              <a:gd name="T28" fmla="*/ 8 w 95"/>
              <a:gd name="T29" fmla="*/ 99 h 166"/>
              <a:gd name="T30" fmla="*/ 27 w 95"/>
              <a:gd name="T31" fmla="*/ 99 h 166"/>
              <a:gd name="T32" fmla="*/ 27 w 95"/>
              <a:gd name="T33" fmla="*/ 158 h 166"/>
              <a:gd name="T34" fmla="*/ 36 w 95"/>
              <a:gd name="T35" fmla="*/ 166 h 166"/>
              <a:gd name="T36" fmla="*/ 44 w 95"/>
              <a:gd name="T37" fmla="*/ 158 h 166"/>
              <a:gd name="T38" fmla="*/ 44 w 95"/>
              <a:gd name="T39" fmla="*/ 99 h 166"/>
              <a:gd name="T40" fmla="*/ 51 w 95"/>
              <a:gd name="T41" fmla="*/ 99 h 166"/>
              <a:gd name="T42" fmla="*/ 51 w 95"/>
              <a:gd name="T43" fmla="*/ 158 h 166"/>
              <a:gd name="T44" fmla="*/ 59 w 95"/>
              <a:gd name="T45" fmla="*/ 166 h 166"/>
              <a:gd name="T46" fmla="*/ 68 w 95"/>
              <a:gd name="T47" fmla="*/ 158 h 166"/>
              <a:gd name="T48" fmla="*/ 68 w 95"/>
              <a:gd name="T49" fmla="*/ 99 h 166"/>
              <a:gd name="T50" fmla="*/ 87 w 95"/>
              <a:gd name="T51" fmla="*/ 99 h 166"/>
              <a:gd name="T52" fmla="*/ 63 w 95"/>
              <a:gd name="T53" fmla="*/ 25 h 166"/>
              <a:gd name="T54" fmla="*/ 67 w 95"/>
              <a:gd name="T55" fmla="*/ 25 h 166"/>
              <a:gd name="T56" fmla="*/ 80 w 95"/>
              <a:gd name="T57" fmla="*/ 68 h 166"/>
              <a:gd name="T58" fmla="*/ 90 w 95"/>
              <a:gd name="T59" fmla="*/ 73 h 166"/>
              <a:gd name="T60" fmla="*/ 94 w 95"/>
              <a:gd name="T61" fmla="*/ 63 h 16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5"/>
              <a:gd name="T94" fmla="*/ 0 h 166"/>
              <a:gd name="T95" fmla="*/ 95 w 95"/>
              <a:gd name="T96" fmla="*/ 166 h 16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5" h="166">
                <a:moveTo>
                  <a:pt x="94" y="63"/>
                </a:moveTo>
                <a:cubicBezTo>
                  <a:pt x="80" y="18"/>
                  <a:pt x="80" y="18"/>
                  <a:pt x="80" y="18"/>
                </a:cubicBezTo>
                <a:cubicBezTo>
                  <a:pt x="80" y="18"/>
                  <a:pt x="79" y="18"/>
                  <a:pt x="79" y="18"/>
                </a:cubicBezTo>
                <a:cubicBezTo>
                  <a:pt x="74" y="3"/>
                  <a:pt x="61" y="0"/>
                  <a:pt x="56" y="0"/>
                </a:cubicBezTo>
                <a:cubicBezTo>
                  <a:pt x="52" y="0"/>
                  <a:pt x="53" y="0"/>
                  <a:pt x="49" y="0"/>
                </a:cubicBezTo>
                <a:cubicBezTo>
                  <a:pt x="48" y="0"/>
                  <a:pt x="47" y="0"/>
                  <a:pt x="46" y="0"/>
                </a:cubicBezTo>
                <a:cubicBezTo>
                  <a:pt x="42" y="0"/>
                  <a:pt x="43" y="0"/>
                  <a:pt x="39" y="0"/>
                </a:cubicBezTo>
                <a:cubicBezTo>
                  <a:pt x="34" y="0"/>
                  <a:pt x="21" y="3"/>
                  <a:pt x="16" y="18"/>
                </a:cubicBezTo>
                <a:cubicBezTo>
                  <a:pt x="16" y="18"/>
                  <a:pt x="15" y="18"/>
                  <a:pt x="15" y="18"/>
                </a:cubicBezTo>
                <a:cubicBezTo>
                  <a:pt x="1" y="63"/>
                  <a:pt x="1" y="63"/>
                  <a:pt x="1" y="63"/>
                </a:cubicBezTo>
                <a:cubicBezTo>
                  <a:pt x="0" y="67"/>
                  <a:pt x="2" y="71"/>
                  <a:pt x="5" y="73"/>
                </a:cubicBezTo>
                <a:cubicBezTo>
                  <a:pt x="9" y="74"/>
                  <a:pt x="13" y="72"/>
                  <a:pt x="15" y="68"/>
                </a:cubicBezTo>
                <a:cubicBezTo>
                  <a:pt x="28" y="25"/>
                  <a:pt x="28" y="25"/>
                  <a:pt x="28" y="25"/>
                </a:cubicBezTo>
                <a:cubicBezTo>
                  <a:pt x="32" y="25"/>
                  <a:pt x="32" y="25"/>
                  <a:pt x="32" y="25"/>
                </a:cubicBezTo>
                <a:cubicBezTo>
                  <a:pt x="8" y="99"/>
                  <a:pt x="8" y="99"/>
                  <a:pt x="8" y="99"/>
                </a:cubicBezTo>
                <a:cubicBezTo>
                  <a:pt x="27" y="99"/>
                  <a:pt x="27" y="99"/>
                  <a:pt x="27" y="99"/>
                </a:cubicBezTo>
                <a:cubicBezTo>
                  <a:pt x="27" y="158"/>
                  <a:pt x="27" y="158"/>
                  <a:pt x="27" y="158"/>
                </a:cubicBezTo>
                <a:cubicBezTo>
                  <a:pt x="27" y="163"/>
                  <a:pt x="31" y="166"/>
                  <a:pt x="36" y="166"/>
                </a:cubicBezTo>
                <a:cubicBezTo>
                  <a:pt x="41" y="166"/>
                  <a:pt x="44" y="163"/>
                  <a:pt x="44" y="158"/>
                </a:cubicBezTo>
                <a:cubicBezTo>
                  <a:pt x="44" y="99"/>
                  <a:pt x="44" y="99"/>
                  <a:pt x="44" y="99"/>
                </a:cubicBezTo>
                <a:cubicBezTo>
                  <a:pt x="51" y="99"/>
                  <a:pt x="51" y="99"/>
                  <a:pt x="51" y="99"/>
                </a:cubicBezTo>
                <a:cubicBezTo>
                  <a:pt x="51" y="158"/>
                  <a:pt x="51" y="158"/>
                  <a:pt x="51" y="158"/>
                </a:cubicBezTo>
                <a:cubicBezTo>
                  <a:pt x="51" y="163"/>
                  <a:pt x="54" y="166"/>
                  <a:pt x="59" y="166"/>
                </a:cubicBezTo>
                <a:cubicBezTo>
                  <a:pt x="64" y="166"/>
                  <a:pt x="68" y="163"/>
                  <a:pt x="68" y="158"/>
                </a:cubicBezTo>
                <a:cubicBezTo>
                  <a:pt x="68" y="99"/>
                  <a:pt x="68" y="99"/>
                  <a:pt x="68" y="99"/>
                </a:cubicBezTo>
                <a:cubicBezTo>
                  <a:pt x="87" y="99"/>
                  <a:pt x="87" y="99"/>
                  <a:pt x="87" y="99"/>
                </a:cubicBezTo>
                <a:cubicBezTo>
                  <a:pt x="63" y="25"/>
                  <a:pt x="63" y="25"/>
                  <a:pt x="63" y="25"/>
                </a:cubicBezTo>
                <a:cubicBezTo>
                  <a:pt x="67" y="25"/>
                  <a:pt x="67" y="25"/>
                  <a:pt x="67" y="25"/>
                </a:cubicBezTo>
                <a:cubicBezTo>
                  <a:pt x="80" y="68"/>
                  <a:pt x="80" y="68"/>
                  <a:pt x="80" y="68"/>
                </a:cubicBezTo>
                <a:cubicBezTo>
                  <a:pt x="82" y="72"/>
                  <a:pt x="86" y="74"/>
                  <a:pt x="90" y="73"/>
                </a:cubicBezTo>
                <a:cubicBezTo>
                  <a:pt x="93" y="71"/>
                  <a:pt x="95" y="67"/>
                  <a:pt x="94" y="63"/>
                </a:cubicBezTo>
                <a:close/>
              </a:path>
            </a:pathLst>
          </a:custGeom>
          <a:solidFill>
            <a:schemeClr val="accent2"/>
          </a:solidFill>
          <a:ln>
            <a:noFill/>
          </a:ln>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zh-CN">
              <a:solidFill>
                <a:schemeClr val="tx2"/>
              </a:solidFill>
              <a:latin typeface="微软雅黑" panose="020B0503020204020204" pitchFamily="34" charset="-122"/>
              <a:ea typeface="微软雅黑" panose="020B0503020204020204" pitchFamily="34" charset="-122"/>
              <a:sym typeface="Calibri" panose="020F0502020204030204" pitchFamily="34" charset="0"/>
            </a:endParaRPr>
          </a:p>
        </p:txBody>
      </p:sp>
      <p:grpSp>
        <p:nvGrpSpPr>
          <p:cNvPr id="12" name="1"/>
          <p:cNvGrpSpPr>
            <a:grpSpLocks/>
          </p:cNvGrpSpPr>
          <p:nvPr/>
        </p:nvGrpSpPr>
        <p:grpSpPr bwMode="auto">
          <a:xfrm>
            <a:off x="5848643" y="1801416"/>
            <a:ext cx="1904884" cy="716566"/>
            <a:chOff x="0" y="0"/>
            <a:chExt cx="1650918" cy="955211"/>
          </a:xfrm>
        </p:grpSpPr>
        <p:sp>
          <p:nvSpPr>
            <p:cNvPr id="13" name="淘宝店chenying0907出品 71"/>
            <p:cNvSpPr>
              <a:spLocks noChangeArrowheads="1"/>
            </p:cNvSpPr>
            <p:nvPr/>
          </p:nvSpPr>
          <p:spPr bwMode="auto">
            <a:xfrm>
              <a:off x="0" y="462877"/>
              <a:ext cx="1650918" cy="492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4" name="淘宝店chenying0907出品 72"/>
            <p:cNvSpPr>
              <a:spLocks noChangeArrowheads="1"/>
            </p:cNvSpPr>
            <p:nvPr/>
          </p:nvSpPr>
          <p:spPr bwMode="auto">
            <a:xfrm>
              <a:off x="0" y="0"/>
              <a:ext cx="1650918" cy="369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dirty="0">
                  <a:solidFill>
                    <a:schemeClr val="accent1"/>
                  </a:solidFill>
                  <a:latin typeface="微软雅黑" panose="020B0503020204020204" pitchFamily="34" charset="-122"/>
                  <a:ea typeface="微软雅黑" panose="020B0503020204020204" pitchFamily="34" charset="-122"/>
                </a:rPr>
                <a:t>Click Edit Title</a:t>
              </a:r>
            </a:p>
          </p:txBody>
        </p:sp>
      </p:grpSp>
      <p:grpSp>
        <p:nvGrpSpPr>
          <p:cNvPr id="15" name="1"/>
          <p:cNvGrpSpPr>
            <a:grpSpLocks/>
          </p:cNvGrpSpPr>
          <p:nvPr/>
        </p:nvGrpSpPr>
        <p:grpSpPr bwMode="auto">
          <a:xfrm>
            <a:off x="5765008" y="3155157"/>
            <a:ext cx="1906599" cy="741997"/>
            <a:chOff x="0" y="0"/>
            <a:chExt cx="1650917" cy="989111"/>
          </a:xfrm>
        </p:grpSpPr>
        <p:sp>
          <p:nvSpPr>
            <p:cNvPr id="16" name="淘宝店chenying0907出品 74"/>
            <p:cNvSpPr>
              <a:spLocks noChangeArrowheads="1"/>
            </p:cNvSpPr>
            <p:nvPr/>
          </p:nvSpPr>
          <p:spPr bwMode="auto">
            <a:xfrm>
              <a:off x="0" y="496777"/>
              <a:ext cx="1650917" cy="492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7" name="淘宝店chenying0907出品 75"/>
            <p:cNvSpPr>
              <a:spLocks noChangeArrowheads="1"/>
            </p:cNvSpPr>
            <p:nvPr/>
          </p:nvSpPr>
          <p:spPr bwMode="auto">
            <a:xfrm>
              <a:off x="0" y="0"/>
              <a:ext cx="1650917" cy="369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dirty="0">
                  <a:solidFill>
                    <a:schemeClr val="accent2"/>
                  </a:solidFill>
                  <a:latin typeface="微软雅黑" panose="020B0503020204020204" pitchFamily="34" charset="-122"/>
                  <a:ea typeface="微软雅黑" panose="020B0503020204020204" pitchFamily="34" charset="-122"/>
                </a:rPr>
                <a:t>Click Edit Title</a:t>
              </a:r>
            </a:p>
          </p:txBody>
        </p:sp>
      </p:grpSp>
      <p:sp>
        <p:nvSpPr>
          <p:cNvPr id="18" name="1"/>
          <p:cNvSpPr>
            <a:spLocks noChangeArrowheads="1"/>
          </p:cNvSpPr>
          <p:nvPr/>
        </p:nvSpPr>
        <p:spPr bwMode="auto">
          <a:xfrm>
            <a:off x="3028951" y="1883569"/>
            <a:ext cx="992579"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050" b="1">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48</a:t>
            </a:r>
            <a:r>
              <a:rPr lang="en-US" altLang="zh-CN" b="1">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endParaRPr lang="zh-CN" altLang="en-US" sz="2100" b="1">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9" name="1"/>
          <p:cNvSpPr>
            <a:spLocks noChangeArrowheads="1"/>
          </p:cNvSpPr>
          <p:nvPr/>
        </p:nvSpPr>
        <p:spPr bwMode="auto">
          <a:xfrm>
            <a:off x="2978944" y="3090863"/>
            <a:ext cx="992579"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050" b="1">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52</a:t>
            </a:r>
            <a:r>
              <a:rPr lang="en-US" altLang="zh-CN" b="1">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endParaRPr lang="zh-CN" altLang="en-US" sz="2100" b="1">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0" name="1"/>
          <p:cNvSpPr>
            <a:spLocks noChangeShapeType="1"/>
          </p:cNvSpPr>
          <p:nvPr/>
        </p:nvSpPr>
        <p:spPr bwMode="auto">
          <a:xfrm>
            <a:off x="5765007" y="2101454"/>
            <a:ext cx="1884760" cy="0"/>
          </a:xfrm>
          <a:prstGeom prst="line">
            <a:avLst/>
          </a:prstGeom>
          <a:noFill/>
          <a:ln w="6350" cap="flat" cmpd="sng">
            <a:solidFill>
              <a:srgbClr val="7F7F7F"/>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1" name="1"/>
          <p:cNvSpPr>
            <a:spLocks noChangeShapeType="1"/>
          </p:cNvSpPr>
          <p:nvPr/>
        </p:nvSpPr>
        <p:spPr bwMode="auto">
          <a:xfrm>
            <a:off x="5804297" y="3459956"/>
            <a:ext cx="1884759" cy="0"/>
          </a:xfrm>
          <a:prstGeom prst="line">
            <a:avLst/>
          </a:prstGeom>
          <a:noFill/>
          <a:ln w="6350" cap="flat" cmpd="sng">
            <a:solidFill>
              <a:srgbClr val="7F7F7F"/>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76926160"/>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a14="http://schemas.microsoft.com/office/drawing/2010/main"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0-#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0-#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0-#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0-#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0-#ppt_w/2"/>
                                          </p:val>
                                        </p:tav>
                                        <p:tav tm="100000">
                                          <p:val>
                                            <p:strVal val="#ppt_x"/>
                                          </p:val>
                                        </p:tav>
                                      </p:tavLst>
                                    </p:anim>
                                    <p:anim calcmode="lin" valueType="num">
                                      <p:cBhvr additive="base">
                                        <p:cTn id="34" dur="500" fill="hold"/>
                                        <p:tgtEl>
                                          <p:spTgt spid="9"/>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0-#ppt_w/2"/>
                                          </p:val>
                                        </p:tav>
                                        <p:tav tm="100000">
                                          <p:val>
                                            <p:strVal val="#ppt_x"/>
                                          </p:val>
                                        </p:tav>
                                      </p:tavLst>
                                    </p:anim>
                                    <p:anim calcmode="lin" valueType="num">
                                      <p:cBhvr additive="base">
                                        <p:cTn id="38" dur="500" fill="hold"/>
                                        <p:tgtEl>
                                          <p:spTgt spid="18"/>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500" fill="hold"/>
                                        <p:tgtEl>
                                          <p:spTgt spid="20"/>
                                        </p:tgtEl>
                                        <p:attrNameLst>
                                          <p:attrName>ppt_x</p:attrName>
                                        </p:attrNameLst>
                                      </p:cBhvr>
                                      <p:tavLst>
                                        <p:tav tm="0">
                                          <p:val>
                                            <p:strVal val="0-#ppt_w/2"/>
                                          </p:val>
                                        </p:tav>
                                        <p:tav tm="100000">
                                          <p:val>
                                            <p:strVal val="#ppt_x"/>
                                          </p:val>
                                        </p:tav>
                                      </p:tavLst>
                                    </p:anim>
                                    <p:anim calcmode="lin" valueType="num">
                                      <p:cBhvr additive="base">
                                        <p:cTn id="42" dur="500" fill="hold"/>
                                        <p:tgtEl>
                                          <p:spTgt spid="20"/>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5"/>
                                        </p:tgtEl>
                                        <p:attrNameLst>
                                          <p:attrName>style.visibility</p:attrName>
                                        </p:attrNameLst>
                                      </p:cBhvr>
                                      <p:to>
                                        <p:strVal val="visible"/>
                                      </p:to>
                                    </p:set>
                                    <p:anim calcmode="lin" valueType="num">
                                      <p:cBhvr additive="base">
                                        <p:cTn id="45" dur="500" fill="hold"/>
                                        <p:tgtEl>
                                          <p:spTgt spid="5"/>
                                        </p:tgtEl>
                                        <p:attrNameLst>
                                          <p:attrName>ppt_x</p:attrName>
                                        </p:attrNameLst>
                                      </p:cBhvr>
                                      <p:tavLst>
                                        <p:tav tm="0">
                                          <p:val>
                                            <p:strVal val="0-#ppt_w/2"/>
                                          </p:val>
                                        </p:tav>
                                        <p:tav tm="100000">
                                          <p:val>
                                            <p:strVal val="#ppt_x"/>
                                          </p:val>
                                        </p:tav>
                                      </p:tavLst>
                                    </p:anim>
                                    <p:anim calcmode="lin" valueType="num">
                                      <p:cBhvr additive="base">
                                        <p:cTn id="46" dur="500" fill="hold"/>
                                        <p:tgtEl>
                                          <p:spTgt spid="5"/>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0-#ppt_w/2"/>
                                          </p:val>
                                        </p:tav>
                                        <p:tav tm="100000">
                                          <p:val>
                                            <p:strVal val="#ppt_x"/>
                                          </p:val>
                                        </p:tav>
                                      </p:tavLst>
                                    </p:anim>
                                    <p:anim calcmode="lin" valueType="num">
                                      <p:cBhvr additive="base">
                                        <p:cTn id="50" dur="500" fill="hold"/>
                                        <p:tgtEl>
                                          <p:spTgt spid="10"/>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additive="base">
                                        <p:cTn id="53" dur="500" fill="hold"/>
                                        <p:tgtEl>
                                          <p:spTgt spid="11"/>
                                        </p:tgtEl>
                                        <p:attrNameLst>
                                          <p:attrName>ppt_x</p:attrName>
                                        </p:attrNameLst>
                                      </p:cBhvr>
                                      <p:tavLst>
                                        <p:tav tm="0">
                                          <p:val>
                                            <p:strVal val="0-#ppt_w/2"/>
                                          </p:val>
                                        </p:tav>
                                        <p:tav tm="100000">
                                          <p:val>
                                            <p:strVal val="#ppt_x"/>
                                          </p:val>
                                        </p:tav>
                                      </p:tavLst>
                                    </p:anim>
                                    <p:anim calcmode="lin" valueType="num">
                                      <p:cBhvr additive="base">
                                        <p:cTn id="54" dur="500" fill="hold"/>
                                        <p:tgtEl>
                                          <p:spTgt spid="11"/>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additive="base">
                                        <p:cTn id="57" dur="500" fill="hold"/>
                                        <p:tgtEl>
                                          <p:spTgt spid="19"/>
                                        </p:tgtEl>
                                        <p:attrNameLst>
                                          <p:attrName>ppt_x</p:attrName>
                                        </p:attrNameLst>
                                      </p:cBhvr>
                                      <p:tavLst>
                                        <p:tav tm="0">
                                          <p:val>
                                            <p:strVal val="0-#ppt_w/2"/>
                                          </p:val>
                                        </p:tav>
                                        <p:tav tm="100000">
                                          <p:val>
                                            <p:strVal val="#ppt_x"/>
                                          </p:val>
                                        </p:tav>
                                      </p:tavLst>
                                    </p:anim>
                                    <p:anim calcmode="lin" valueType="num">
                                      <p:cBhvr additive="base">
                                        <p:cTn id="58" dur="500" fill="hold"/>
                                        <p:tgtEl>
                                          <p:spTgt spid="19"/>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additive="base">
                                        <p:cTn id="61" dur="500" fill="hold"/>
                                        <p:tgtEl>
                                          <p:spTgt spid="21"/>
                                        </p:tgtEl>
                                        <p:attrNameLst>
                                          <p:attrName>ppt_x</p:attrName>
                                        </p:attrNameLst>
                                      </p:cBhvr>
                                      <p:tavLst>
                                        <p:tav tm="0">
                                          <p:val>
                                            <p:strVal val="0-#ppt_w/2"/>
                                          </p:val>
                                        </p:tav>
                                        <p:tav tm="100000">
                                          <p:val>
                                            <p:strVal val="#ppt_x"/>
                                          </p:val>
                                        </p:tav>
                                      </p:tavLst>
                                    </p:anim>
                                    <p:anim calcmode="lin" valueType="num">
                                      <p:cBhvr additive="base">
                                        <p:cTn id="62"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8" grpId="0"/>
      <p:bldP spid="19" grpId="0"/>
      <p:bldP spid="20" grpId="0" animBg="1"/>
      <p:bldP spid="2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淘宝店chenying0907出品 5"/>
          <p:cNvSpPr txBox="1"/>
          <p:nvPr/>
        </p:nvSpPr>
        <p:spPr>
          <a:xfrm>
            <a:off x="3818973" y="158344"/>
            <a:ext cx="1470384" cy="338554"/>
          </a:xfrm>
          <a:prstGeom prst="rect">
            <a:avLst/>
          </a:prstGeom>
          <a:noFill/>
        </p:spPr>
        <p:txBody>
          <a:bodyPr wrap="square" rtlCol="0">
            <a:spAutoFit/>
          </a:bodyPr>
          <a:lstStyle/>
          <a:p>
            <a:r>
              <a:rPr lang="zh-CN" altLang="en-US" sz="1600" dirty="0">
                <a:solidFill>
                  <a:schemeClr val="tx2"/>
                </a:solidFill>
                <a:latin typeface="微软雅黑" pitchFamily="34" charset="-122"/>
                <a:ea typeface="微软雅黑" pitchFamily="34" charset="-122"/>
              </a:rPr>
              <a:t>Title bar</a:t>
            </a:r>
          </a:p>
        </p:txBody>
      </p:sp>
      <p:grpSp>
        <p:nvGrpSpPr>
          <p:cNvPr id="3" name="1"/>
          <p:cNvGrpSpPr/>
          <p:nvPr/>
        </p:nvGrpSpPr>
        <p:grpSpPr>
          <a:xfrm>
            <a:off x="2319338" y="1090612"/>
            <a:ext cx="142875" cy="4052888"/>
            <a:chOff x="3536950" y="1454150"/>
            <a:chExt cx="190500" cy="5403850"/>
          </a:xfrm>
        </p:grpSpPr>
        <p:cxnSp>
          <p:nvCxnSpPr>
            <p:cNvPr id="5" name="淘宝店chenying0907出品 4"/>
            <p:cNvCxnSpPr/>
            <p:nvPr/>
          </p:nvCxnSpPr>
          <p:spPr>
            <a:xfrm>
              <a:off x="3632200" y="1549400"/>
              <a:ext cx="0" cy="53086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3536950" y="1454150"/>
              <a:ext cx="190500" cy="1905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7" name="椭圆 6"/>
            <p:cNvSpPr/>
            <p:nvPr/>
          </p:nvSpPr>
          <p:spPr>
            <a:xfrm>
              <a:off x="3536950" y="2597120"/>
              <a:ext cx="190500" cy="1905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8" name="椭圆 7"/>
            <p:cNvSpPr/>
            <p:nvPr/>
          </p:nvSpPr>
          <p:spPr>
            <a:xfrm>
              <a:off x="3536950" y="4041715"/>
              <a:ext cx="190500" cy="1905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9" name="椭圆 8"/>
            <p:cNvSpPr/>
            <p:nvPr/>
          </p:nvSpPr>
          <p:spPr>
            <a:xfrm>
              <a:off x="3536950" y="5311746"/>
              <a:ext cx="190500" cy="1905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grpSp>
      <p:sp>
        <p:nvSpPr>
          <p:cNvPr id="10" name="1"/>
          <p:cNvSpPr txBox="1"/>
          <p:nvPr/>
        </p:nvSpPr>
        <p:spPr>
          <a:xfrm>
            <a:off x="1716370" y="3898084"/>
            <a:ext cx="638687" cy="323165"/>
          </a:xfrm>
          <a:prstGeom prst="rect">
            <a:avLst/>
          </a:prstGeom>
          <a:noFill/>
        </p:spPr>
        <p:txBody>
          <a:bodyPr wrap="square" rtlCol="0">
            <a:spAutoFit/>
          </a:bodyPr>
          <a:lstStyle/>
          <a:p>
            <a:r>
              <a:rPr lang="en-US" altLang="zh-CN" sz="1500" dirty="0">
                <a:solidFill>
                  <a:schemeClr val="tx2"/>
                </a:solidFill>
                <a:latin typeface="微软雅黑" panose="020B0503020204020204" pitchFamily="34" charset="-122"/>
                <a:ea typeface="微软雅黑" panose="020B0503020204020204" pitchFamily="34" charset="-122"/>
              </a:rPr>
              <a:t>2017</a:t>
            </a:r>
            <a:endParaRPr lang="zh-CN" altLang="en-US" sz="1500" dirty="0">
              <a:solidFill>
                <a:schemeClr val="tx2"/>
              </a:solidFill>
              <a:latin typeface="微软雅黑" panose="020B0503020204020204" pitchFamily="34" charset="-122"/>
              <a:ea typeface="微软雅黑" panose="020B0503020204020204" pitchFamily="34" charset="-122"/>
            </a:endParaRPr>
          </a:p>
        </p:txBody>
      </p:sp>
      <p:sp>
        <p:nvSpPr>
          <p:cNvPr id="11" name="1"/>
          <p:cNvSpPr txBox="1"/>
          <p:nvPr/>
        </p:nvSpPr>
        <p:spPr>
          <a:xfrm>
            <a:off x="1716370" y="2921805"/>
            <a:ext cx="638687" cy="323165"/>
          </a:xfrm>
          <a:prstGeom prst="rect">
            <a:avLst/>
          </a:prstGeom>
          <a:noFill/>
        </p:spPr>
        <p:txBody>
          <a:bodyPr wrap="square" rtlCol="0">
            <a:spAutoFit/>
          </a:bodyPr>
          <a:lstStyle/>
          <a:p>
            <a:r>
              <a:rPr lang="en-US" altLang="zh-CN" sz="1500" dirty="0">
                <a:solidFill>
                  <a:schemeClr val="tx2"/>
                </a:solidFill>
                <a:latin typeface="微软雅黑" panose="020B0503020204020204" pitchFamily="34" charset="-122"/>
                <a:ea typeface="微软雅黑" panose="020B0503020204020204" pitchFamily="34" charset="-122"/>
              </a:rPr>
              <a:t>2018</a:t>
            </a:r>
            <a:endParaRPr lang="zh-CN" altLang="en-US" sz="1500" dirty="0">
              <a:solidFill>
                <a:schemeClr val="tx2"/>
              </a:solidFill>
              <a:latin typeface="微软雅黑" panose="020B0503020204020204" pitchFamily="34" charset="-122"/>
              <a:ea typeface="微软雅黑" panose="020B0503020204020204" pitchFamily="34" charset="-122"/>
            </a:endParaRPr>
          </a:p>
        </p:txBody>
      </p:sp>
      <p:sp>
        <p:nvSpPr>
          <p:cNvPr id="12" name="1"/>
          <p:cNvSpPr txBox="1"/>
          <p:nvPr/>
        </p:nvSpPr>
        <p:spPr>
          <a:xfrm>
            <a:off x="1716370" y="1869237"/>
            <a:ext cx="638687" cy="323165"/>
          </a:xfrm>
          <a:prstGeom prst="rect">
            <a:avLst/>
          </a:prstGeom>
          <a:noFill/>
        </p:spPr>
        <p:txBody>
          <a:bodyPr wrap="square" rtlCol="0">
            <a:spAutoFit/>
          </a:bodyPr>
          <a:lstStyle/>
          <a:p>
            <a:r>
              <a:rPr lang="en-US" altLang="zh-CN" sz="1500" dirty="0">
                <a:solidFill>
                  <a:schemeClr val="tx2"/>
                </a:solidFill>
                <a:latin typeface="微软雅黑" panose="020B0503020204020204" pitchFamily="34" charset="-122"/>
                <a:ea typeface="微软雅黑" panose="020B0503020204020204" pitchFamily="34" charset="-122"/>
              </a:rPr>
              <a:t>2019</a:t>
            </a:r>
            <a:endParaRPr lang="zh-CN" altLang="en-US" sz="1500" dirty="0">
              <a:solidFill>
                <a:schemeClr val="tx2"/>
              </a:solidFill>
              <a:latin typeface="微软雅黑" panose="020B0503020204020204" pitchFamily="34" charset="-122"/>
              <a:ea typeface="微软雅黑" panose="020B0503020204020204" pitchFamily="34" charset="-122"/>
            </a:endParaRPr>
          </a:p>
        </p:txBody>
      </p:sp>
      <p:grpSp>
        <p:nvGrpSpPr>
          <p:cNvPr id="13" name="1"/>
          <p:cNvGrpSpPr/>
          <p:nvPr/>
        </p:nvGrpSpPr>
        <p:grpSpPr>
          <a:xfrm>
            <a:off x="2390775" y="1728765"/>
            <a:ext cx="923925" cy="581025"/>
            <a:chOff x="3632200" y="2305020"/>
            <a:chExt cx="1231900" cy="774700"/>
          </a:xfrm>
        </p:grpSpPr>
        <p:cxnSp>
          <p:nvCxnSpPr>
            <p:cNvPr id="14" name="淘宝店chenying0907出品 13"/>
            <p:cNvCxnSpPr/>
            <p:nvPr/>
          </p:nvCxnSpPr>
          <p:spPr>
            <a:xfrm>
              <a:off x="3632200" y="2692370"/>
              <a:ext cx="4572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5" name="圆角淘宝店chenying0907出品 14"/>
            <p:cNvSpPr/>
            <p:nvPr/>
          </p:nvSpPr>
          <p:spPr>
            <a:xfrm>
              <a:off x="4089400" y="2305020"/>
              <a:ext cx="774700" cy="774700"/>
            </a:xfrm>
            <a:prstGeom prst="roundRect">
              <a:avLst>
                <a:gd name="adj" fmla="val 79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16" name="Freeform 251"/>
            <p:cNvSpPr>
              <a:spLocks noEditPoints="1"/>
            </p:cNvSpPr>
            <p:nvPr/>
          </p:nvSpPr>
          <p:spPr bwMode="auto">
            <a:xfrm>
              <a:off x="4240836" y="2498482"/>
              <a:ext cx="421028" cy="393943"/>
            </a:xfrm>
            <a:custGeom>
              <a:avLst/>
              <a:gdLst>
                <a:gd name="T0" fmla="*/ 266 w 301"/>
                <a:gd name="T1" fmla="*/ 192 h 282"/>
                <a:gd name="T2" fmla="*/ 234 w 301"/>
                <a:gd name="T3" fmla="*/ 69 h 282"/>
                <a:gd name="T4" fmla="*/ 81 w 301"/>
                <a:gd name="T5" fmla="*/ 36 h 282"/>
                <a:gd name="T6" fmla="*/ 32 w 301"/>
                <a:gd name="T7" fmla="*/ 3 h 282"/>
                <a:gd name="T8" fmla="*/ 12 w 301"/>
                <a:gd name="T9" fmla="*/ 13 h 282"/>
                <a:gd name="T10" fmla="*/ 61 w 301"/>
                <a:gd name="T11" fmla="*/ 57 h 282"/>
                <a:gd name="T12" fmla="*/ 132 w 301"/>
                <a:gd name="T13" fmla="*/ 249 h 282"/>
                <a:gd name="T14" fmla="*/ 301 w 301"/>
                <a:gd name="T15" fmla="*/ 260 h 282"/>
                <a:gd name="T16" fmla="*/ 266 w 301"/>
                <a:gd name="T17" fmla="*/ 192 h 282"/>
                <a:gd name="T18" fmla="*/ 242 w 301"/>
                <a:gd name="T19" fmla="*/ 232 h 282"/>
                <a:gd name="T20" fmla="*/ 240 w 301"/>
                <a:gd name="T21" fmla="*/ 233 h 282"/>
                <a:gd name="T22" fmla="*/ 238 w 301"/>
                <a:gd name="T23" fmla="*/ 232 h 282"/>
                <a:gd name="T24" fmla="*/ 159 w 301"/>
                <a:gd name="T25" fmla="*/ 138 h 282"/>
                <a:gd name="T26" fmla="*/ 106 w 301"/>
                <a:gd name="T27" fmla="*/ 75 h 282"/>
                <a:gd name="T28" fmla="*/ 106 w 301"/>
                <a:gd name="T29" fmla="*/ 71 h 282"/>
                <a:gd name="T30" fmla="*/ 109 w 301"/>
                <a:gd name="T31" fmla="*/ 71 h 282"/>
                <a:gd name="T32" fmla="*/ 178 w 301"/>
                <a:gd name="T33" fmla="*/ 122 h 282"/>
                <a:gd name="T34" fmla="*/ 243 w 301"/>
                <a:gd name="T35" fmla="*/ 229 h 282"/>
                <a:gd name="T36" fmla="*/ 242 w 301"/>
                <a:gd name="T37" fmla="*/ 23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1" h="282">
                  <a:moveTo>
                    <a:pt x="266" y="192"/>
                  </a:moveTo>
                  <a:cubicBezTo>
                    <a:pt x="268" y="152"/>
                    <a:pt x="252" y="95"/>
                    <a:pt x="234" y="69"/>
                  </a:cubicBezTo>
                  <a:cubicBezTo>
                    <a:pt x="197" y="16"/>
                    <a:pt x="116" y="0"/>
                    <a:pt x="81" y="36"/>
                  </a:cubicBezTo>
                  <a:cubicBezTo>
                    <a:pt x="74" y="43"/>
                    <a:pt x="32" y="3"/>
                    <a:pt x="32" y="3"/>
                  </a:cubicBezTo>
                  <a:cubicBezTo>
                    <a:pt x="12" y="13"/>
                    <a:pt x="12" y="13"/>
                    <a:pt x="12" y="13"/>
                  </a:cubicBezTo>
                  <a:cubicBezTo>
                    <a:pt x="61" y="57"/>
                    <a:pt x="61" y="57"/>
                    <a:pt x="61" y="57"/>
                  </a:cubicBezTo>
                  <a:cubicBezTo>
                    <a:pt x="61" y="57"/>
                    <a:pt x="0" y="152"/>
                    <a:pt x="132" y="249"/>
                  </a:cubicBezTo>
                  <a:cubicBezTo>
                    <a:pt x="177" y="282"/>
                    <a:pt x="241" y="269"/>
                    <a:pt x="301" y="260"/>
                  </a:cubicBezTo>
                  <a:cubicBezTo>
                    <a:pt x="301" y="260"/>
                    <a:pt x="265" y="248"/>
                    <a:pt x="266" y="192"/>
                  </a:cubicBezTo>
                  <a:close/>
                  <a:moveTo>
                    <a:pt x="242" y="232"/>
                  </a:moveTo>
                  <a:cubicBezTo>
                    <a:pt x="241" y="233"/>
                    <a:pt x="241" y="233"/>
                    <a:pt x="240" y="233"/>
                  </a:cubicBezTo>
                  <a:cubicBezTo>
                    <a:pt x="240" y="233"/>
                    <a:pt x="239" y="232"/>
                    <a:pt x="238" y="232"/>
                  </a:cubicBezTo>
                  <a:cubicBezTo>
                    <a:pt x="238" y="232"/>
                    <a:pt x="198" y="182"/>
                    <a:pt x="159" y="138"/>
                  </a:cubicBezTo>
                  <a:cubicBezTo>
                    <a:pt x="115" y="89"/>
                    <a:pt x="106" y="75"/>
                    <a:pt x="106" y="75"/>
                  </a:cubicBezTo>
                  <a:cubicBezTo>
                    <a:pt x="105" y="74"/>
                    <a:pt x="105" y="72"/>
                    <a:pt x="106" y="71"/>
                  </a:cubicBezTo>
                  <a:cubicBezTo>
                    <a:pt x="107" y="71"/>
                    <a:pt x="108" y="70"/>
                    <a:pt x="109" y="71"/>
                  </a:cubicBezTo>
                  <a:cubicBezTo>
                    <a:pt x="109" y="71"/>
                    <a:pt x="144" y="87"/>
                    <a:pt x="178" y="122"/>
                  </a:cubicBezTo>
                  <a:cubicBezTo>
                    <a:pt x="210" y="156"/>
                    <a:pt x="243" y="229"/>
                    <a:pt x="243" y="229"/>
                  </a:cubicBezTo>
                  <a:cubicBezTo>
                    <a:pt x="243" y="230"/>
                    <a:pt x="243" y="232"/>
                    <a:pt x="242" y="232"/>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grpSp>
      <p:grpSp>
        <p:nvGrpSpPr>
          <p:cNvPr id="17" name="1"/>
          <p:cNvGrpSpPr/>
          <p:nvPr/>
        </p:nvGrpSpPr>
        <p:grpSpPr>
          <a:xfrm>
            <a:off x="2390775" y="2778908"/>
            <a:ext cx="923925" cy="581025"/>
            <a:chOff x="3632200" y="3705210"/>
            <a:chExt cx="1231900" cy="774700"/>
          </a:xfrm>
        </p:grpSpPr>
        <p:cxnSp>
          <p:nvCxnSpPr>
            <p:cNvPr id="18" name="淘宝店chenying0907出品 17"/>
            <p:cNvCxnSpPr/>
            <p:nvPr/>
          </p:nvCxnSpPr>
          <p:spPr>
            <a:xfrm>
              <a:off x="3632200" y="4095795"/>
              <a:ext cx="4572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9" name="圆角淘宝店chenying0907出品 18"/>
            <p:cNvSpPr/>
            <p:nvPr/>
          </p:nvSpPr>
          <p:spPr>
            <a:xfrm>
              <a:off x="4089400" y="3705210"/>
              <a:ext cx="774700" cy="774700"/>
            </a:xfrm>
            <a:prstGeom prst="roundRect">
              <a:avLst>
                <a:gd name="adj" fmla="val 797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20" name="Freeform 251"/>
            <p:cNvSpPr>
              <a:spLocks noEditPoints="1"/>
            </p:cNvSpPr>
            <p:nvPr/>
          </p:nvSpPr>
          <p:spPr bwMode="auto">
            <a:xfrm>
              <a:off x="4240836" y="3895588"/>
              <a:ext cx="421028" cy="393943"/>
            </a:xfrm>
            <a:custGeom>
              <a:avLst/>
              <a:gdLst>
                <a:gd name="T0" fmla="*/ 266 w 301"/>
                <a:gd name="T1" fmla="*/ 192 h 282"/>
                <a:gd name="T2" fmla="*/ 234 w 301"/>
                <a:gd name="T3" fmla="*/ 69 h 282"/>
                <a:gd name="T4" fmla="*/ 81 w 301"/>
                <a:gd name="T5" fmla="*/ 36 h 282"/>
                <a:gd name="T6" fmla="*/ 32 w 301"/>
                <a:gd name="T7" fmla="*/ 3 h 282"/>
                <a:gd name="T8" fmla="*/ 12 w 301"/>
                <a:gd name="T9" fmla="*/ 13 h 282"/>
                <a:gd name="T10" fmla="*/ 61 w 301"/>
                <a:gd name="T11" fmla="*/ 57 h 282"/>
                <a:gd name="T12" fmla="*/ 132 w 301"/>
                <a:gd name="T13" fmla="*/ 249 h 282"/>
                <a:gd name="T14" fmla="*/ 301 w 301"/>
                <a:gd name="T15" fmla="*/ 260 h 282"/>
                <a:gd name="T16" fmla="*/ 266 w 301"/>
                <a:gd name="T17" fmla="*/ 192 h 282"/>
                <a:gd name="T18" fmla="*/ 242 w 301"/>
                <a:gd name="T19" fmla="*/ 232 h 282"/>
                <a:gd name="T20" fmla="*/ 240 w 301"/>
                <a:gd name="T21" fmla="*/ 233 h 282"/>
                <a:gd name="T22" fmla="*/ 238 w 301"/>
                <a:gd name="T23" fmla="*/ 232 h 282"/>
                <a:gd name="T24" fmla="*/ 159 w 301"/>
                <a:gd name="T25" fmla="*/ 138 h 282"/>
                <a:gd name="T26" fmla="*/ 106 w 301"/>
                <a:gd name="T27" fmla="*/ 75 h 282"/>
                <a:gd name="T28" fmla="*/ 106 w 301"/>
                <a:gd name="T29" fmla="*/ 71 h 282"/>
                <a:gd name="T30" fmla="*/ 109 w 301"/>
                <a:gd name="T31" fmla="*/ 71 h 282"/>
                <a:gd name="T32" fmla="*/ 178 w 301"/>
                <a:gd name="T33" fmla="*/ 122 h 282"/>
                <a:gd name="T34" fmla="*/ 243 w 301"/>
                <a:gd name="T35" fmla="*/ 229 h 282"/>
                <a:gd name="T36" fmla="*/ 242 w 301"/>
                <a:gd name="T37" fmla="*/ 23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1" h="282">
                  <a:moveTo>
                    <a:pt x="266" y="192"/>
                  </a:moveTo>
                  <a:cubicBezTo>
                    <a:pt x="268" y="152"/>
                    <a:pt x="252" y="95"/>
                    <a:pt x="234" y="69"/>
                  </a:cubicBezTo>
                  <a:cubicBezTo>
                    <a:pt x="197" y="16"/>
                    <a:pt x="116" y="0"/>
                    <a:pt x="81" y="36"/>
                  </a:cubicBezTo>
                  <a:cubicBezTo>
                    <a:pt x="74" y="43"/>
                    <a:pt x="32" y="3"/>
                    <a:pt x="32" y="3"/>
                  </a:cubicBezTo>
                  <a:cubicBezTo>
                    <a:pt x="12" y="13"/>
                    <a:pt x="12" y="13"/>
                    <a:pt x="12" y="13"/>
                  </a:cubicBezTo>
                  <a:cubicBezTo>
                    <a:pt x="61" y="57"/>
                    <a:pt x="61" y="57"/>
                    <a:pt x="61" y="57"/>
                  </a:cubicBezTo>
                  <a:cubicBezTo>
                    <a:pt x="61" y="57"/>
                    <a:pt x="0" y="152"/>
                    <a:pt x="132" y="249"/>
                  </a:cubicBezTo>
                  <a:cubicBezTo>
                    <a:pt x="177" y="282"/>
                    <a:pt x="241" y="269"/>
                    <a:pt x="301" y="260"/>
                  </a:cubicBezTo>
                  <a:cubicBezTo>
                    <a:pt x="301" y="260"/>
                    <a:pt x="265" y="248"/>
                    <a:pt x="266" y="192"/>
                  </a:cubicBezTo>
                  <a:close/>
                  <a:moveTo>
                    <a:pt x="242" y="232"/>
                  </a:moveTo>
                  <a:cubicBezTo>
                    <a:pt x="241" y="233"/>
                    <a:pt x="241" y="233"/>
                    <a:pt x="240" y="233"/>
                  </a:cubicBezTo>
                  <a:cubicBezTo>
                    <a:pt x="240" y="233"/>
                    <a:pt x="239" y="232"/>
                    <a:pt x="238" y="232"/>
                  </a:cubicBezTo>
                  <a:cubicBezTo>
                    <a:pt x="238" y="232"/>
                    <a:pt x="198" y="182"/>
                    <a:pt x="159" y="138"/>
                  </a:cubicBezTo>
                  <a:cubicBezTo>
                    <a:pt x="115" y="89"/>
                    <a:pt x="106" y="75"/>
                    <a:pt x="106" y="75"/>
                  </a:cubicBezTo>
                  <a:cubicBezTo>
                    <a:pt x="105" y="74"/>
                    <a:pt x="105" y="72"/>
                    <a:pt x="106" y="71"/>
                  </a:cubicBezTo>
                  <a:cubicBezTo>
                    <a:pt x="107" y="71"/>
                    <a:pt x="108" y="70"/>
                    <a:pt x="109" y="71"/>
                  </a:cubicBezTo>
                  <a:cubicBezTo>
                    <a:pt x="109" y="71"/>
                    <a:pt x="144" y="87"/>
                    <a:pt x="178" y="122"/>
                  </a:cubicBezTo>
                  <a:cubicBezTo>
                    <a:pt x="210" y="156"/>
                    <a:pt x="243" y="229"/>
                    <a:pt x="243" y="229"/>
                  </a:cubicBezTo>
                  <a:cubicBezTo>
                    <a:pt x="243" y="230"/>
                    <a:pt x="243" y="232"/>
                    <a:pt x="242" y="232"/>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grpSp>
      <p:grpSp>
        <p:nvGrpSpPr>
          <p:cNvPr id="21" name="1"/>
          <p:cNvGrpSpPr/>
          <p:nvPr/>
        </p:nvGrpSpPr>
        <p:grpSpPr>
          <a:xfrm>
            <a:off x="2390775" y="3767048"/>
            <a:ext cx="923925" cy="581025"/>
            <a:chOff x="3632200" y="5022730"/>
            <a:chExt cx="1231900" cy="774700"/>
          </a:xfrm>
        </p:grpSpPr>
        <p:cxnSp>
          <p:nvCxnSpPr>
            <p:cNvPr id="22" name="淘宝店chenying0907出品 21"/>
            <p:cNvCxnSpPr/>
            <p:nvPr/>
          </p:nvCxnSpPr>
          <p:spPr>
            <a:xfrm>
              <a:off x="3632200" y="5397500"/>
              <a:ext cx="4572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3" name="圆角淘宝店chenying0907出品 22"/>
            <p:cNvSpPr/>
            <p:nvPr/>
          </p:nvSpPr>
          <p:spPr>
            <a:xfrm>
              <a:off x="4089400" y="5022730"/>
              <a:ext cx="774700" cy="774700"/>
            </a:xfrm>
            <a:prstGeom prst="roundRect">
              <a:avLst>
                <a:gd name="adj" fmla="val 797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24" name="Freeform 251"/>
            <p:cNvSpPr>
              <a:spLocks noEditPoints="1"/>
            </p:cNvSpPr>
            <p:nvPr/>
          </p:nvSpPr>
          <p:spPr bwMode="auto">
            <a:xfrm>
              <a:off x="4240836" y="5210024"/>
              <a:ext cx="421028" cy="393943"/>
            </a:xfrm>
            <a:custGeom>
              <a:avLst/>
              <a:gdLst>
                <a:gd name="T0" fmla="*/ 266 w 301"/>
                <a:gd name="T1" fmla="*/ 192 h 282"/>
                <a:gd name="T2" fmla="*/ 234 w 301"/>
                <a:gd name="T3" fmla="*/ 69 h 282"/>
                <a:gd name="T4" fmla="*/ 81 w 301"/>
                <a:gd name="T5" fmla="*/ 36 h 282"/>
                <a:gd name="T6" fmla="*/ 32 w 301"/>
                <a:gd name="T7" fmla="*/ 3 h 282"/>
                <a:gd name="T8" fmla="*/ 12 w 301"/>
                <a:gd name="T9" fmla="*/ 13 h 282"/>
                <a:gd name="T10" fmla="*/ 61 w 301"/>
                <a:gd name="T11" fmla="*/ 57 h 282"/>
                <a:gd name="T12" fmla="*/ 132 w 301"/>
                <a:gd name="T13" fmla="*/ 249 h 282"/>
                <a:gd name="T14" fmla="*/ 301 w 301"/>
                <a:gd name="T15" fmla="*/ 260 h 282"/>
                <a:gd name="T16" fmla="*/ 266 w 301"/>
                <a:gd name="T17" fmla="*/ 192 h 282"/>
                <a:gd name="T18" fmla="*/ 242 w 301"/>
                <a:gd name="T19" fmla="*/ 232 h 282"/>
                <a:gd name="T20" fmla="*/ 240 w 301"/>
                <a:gd name="T21" fmla="*/ 233 h 282"/>
                <a:gd name="T22" fmla="*/ 238 w 301"/>
                <a:gd name="T23" fmla="*/ 232 h 282"/>
                <a:gd name="T24" fmla="*/ 159 w 301"/>
                <a:gd name="T25" fmla="*/ 138 h 282"/>
                <a:gd name="T26" fmla="*/ 106 w 301"/>
                <a:gd name="T27" fmla="*/ 75 h 282"/>
                <a:gd name="T28" fmla="*/ 106 w 301"/>
                <a:gd name="T29" fmla="*/ 71 h 282"/>
                <a:gd name="T30" fmla="*/ 109 w 301"/>
                <a:gd name="T31" fmla="*/ 71 h 282"/>
                <a:gd name="T32" fmla="*/ 178 w 301"/>
                <a:gd name="T33" fmla="*/ 122 h 282"/>
                <a:gd name="T34" fmla="*/ 243 w 301"/>
                <a:gd name="T35" fmla="*/ 229 h 282"/>
                <a:gd name="T36" fmla="*/ 242 w 301"/>
                <a:gd name="T37" fmla="*/ 23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1" h="282">
                  <a:moveTo>
                    <a:pt x="266" y="192"/>
                  </a:moveTo>
                  <a:cubicBezTo>
                    <a:pt x="268" y="152"/>
                    <a:pt x="252" y="95"/>
                    <a:pt x="234" y="69"/>
                  </a:cubicBezTo>
                  <a:cubicBezTo>
                    <a:pt x="197" y="16"/>
                    <a:pt x="116" y="0"/>
                    <a:pt x="81" y="36"/>
                  </a:cubicBezTo>
                  <a:cubicBezTo>
                    <a:pt x="74" y="43"/>
                    <a:pt x="32" y="3"/>
                    <a:pt x="32" y="3"/>
                  </a:cubicBezTo>
                  <a:cubicBezTo>
                    <a:pt x="12" y="13"/>
                    <a:pt x="12" y="13"/>
                    <a:pt x="12" y="13"/>
                  </a:cubicBezTo>
                  <a:cubicBezTo>
                    <a:pt x="61" y="57"/>
                    <a:pt x="61" y="57"/>
                    <a:pt x="61" y="57"/>
                  </a:cubicBezTo>
                  <a:cubicBezTo>
                    <a:pt x="61" y="57"/>
                    <a:pt x="0" y="152"/>
                    <a:pt x="132" y="249"/>
                  </a:cubicBezTo>
                  <a:cubicBezTo>
                    <a:pt x="177" y="282"/>
                    <a:pt x="241" y="269"/>
                    <a:pt x="301" y="260"/>
                  </a:cubicBezTo>
                  <a:cubicBezTo>
                    <a:pt x="301" y="260"/>
                    <a:pt x="265" y="248"/>
                    <a:pt x="266" y="192"/>
                  </a:cubicBezTo>
                  <a:close/>
                  <a:moveTo>
                    <a:pt x="242" y="232"/>
                  </a:moveTo>
                  <a:cubicBezTo>
                    <a:pt x="241" y="233"/>
                    <a:pt x="241" y="233"/>
                    <a:pt x="240" y="233"/>
                  </a:cubicBezTo>
                  <a:cubicBezTo>
                    <a:pt x="240" y="233"/>
                    <a:pt x="239" y="232"/>
                    <a:pt x="238" y="232"/>
                  </a:cubicBezTo>
                  <a:cubicBezTo>
                    <a:pt x="238" y="232"/>
                    <a:pt x="198" y="182"/>
                    <a:pt x="159" y="138"/>
                  </a:cubicBezTo>
                  <a:cubicBezTo>
                    <a:pt x="115" y="89"/>
                    <a:pt x="106" y="75"/>
                    <a:pt x="106" y="75"/>
                  </a:cubicBezTo>
                  <a:cubicBezTo>
                    <a:pt x="105" y="74"/>
                    <a:pt x="105" y="72"/>
                    <a:pt x="106" y="71"/>
                  </a:cubicBezTo>
                  <a:cubicBezTo>
                    <a:pt x="107" y="71"/>
                    <a:pt x="108" y="70"/>
                    <a:pt x="109" y="71"/>
                  </a:cubicBezTo>
                  <a:cubicBezTo>
                    <a:pt x="109" y="71"/>
                    <a:pt x="144" y="87"/>
                    <a:pt x="178" y="122"/>
                  </a:cubicBezTo>
                  <a:cubicBezTo>
                    <a:pt x="210" y="156"/>
                    <a:pt x="243" y="229"/>
                    <a:pt x="243" y="229"/>
                  </a:cubicBezTo>
                  <a:cubicBezTo>
                    <a:pt x="243" y="230"/>
                    <a:pt x="243" y="232"/>
                    <a:pt x="242" y="232"/>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grpSp>
      <p:sp>
        <p:nvSpPr>
          <p:cNvPr id="25" name="1"/>
          <p:cNvSpPr txBox="1"/>
          <p:nvPr/>
        </p:nvSpPr>
        <p:spPr>
          <a:xfrm>
            <a:off x="3586162" y="1728765"/>
            <a:ext cx="4138613" cy="424732"/>
          </a:xfrm>
          <a:prstGeom prst="rect">
            <a:avLst/>
          </a:prstGeom>
          <a:noFill/>
        </p:spPr>
        <p:txBody>
          <a:bodyPr wrap="square" rtlCol="0">
            <a:spAutoFit/>
          </a:bodyPr>
          <a:lstStyle/>
          <a:p>
            <a:pPr>
              <a:lnSpc>
                <a:spcPct val="120000"/>
              </a:lnSpc>
              <a:spcBef>
                <a:spcPct val="20000"/>
              </a:spcBef>
            </a:pPr>
            <a:r>
              <a:rPr lang="zh-CN" altLang="en-US" sz="900" dirty="0">
                <a:solidFill>
                  <a:schemeClr val="tx2"/>
                </a:solidFill>
                <a:latin typeface="微软雅黑" pitchFamily="34" charset="-122"/>
                <a:ea typeface="微软雅黑" pitchFamily="34" charset="-122"/>
                <a:sym typeface="Arial" pitchFamily="34" charset="0"/>
              </a:rPr>
              <a:t>Click here to edit what you want, it is recommended that you display the use of Microsoft Ya Black font, this template all the graphic lines and their corresponding materials can be freely edited, color modification, replaced.</a:t>
            </a:r>
            <a:endParaRPr lang="en-US" altLang="zh-CN" sz="900" dirty="0">
              <a:solidFill>
                <a:schemeClr val="tx2"/>
              </a:solidFill>
              <a:latin typeface="微软雅黑" pitchFamily="34" charset="-122"/>
              <a:ea typeface="微软雅黑" pitchFamily="34" charset="-122"/>
              <a:sym typeface="Arial" pitchFamily="34" charset="0"/>
            </a:endParaRPr>
          </a:p>
        </p:txBody>
      </p:sp>
      <p:sp>
        <p:nvSpPr>
          <p:cNvPr id="26" name="1"/>
          <p:cNvSpPr txBox="1"/>
          <p:nvPr/>
        </p:nvSpPr>
        <p:spPr>
          <a:xfrm>
            <a:off x="3586162" y="2769051"/>
            <a:ext cx="4138613" cy="424732"/>
          </a:xfrm>
          <a:prstGeom prst="rect">
            <a:avLst/>
          </a:prstGeom>
          <a:noFill/>
        </p:spPr>
        <p:txBody>
          <a:bodyPr wrap="square" rtlCol="0">
            <a:spAutoFit/>
          </a:bodyPr>
          <a:lstStyle/>
          <a:p>
            <a:pPr>
              <a:lnSpc>
                <a:spcPct val="120000"/>
              </a:lnSpc>
              <a:spcBef>
                <a:spcPct val="20000"/>
              </a:spcBef>
            </a:pPr>
            <a:r>
              <a:rPr lang="zh-CN" altLang="en-US" sz="900" dirty="0">
                <a:solidFill>
                  <a:schemeClr val="tx2"/>
                </a:solidFill>
                <a:latin typeface="微软雅黑" pitchFamily="34" charset="-122"/>
                <a:ea typeface="微软雅黑" pitchFamily="34" charset="-122"/>
                <a:sym typeface="Arial" pitchFamily="34" charset="0"/>
              </a:rPr>
              <a:t>Click here to edit what you want, it is recommended that you display the use of Microsoft Ya Black font, this template all the graphic lines and their corresponding materials can be freely edited, color modification, replaced.</a:t>
            </a:r>
            <a:endParaRPr lang="en-US" altLang="zh-CN" sz="900" dirty="0">
              <a:solidFill>
                <a:schemeClr val="tx2"/>
              </a:solidFill>
              <a:latin typeface="微软雅黑" pitchFamily="34" charset="-122"/>
              <a:ea typeface="微软雅黑" pitchFamily="34" charset="-122"/>
              <a:sym typeface="Arial" pitchFamily="34" charset="0"/>
            </a:endParaRPr>
          </a:p>
        </p:txBody>
      </p:sp>
      <p:sp>
        <p:nvSpPr>
          <p:cNvPr id="27" name="1"/>
          <p:cNvSpPr txBox="1"/>
          <p:nvPr/>
        </p:nvSpPr>
        <p:spPr>
          <a:xfrm>
            <a:off x="3586162" y="3754878"/>
            <a:ext cx="4138613" cy="424732"/>
          </a:xfrm>
          <a:prstGeom prst="rect">
            <a:avLst/>
          </a:prstGeom>
          <a:noFill/>
        </p:spPr>
        <p:txBody>
          <a:bodyPr wrap="square" rtlCol="0">
            <a:spAutoFit/>
          </a:bodyPr>
          <a:lstStyle/>
          <a:p>
            <a:pPr>
              <a:lnSpc>
                <a:spcPct val="120000"/>
              </a:lnSpc>
              <a:spcBef>
                <a:spcPct val="20000"/>
              </a:spcBef>
            </a:pPr>
            <a:r>
              <a:rPr lang="zh-CN" altLang="en-US" sz="900" dirty="0">
                <a:solidFill>
                  <a:schemeClr val="tx2"/>
                </a:solidFill>
                <a:latin typeface="微软雅黑" pitchFamily="34" charset="-122"/>
                <a:ea typeface="微软雅黑" pitchFamily="34" charset="-122"/>
                <a:sym typeface="Arial" pitchFamily="34" charset="0"/>
              </a:rPr>
              <a:t>Click here to edit what you want, it is recommended that you display the use of Microsoft Ya Black font, this template all the graphic lines and their corresponding materials can be freely edited, color modification, replaced.</a:t>
            </a:r>
            <a:endParaRPr lang="en-US" altLang="zh-CN" sz="900" dirty="0">
              <a:solidFill>
                <a:schemeClr val="tx2"/>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2202590852"/>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ppt_x"/>
                                          </p:val>
                                        </p:tav>
                                        <p:tav tm="100000">
                                          <p:val>
                                            <p:strVal val="#ppt_x"/>
                                          </p:val>
                                        </p:tav>
                                      </p:tavLst>
                                    </p:anim>
                                    <p:anim calcmode="lin" valueType="num">
                                      <p:cBhvr additive="base">
                                        <p:cTn id="3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1+#ppt_w/2"/>
                                          </p:val>
                                        </p:tav>
                                        <p:tav tm="100000">
                                          <p:val>
                                            <p:strVal val="#ppt_x"/>
                                          </p:val>
                                        </p:tav>
                                      </p:tavLst>
                                    </p:anim>
                                    <p:anim calcmode="lin" valueType="num">
                                      <p:cBhvr additive="base">
                                        <p:cTn id="3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additive="base">
                                        <p:cTn id="43" dur="500" fill="hold"/>
                                        <p:tgtEl>
                                          <p:spTgt spid="26"/>
                                        </p:tgtEl>
                                        <p:attrNameLst>
                                          <p:attrName>ppt_x</p:attrName>
                                        </p:attrNameLst>
                                      </p:cBhvr>
                                      <p:tavLst>
                                        <p:tav tm="0">
                                          <p:val>
                                            <p:strVal val="1+#ppt_w/2"/>
                                          </p:val>
                                        </p:tav>
                                        <p:tav tm="100000">
                                          <p:val>
                                            <p:strVal val="#ppt_x"/>
                                          </p:val>
                                        </p:tav>
                                      </p:tavLst>
                                    </p:anim>
                                    <p:anim calcmode="lin" valueType="num">
                                      <p:cBhvr additive="base">
                                        <p:cTn id="44"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500" fill="hold"/>
                                        <p:tgtEl>
                                          <p:spTgt spid="27"/>
                                        </p:tgtEl>
                                        <p:attrNameLst>
                                          <p:attrName>ppt_x</p:attrName>
                                        </p:attrNameLst>
                                      </p:cBhvr>
                                      <p:tavLst>
                                        <p:tav tm="0">
                                          <p:val>
                                            <p:strVal val="1+#ppt_w/2"/>
                                          </p:val>
                                        </p:tav>
                                        <p:tav tm="100000">
                                          <p:val>
                                            <p:strVal val="#ppt_x"/>
                                          </p:val>
                                        </p:tav>
                                      </p:tavLst>
                                    </p:anim>
                                    <p:anim calcmode="lin" valueType="num">
                                      <p:cBhvr additive="base">
                                        <p:cTn id="50"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25" grpId="0"/>
      <p:bldP spid="26" grpId="0"/>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淘宝店chenying0907出品 5"/>
          <p:cNvSpPr txBox="1"/>
          <p:nvPr/>
        </p:nvSpPr>
        <p:spPr>
          <a:xfrm>
            <a:off x="3818973" y="158344"/>
            <a:ext cx="1470384" cy="338554"/>
          </a:xfrm>
          <a:prstGeom prst="rect">
            <a:avLst/>
          </a:prstGeom>
          <a:noFill/>
        </p:spPr>
        <p:txBody>
          <a:bodyPr wrap="square" rtlCol="0">
            <a:spAutoFit/>
          </a:bodyPr>
          <a:lstStyle/>
          <a:p>
            <a:r>
              <a:rPr lang="zh-CN" altLang="en-US" sz="1600" dirty="0">
                <a:solidFill>
                  <a:schemeClr val="tx2"/>
                </a:solidFill>
                <a:latin typeface="微软雅黑" pitchFamily="34" charset="-122"/>
                <a:ea typeface="微软雅黑" pitchFamily="34" charset="-122"/>
              </a:rPr>
              <a:t>Title bar</a:t>
            </a:r>
          </a:p>
        </p:txBody>
      </p:sp>
      <p:sp>
        <p:nvSpPr>
          <p:cNvPr id="13" name="Rectangle 11"/>
          <p:cNvSpPr/>
          <p:nvPr/>
        </p:nvSpPr>
        <p:spPr>
          <a:xfrm>
            <a:off x="1077800" y="1585709"/>
            <a:ext cx="2669953" cy="2601045"/>
          </a:xfrm>
          <a:prstGeom prst="rect">
            <a:avLst/>
          </a:prstGeom>
          <a:blipFill dpi="0" rotWithShape="1">
            <a:blip r:embed="rId2"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tx2"/>
              </a:solidFill>
              <a:latin typeface="微软雅黑" panose="020B0503020204020204" pitchFamily="34" charset="-122"/>
            </a:endParaRPr>
          </a:p>
        </p:txBody>
      </p:sp>
      <p:sp>
        <p:nvSpPr>
          <p:cNvPr id="14" name="TextBox 17"/>
          <p:cNvSpPr txBox="1"/>
          <p:nvPr/>
        </p:nvSpPr>
        <p:spPr>
          <a:xfrm>
            <a:off x="3892640" y="1585710"/>
            <a:ext cx="4247088" cy="1267411"/>
          </a:xfrm>
          <a:prstGeom prst="rect">
            <a:avLst/>
          </a:prstGeom>
          <a:noFill/>
        </p:spPr>
        <p:txBody>
          <a:bodyPr wrap="square" rIns="108000" bIns="27000" numCol="2" spcCol="360000" rtlCol="0">
            <a:spAutoFit/>
          </a:bodyPr>
          <a:lstStyle/>
          <a:p>
            <a:pPr>
              <a:lnSpc>
                <a:spcPct val="120000"/>
              </a:lnSpc>
              <a:spcBef>
                <a:spcPct val="20000"/>
              </a:spcBef>
            </a:pPr>
            <a:r>
              <a:rPr lang="zh-CN" altLang="en-US" sz="800" dirty="0">
                <a:solidFill>
                  <a:schemeClr val="tx2"/>
                </a:solidFill>
                <a:latin typeface="微软雅黑" pitchFamily="34" charset="-122"/>
                <a:ea typeface="微软雅黑" pitchFamily="34" charset="-122"/>
                <a:sym typeface="Arial" pitchFamily="34" charset="0"/>
              </a:rPr>
              <a:t>Click here to edit what you want, it is recommended that you display the use of Microsoft Ya Black font, this template all the graphic lines and their corresponding materials can be freely edited, color modification, replaced.</a:t>
            </a:r>
            <a:endParaRPr lang="en-US" altLang="zh-CN" sz="800" dirty="0">
              <a:solidFill>
                <a:schemeClr val="tx2"/>
              </a:solidFill>
              <a:latin typeface="微软雅黑" pitchFamily="34" charset="-122"/>
              <a:ea typeface="微软雅黑" pitchFamily="34" charset="-122"/>
              <a:sym typeface="Arial" pitchFamily="34" charset="0"/>
            </a:endParaRPr>
          </a:p>
          <a:p>
            <a:pPr>
              <a:lnSpc>
                <a:spcPct val="120000"/>
              </a:lnSpc>
              <a:spcBef>
                <a:spcPct val="20000"/>
              </a:spcBef>
            </a:pPr>
            <a:endParaRPr lang="en-US" altLang="zh-CN" sz="800" dirty="0">
              <a:solidFill>
                <a:schemeClr val="tx2"/>
              </a:solidFill>
              <a:latin typeface="微软雅黑" pitchFamily="34" charset="-122"/>
              <a:ea typeface="微软雅黑" pitchFamily="34" charset="-122"/>
              <a:sym typeface="Arial" pitchFamily="34" charset="0"/>
            </a:endParaRPr>
          </a:p>
          <a:p>
            <a:pPr>
              <a:lnSpc>
                <a:spcPct val="120000"/>
              </a:lnSpc>
              <a:spcBef>
                <a:spcPct val="20000"/>
              </a:spcBef>
            </a:pPr>
            <a:r>
              <a:rPr lang="zh-CN" altLang="en-US" sz="800" dirty="0">
                <a:solidFill>
                  <a:schemeClr val="tx2"/>
                </a:solidFill>
                <a:latin typeface="微软雅黑" pitchFamily="34" charset="-122"/>
                <a:ea typeface="微软雅黑" pitchFamily="34" charset="-122"/>
                <a:sym typeface="Arial" pitchFamily="34" charset="0"/>
              </a:rPr>
              <a:t>Click here to edit what you want, it is recommended that you display the use of Microsoft Ya Black font, this template all the graphic lines and their corresponding materials can be freely edited, color modification, replaced.</a:t>
            </a:r>
            <a:endParaRPr lang="en-US" altLang="zh-CN" sz="800" dirty="0">
              <a:solidFill>
                <a:schemeClr val="tx2"/>
              </a:solidFill>
              <a:latin typeface="微软雅黑" pitchFamily="34" charset="-122"/>
              <a:ea typeface="微软雅黑" pitchFamily="34" charset="-122"/>
              <a:sym typeface="Arial" pitchFamily="34" charset="0"/>
            </a:endParaRPr>
          </a:p>
          <a:p>
            <a:pPr>
              <a:lnSpc>
                <a:spcPct val="120000"/>
              </a:lnSpc>
              <a:spcBef>
                <a:spcPct val="20000"/>
              </a:spcBef>
            </a:pPr>
            <a:endParaRPr lang="en-US" altLang="zh-CN" sz="800" dirty="0">
              <a:solidFill>
                <a:schemeClr val="tx2"/>
              </a:solidFill>
              <a:latin typeface="微软雅黑" pitchFamily="34" charset="-122"/>
              <a:ea typeface="微软雅黑" pitchFamily="34" charset="-122"/>
              <a:sym typeface="Arial" pitchFamily="34" charset="0"/>
            </a:endParaRPr>
          </a:p>
        </p:txBody>
      </p:sp>
      <p:sp>
        <p:nvSpPr>
          <p:cNvPr id="15" name="TextBox 17"/>
          <p:cNvSpPr txBox="1"/>
          <p:nvPr/>
        </p:nvSpPr>
        <p:spPr>
          <a:xfrm>
            <a:off x="3892640" y="2995410"/>
            <a:ext cx="4247088" cy="1267411"/>
          </a:xfrm>
          <a:prstGeom prst="rect">
            <a:avLst/>
          </a:prstGeom>
          <a:noFill/>
        </p:spPr>
        <p:txBody>
          <a:bodyPr wrap="square" rIns="108000" bIns="27000" numCol="2" spcCol="360000" rtlCol="0">
            <a:spAutoFit/>
          </a:bodyPr>
          <a:lstStyle/>
          <a:p>
            <a:pPr>
              <a:lnSpc>
                <a:spcPct val="120000"/>
              </a:lnSpc>
              <a:spcBef>
                <a:spcPct val="20000"/>
              </a:spcBef>
            </a:pPr>
            <a:r>
              <a:rPr lang="zh-CN" altLang="en-US" sz="800" dirty="0">
                <a:solidFill>
                  <a:schemeClr val="tx2"/>
                </a:solidFill>
                <a:latin typeface="微软雅黑" pitchFamily="34" charset="-122"/>
                <a:ea typeface="微软雅黑" pitchFamily="34" charset="-122"/>
                <a:sym typeface="Arial" pitchFamily="34" charset="0"/>
              </a:rPr>
              <a:t>Click here to edit what you want, it is recommended that you display the use of Microsoft Ya Black font, this template all the graphic lines and their corresponding materials can be freely edited, color modification, replaced.</a:t>
            </a:r>
            <a:endParaRPr lang="en-US" altLang="zh-CN" sz="800" dirty="0">
              <a:solidFill>
                <a:schemeClr val="tx2"/>
              </a:solidFill>
              <a:latin typeface="微软雅黑" pitchFamily="34" charset="-122"/>
              <a:ea typeface="微软雅黑" pitchFamily="34" charset="-122"/>
              <a:sym typeface="Arial" pitchFamily="34" charset="0"/>
            </a:endParaRPr>
          </a:p>
          <a:p>
            <a:pPr>
              <a:lnSpc>
                <a:spcPct val="120000"/>
              </a:lnSpc>
              <a:spcBef>
                <a:spcPct val="20000"/>
              </a:spcBef>
            </a:pPr>
            <a:endParaRPr lang="en-US" altLang="zh-CN" sz="800" dirty="0">
              <a:solidFill>
                <a:schemeClr val="tx2"/>
              </a:solidFill>
              <a:latin typeface="微软雅黑" pitchFamily="34" charset="-122"/>
              <a:ea typeface="微软雅黑" pitchFamily="34" charset="-122"/>
              <a:sym typeface="Arial" pitchFamily="34" charset="0"/>
            </a:endParaRPr>
          </a:p>
          <a:p>
            <a:pPr>
              <a:lnSpc>
                <a:spcPct val="120000"/>
              </a:lnSpc>
              <a:spcBef>
                <a:spcPct val="20000"/>
              </a:spcBef>
            </a:pPr>
            <a:r>
              <a:rPr lang="zh-CN" altLang="en-US" sz="800" dirty="0">
                <a:solidFill>
                  <a:schemeClr val="tx2"/>
                </a:solidFill>
                <a:latin typeface="微软雅黑" pitchFamily="34" charset="-122"/>
                <a:ea typeface="微软雅黑" pitchFamily="34" charset="-122"/>
                <a:sym typeface="Arial" pitchFamily="34" charset="0"/>
              </a:rPr>
              <a:t>Click here to edit what you want, it is recommended that you display the use of Microsoft Ya Black font, this template all the graphic lines and their corresponding materials can be freely edited, color modification, replaced.</a:t>
            </a:r>
            <a:endParaRPr lang="en-US" altLang="zh-CN" sz="800" dirty="0">
              <a:solidFill>
                <a:schemeClr val="tx2"/>
              </a:solidFill>
              <a:latin typeface="微软雅黑" pitchFamily="34" charset="-122"/>
              <a:ea typeface="微软雅黑" pitchFamily="34" charset="-122"/>
              <a:sym typeface="Arial" pitchFamily="34" charset="0"/>
            </a:endParaRPr>
          </a:p>
          <a:p>
            <a:pPr>
              <a:lnSpc>
                <a:spcPct val="120000"/>
              </a:lnSpc>
              <a:spcBef>
                <a:spcPct val="20000"/>
              </a:spcBef>
            </a:pPr>
            <a:endParaRPr lang="en-US" altLang="zh-CN" sz="800" dirty="0">
              <a:solidFill>
                <a:schemeClr val="tx2"/>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1404593004"/>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32"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plus(out)">
                                      <p:cBhvr>
                                        <p:cTn id="7" dur="2000"/>
                                        <p:tgtEl>
                                          <p:spTgt spid="13"/>
                                        </p:tgtEl>
                                      </p:cBhvr>
                                    </p:animEffect>
                                  </p:childTnLst>
                                </p:cTn>
                              </p:par>
                              <p:par>
                                <p:cTn id="8" presetID="13" presetClass="entr" presetSubtype="32" fill="hold" grpId="0" nodeType="withEffect">
                                  <p:stCondLst>
                                    <p:cond delay="1950"/>
                                  </p:stCondLst>
                                  <p:childTnLst>
                                    <p:set>
                                      <p:cBhvr>
                                        <p:cTn id="9" dur="1" fill="hold">
                                          <p:stCondLst>
                                            <p:cond delay="0"/>
                                          </p:stCondLst>
                                        </p:cTn>
                                        <p:tgtEl>
                                          <p:spTgt spid="14"/>
                                        </p:tgtEl>
                                        <p:attrNameLst>
                                          <p:attrName>style.visibility</p:attrName>
                                        </p:attrNameLst>
                                      </p:cBhvr>
                                      <p:to>
                                        <p:strVal val="visible"/>
                                      </p:to>
                                    </p:set>
                                    <p:animEffect transition="in" filter="plus(out)">
                                      <p:cBhvr>
                                        <p:cTn id="10" dur="2000"/>
                                        <p:tgtEl>
                                          <p:spTgt spid="14"/>
                                        </p:tgtEl>
                                      </p:cBhvr>
                                    </p:animEffect>
                                  </p:childTnLst>
                                </p:cTn>
                              </p:par>
                              <p:par>
                                <p:cTn id="11" presetID="13" presetClass="entr" presetSubtype="32" fill="hold" grpId="0" nodeType="withEffect">
                                  <p:stCondLst>
                                    <p:cond delay="1950"/>
                                  </p:stCondLst>
                                  <p:childTnLst>
                                    <p:set>
                                      <p:cBhvr>
                                        <p:cTn id="12" dur="1" fill="hold">
                                          <p:stCondLst>
                                            <p:cond delay="0"/>
                                          </p:stCondLst>
                                        </p:cTn>
                                        <p:tgtEl>
                                          <p:spTgt spid="15"/>
                                        </p:tgtEl>
                                        <p:attrNameLst>
                                          <p:attrName>style.visibility</p:attrName>
                                        </p:attrNameLst>
                                      </p:cBhvr>
                                      <p:to>
                                        <p:strVal val="visible"/>
                                      </p:to>
                                    </p:set>
                                    <p:animEffect transition="in" filter="plus(out)">
                                      <p:cBhvr>
                                        <p:cTn id="13"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nvSpPr>
        <p:spPr>
          <a:xfrm>
            <a:off x="3818973" y="158344"/>
            <a:ext cx="1470384" cy="338554"/>
          </a:xfrm>
          <a:prstGeom prst="rect">
            <a:avLst/>
          </a:prstGeom>
          <a:noFill/>
        </p:spPr>
        <p:txBody>
          <a:bodyPr wrap="square" rtlCol="0">
            <a:spAutoFit/>
          </a:bodyPr>
          <a:lstStyle/>
          <a:p>
            <a:r>
              <a:rPr lang="zh-CN" altLang="en-US" sz="1600" dirty="0">
                <a:solidFill>
                  <a:schemeClr val="tx2"/>
                </a:solidFill>
                <a:latin typeface="微软雅黑" pitchFamily="34" charset="-122"/>
                <a:ea typeface="微软雅黑" pitchFamily="34" charset="-122"/>
              </a:rPr>
              <a:t>Title bar</a:t>
            </a:r>
          </a:p>
        </p:txBody>
      </p:sp>
      <p:sp>
        <p:nvSpPr>
          <p:cNvPr id="3" name="TextBox 60"/>
          <p:cNvSpPr txBox="1"/>
          <p:nvPr/>
        </p:nvSpPr>
        <p:spPr>
          <a:xfrm>
            <a:off x="2415037" y="3783623"/>
            <a:ext cx="923330" cy="184666"/>
          </a:xfrm>
          <a:prstGeom prst="rect">
            <a:avLst/>
          </a:prstGeom>
          <a:noFill/>
        </p:spPr>
        <p:txBody>
          <a:bodyPr wrap="none" lIns="0" tIns="0" rIns="0" bIns="0" rtlCol="0" anchor="t">
            <a:spAutoFit/>
          </a:bodyPr>
          <a:lstStyle/>
          <a:p>
            <a:r>
              <a:rPr lang="zh-CN" altLang="en-US" sz="1200" dirty="0">
                <a:solidFill>
                  <a:schemeClr val="accent1"/>
                </a:solidFill>
                <a:latin typeface="微软雅黑" panose="020B0503020204020204" pitchFamily="34" charset="-122"/>
                <a:ea typeface="微软雅黑" panose="020B0503020204020204" pitchFamily="34" charset="-122"/>
              </a:rPr>
              <a:t>Click Edit Title</a:t>
            </a:r>
          </a:p>
        </p:txBody>
      </p:sp>
      <p:sp>
        <p:nvSpPr>
          <p:cNvPr id="5" name="Oval 62"/>
          <p:cNvSpPr>
            <a:spLocks noChangeAspect="1"/>
          </p:cNvSpPr>
          <p:nvPr/>
        </p:nvSpPr>
        <p:spPr>
          <a:xfrm>
            <a:off x="2195802" y="3763341"/>
            <a:ext cx="200183" cy="1944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latin typeface="微软雅黑" panose="020B0503020204020204" pitchFamily="34" charset="-122"/>
              <a:ea typeface="微软雅黑" panose="020B0503020204020204" pitchFamily="34" charset="-122"/>
            </a:endParaRPr>
          </a:p>
        </p:txBody>
      </p:sp>
      <p:sp>
        <p:nvSpPr>
          <p:cNvPr id="6" name="TextBox 57"/>
          <p:cNvSpPr txBox="1"/>
          <p:nvPr/>
        </p:nvSpPr>
        <p:spPr>
          <a:xfrm>
            <a:off x="3768419" y="3783623"/>
            <a:ext cx="923330" cy="184666"/>
          </a:xfrm>
          <a:prstGeom prst="rect">
            <a:avLst/>
          </a:prstGeom>
          <a:noFill/>
        </p:spPr>
        <p:txBody>
          <a:bodyPr wrap="none" lIns="0" tIns="0" rIns="0" bIns="0" rtlCol="0" anchor="t">
            <a:spAutoFit/>
          </a:bodyPr>
          <a:lstStyle/>
          <a:p>
            <a:r>
              <a:rPr lang="zh-CN" altLang="en-US" sz="1200" dirty="0">
                <a:solidFill>
                  <a:schemeClr val="accent2"/>
                </a:solidFill>
                <a:latin typeface="微软雅黑" panose="020B0503020204020204" pitchFamily="34" charset="-122"/>
                <a:ea typeface="微软雅黑" panose="020B0503020204020204" pitchFamily="34" charset="-122"/>
              </a:rPr>
              <a:t>Click Edit Title</a:t>
            </a:r>
          </a:p>
        </p:txBody>
      </p:sp>
      <p:sp>
        <p:nvSpPr>
          <p:cNvPr id="7" name="Oval 58"/>
          <p:cNvSpPr>
            <a:spLocks noChangeAspect="1"/>
          </p:cNvSpPr>
          <p:nvPr/>
        </p:nvSpPr>
        <p:spPr>
          <a:xfrm>
            <a:off x="3548794" y="3763341"/>
            <a:ext cx="200183" cy="1944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2"/>
              </a:solidFill>
              <a:latin typeface="微软雅黑" panose="020B0503020204020204" pitchFamily="34" charset="-122"/>
              <a:ea typeface="微软雅黑" panose="020B0503020204020204" pitchFamily="34" charset="-122"/>
            </a:endParaRPr>
          </a:p>
        </p:txBody>
      </p:sp>
      <p:sp>
        <p:nvSpPr>
          <p:cNvPr id="8" name="TextBox 48"/>
          <p:cNvSpPr txBox="1"/>
          <p:nvPr/>
        </p:nvSpPr>
        <p:spPr>
          <a:xfrm>
            <a:off x="5168124" y="3791318"/>
            <a:ext cx="923330" cy="184666"/>
          </a:xfrm>
          <a:prstGeom prst="rect">
            <a:avLst/>
          </a:prstGeom>
          <a:noFill/>
        </p:spPr>
        <p:txBody>
          <a:bodyPr wrap="none" lIns="0" tIns="0" rIns="0" bIns="0" rtlCol="0" anchor="t">
            <a:spAutoFit/>
          </a:bodyPr>
          <a:lstStyle/>
          <a:p>
            <a:r>
              <a:rPr lang="zh-CN" altLang="en-US" sz="1200" dirty="0">
                <a:solidFill>
                  <a:schemeClr val="accent3"/>
                </a:solidFill>
                <a:latin typeface="微软雅黑" panose="020B0503020204020204" pitchFamily="34" charset="-122"/>
                <a:ea typeface="微软雅黑" panose="020B0503020204020204" pitchFamily="34" charset="-122"/>
              </a:rPr>
              <a:t>Click Edit Title</a:t>
            </a:r>
          </a:p>
        </p:txBody>
      </p:sp>
      <p:sp>
        <p:nvSpPr>
          <p:cNvPr id="9" name="Oval 55"/>
          <p:cNvSpPr>
            <a:spLocks noChangeAspect="1"/>
          </p:cNvSpPr>
          <p:nvPr/>
        </p:nvSpPr>
        <p:spPr>
          <a:xfrm>
            <a:off x="4910980" y="3763341"/>
            <a:ext cx="200183" cy="1944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2"/>
              </a:solidFill>
              <a:latin typeface="微软雅黑" panose="020B0503020204020204" pitchFamily="34" charset="-122"/>
              <a:ea typeface="微软雅黑" panose="020B0503020204020204" pitchFamily="34" charset="-122"/>
            </a:endParaRPr>
          </a:p>
        </p:txBody>
      </p:sp>
      <p:sp>
        <p:nvSpPr>
          <p:cNvPr id="10" name="TextBox 40"/>
          <p:cNvSpPr txBox="1"/>
          <p:nvPr/>
        </p:nvSpPr>
        <p:spPr>
          <a:xfrm>
            <a:off x="6401948" y="3791318"/>
            <a:ext cx="923330" cy="184666"/>
          </a:xfrm>
          <a:prstGeom prst="rect">
            <a:avLst/>
          </a:prstGeom>
          <a:noFill/>
        </p:spPr>
        <p:txBody>
          <a:bodyPr wrap="none" lIns="0" tIns="0" rIns="0" bIns="0" rtlCol="0" anchor="t">
            <a:spAutoFit/>
          </a:bodyPr>
          <a:lstStyle/>
          <a:p>
            <a:r>
              <a:rPr lang="zh-CN" altLang="en-US" sz="1200" dirty="0">
                <a:solidFill>
                  <a:schemeClr val="accent4"/>
                </a:solidFill>
                <a:latin typeface="微软雅黑" panose="020B0503020204020204" pitchFamily="34" charset="-122"/>
                <a:ea typeface="微软雅黑" panose="020B0503020204020204" pitchFamily="34" charset="-122"/>
              </a:rPr>
              <a:t>Click Edit Title</a:t>
            </a:r>
          </a:p>
        </p:txBody>
      </p:sp>
      <p:sp>
        <p:nvSpPr>
          <p:cNvPr id="11" name="Oval 47"/>
          <p:cNvSpPr>
            <a:spLocks noChangeAspect="1"/>
          </p:cNvSpPr>
          <p:nvPr/>
        </p:nvSpPr>
        <p:spPr>
          <a:xfrm>
            <a:off x="6180785" y="3763341"/>
            <a:ext cx="200183" cy="1944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2"/>
              </a:solidFill>
              <a:latin typeface="微软雅黑" panose="020B0503020204020204" pitchFamily="34" charset="-122"/>
              <a:ea typeface="微软雅黑" panose="020B0503020204020204" pitchFamily="34" charset="-122"/>
            </a:endParaRPr>
          </a:p>
        </p:txBody>
      </p:sp>
      <p:sp>
        <p:nvSpPr>
          <p:cNvPr id="12" name="Shape 78"/>
          <p:cNvSpPr/>
          <p:nvPr/>
        </p:nvSpPr>
        <p:spPr>
          <a:xfrm>
            <a:off x="5481845" y="2000277"/>
            <a:ext cx="1573634" cy="1573634"/>
          </a:xfrm>
          <a:prstGeom prst="leftCircularArrow">
            <a:avLst>
              <a:gd name="adj1" fmla="val 4456"/>
              <a:gd name="adj2" fmla="val 565841"/>
              <a:gd name="adj3" fmla="val 2341352"/>
              <a:gd name="adj4" fmla="val 9024489"/>
              <a:gd name="adj5" fmla="val 5199"/>
            </a:avLst>
          </a:prstGeom>
          <a:solidFill>
            <a:schemeClr val="accent3"/>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3" name="Shape 69"/>
          <p:cNvSpPr/>
          <p:nvPr/>
        </p:nvSpPr>
        <p:spPr>
          <a:xfrm>
            <a:off x="1965749" y="2000277"/>
            <a:ext cx="1573634" cy="1573634"/>
          </a:xfrm>
          <a:prstGeom prst="leftCircularArrow">
            <a:avLst>
              <a:gd name="adj1" fmla="val 4456"/>
              <a:gd name="adj2" fmla="val 565841"/>
              <a:gd name="adj3" fmla="val 2341352"/>
              <a:gd name="adj4" fmla="val 9024489"/>
              <a:gd name="adj5" fmla="val 5199"/>
            </a:avLst>
          </a:prstGeom>
          <a:solidFill>
            <a:schemeClr val="accent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4" name="Freeform 68"/>
          <p:cNvSpPr/>
          <p:nvPr/>
        </p:nvSpPr>
        <p:spPr>
          <a:xfrm>
            <a:off x="1307861" y="1966927"/>
            <a:ext cx="1239860" cy="1022626"/>
          </a:xfrm>
          <a:custGeom>
            <a:avLst/>
            <a:gdLst>
              <a:gd name="connsiteX0" fmla="*/ 0 w 1368949"/>
              <a:gd name="connsiteY0" fmla="*/ 112910 h 1129097"/>
              <a:gd name="connsiteX1" fmla="*/ 33071 w 1368949"/>
              <a:gd name="connsiteY1" fmla="*/ 33071 h 1129097"/>
              <a:gd name="connsiteX2" fmla="*/ 112911 w 1368949"/>
              <a:gd name="connsiteY2" fmla="*/ 1 h 1129097"/>
              <a:gd name="connsiteX3" fmla="*/ 1256039 w 1368949"/>
              <a:gd name="connsiteY3" fmla="*/ 0 h 1129097"/>
              <a:gd name="connsiteX4" fmla="*/ 1335878 w 1368949"/>
              <a:gd name="connsiteY4" fmla="*/ 33071 h 1129097"/>
              <a:gd name="connsiteX5" fmla="*/ 1368948 w 1368949"/>
              <a:gd name="connsiteY5" fmla="*/ 112911 h 1129097"/>
              <a:gd name="connsiteX6" fmla="*/ 1368949 w 1368949"/>
              <a:gd name="connsiteY6" fmla="*/ 1016187 h 1129097"/>
              <a:gd name="connsiteX7" fmla="*/ 1335878 w 1368949"/>
              <a:gd name="connsiteY7" fmla="*/ 1096026 h 1129097"/>
              <a:gd name="connsiteX8" fmla="*/ 1256039 w 1368949"/>
              <a:gd name="connsiteY8" fmla="*/ 1129097 h 1129097"/>
              <a:gd name="connsiteX9" fmla="*/ 112910 w 1368949"/>
              <a:gd name="connsiteY9" fmla="*/ 1129097 h 1129097"/>
              <a:gd name="connsiteX10" fmla="*/ 33071 w 1368949"/>
              <a:gd name="connsiteY10" fmla="*/ 1096026 h 1129097"/>
              <a:gd name="connsiteX11" fmla="*/ 0 w 1368949"/>
              <a:gd name="connsiteY11" fmla="*/ 1016187 h 1129097"/>
              <a:gd name="connsiteX12" fmla="*/ 0 w 1368949"/>
              <a:gd name="connsiteY12" fmla="*/ 112910 h 112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8949" h="1129097">
                <a:moveTo>
                  <a:pt x="0" y="112910"/>
                </a:moveTo>
                <a:cubicBezTo>
                  <a:pt x="0" y="82964"/>
                  <a:pt x="11896" y="54245"/>
                  <a:pt x="33071" y="33071"/>
                </a:cubicBezTo>
                <a:cubicBezTo>
                  <a:pt x="54246" y="11896"/>
                  <a:pt x="82965" y="0"/>
                  <a:pt x="112911" y="1"/>
                </a:cubicBezTo>
                <a:lnTo>
                  <a:pt x="1256039" y="0"/>
                </a:lnTo>
                <a:cubicBezTo>
                  <a:pt x="1285985" y="0"/>
                  <a:pt x="1314704" y="11896"/>
                  <a:pt x="1335878" y="33071"/>
                </a:cubicBezTo>
                <a:cubicBezTo>
                  <a:pt x="1357053" y="54246"/>
                  <a:pt x="1368949" y="82965"/>
                  <a:pt x="1368948" y="112911"/>
                </a:cubicBezTo>
                <a:cubicBezTo>
                  <a:pt x="1368948" y="414003"/>
                  <a:pt x="1368949" y="715095"/>
                  <a:pt x="1368949" y="1016187"/>
                </a:cubicBezTo>
                <a:cubicBezTo>
                  <a:pt x="1368949" y="1046133"/>
                  <a:pt x="1357053" y="1074852"/>
                  <a:pt x="1335878" y="1096026"/>
                </a:cubicBezTo>
                <a:cubicBezTo>
                  <a:pt x="1314703" y="1117201"/>
                  <a:pt x="1285984" y="1129097"/>
                  <a:pt x="1256039" y="1129097"/>
                </a:cubicBezTo>
                <a:lnTo>
                  <a:pt x="112910" y="1129097"/>
                </a:lnTo>
                <a:cubicBezTo>
                  <a:pt x="82964" y="1129097"/>
                  <a:pt x="54245" y="1117201"/>
                  <a:pt x="33071" y="1096026"/>
                </a:cubicBezTo>
                <a:cubicBezTo>
                  <a:pt x="11896" y="1074851"/>
                  <a:pt x="0" y="1046132"/>
                  <a:pt x="0" y="1016187"/>
                </a:cubicBezTo>
                <a:lnTo>
                  <a:pt x="0" y="112910"/>
                </a:lnTo>
                <a:close/>
              </a:path>
            </a:pathLst>
          </a:custGeom>
          <a:noFill/>
          <a:ln>
            <a:solidFill>
              <a:schemeClr val="accent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1704" tIns="71704" rIns="71704" bIns="313654" numCol="1" spcCol="1270" anchor="t" anchorCtr="0">
            <a:noAutofit/>
          </a:bodyPr>
          <a:lstStyle/>
          <a:p>
            <a:pPr marL="228600" lvl="1" indent="-228600" algn="l" defTabSz="1066800">
              <a:lnSpc>
                <a:spcPct val="90000"/>
              </a:lnSpc>
              <a:spcBef>
                <a:spcPct val="0"/>
              </a:spcBef>
              <a:spcAft>
                <a:spcPct val="15000"/>
              </a:spcAft>
            </a:pPr>
            <a:endParaRPr lang="en-US" sz="2400" kern="1200" dirty="0">
              <a:solidFill>
                <a:schemeClr val="bg1"/>
              </a:solidFill>
              <a:latin typeface="微软雅黑" panose="020B0503020204020204" pitchFamily="34" charset="-122"/>
              <a:ea typeface="微软雅黑" panose="020B0503020204020204" pitchFamily="34" charset="-122"/>
            </a:endParaRPr>
          </a:p>
        </p:txBody>
      </p:sp>
      <p:sp>
        <p:nvSpPr>
          <p:cNvPr id="15" name="Freeform 70"/>
          <p:cNvSpPr/>
          <p:nvPr/>
        </p:nvSpPr>
        <p:spPr>
          <a:xfrm>
            <a:off x="1583386" y="2770419"/>
            <a:ext cx="1102099" cy="438268"/>
          </a:xfrm>
          <a:custGeom>
            <a:avLst/>
            <a:gdLst>
              <a:gd name="connsiteX0" fmla="*/ 0 w 1216844"/>
              <a:gd name="connsiteY0" fmla="*/ 48390 h 483898"/>
              <a:gd name="connsiteX1" fmla="*/ 14173 w 1216844"/>
              <a:gd name="connsiteY1" fmla="*/ 14173 h 483898"/>
              <a:gd name="connsiteX2" fmla="*/ 48390 w 1216844"/>
              <a:gd name="connsiteY2" fmla="*/ 0 h 483898"/>
              <a:gd name="connsiteX3" fmla="*/ 1168454 w 1216844"/>
              <a:gd name="connsiteY3" fmla="*/ 0 h 483898"/>
              <a:gd name="connsiteX4" fmla="*/ 1202671 w 1216844"/>
              <a:gd name="connsiteY4" fmla="*/ 14173 h 483898"/>
              <a:gd name="connsiteX5" fmla="*/ 1216844 w 1216844"/>
              <a:gd name="connsiteY5" fmla="*/ 48390 h 483898"/>
              <a:gd name="connsiteX6" fmla="*/ 1216844 w 1216844"/>
              <a:gd name="connsiteY6" fmla="*/ 435508 h 483898"/>
              <a:gd name="connsiteX7" fmla="*/ 1202671 w 1216844"/>
              <a:gd name="connsiteY7" fmla="*/ 469725 h 483898"/>
              <a:gd name="connsiteX8" fmla="*/ 1168454 w 1216844"/>
              <a:gd name="connsiteY8" fmla="*/ 483898 h 483898"/>
              <a:gd name="connsiteX9" fmla="*/ 48390 w 1216844"/>
              <a:gd name="connsiteY9" fmla="*/ 483898 h 483898"/>
              <a:gd name="connsiteX10" fmla="*/ 14173 w 1216844"/>
              <a:gd name="connsiteY10" fmla="*/ 469725 h 483898"/>
              <a:gd name="connsiteX11" fmla="*/ 0 w 1216844"/>
              <a:gd name="connsiteY11" fmla="*/ 435508 h 483898"/>
              <a:gd name="connsiteX12" fmla="*/ 0 w 1216844"/>
              <a:gd name="connsiteY12" fmla="*/ 48390 h 48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6844" h="483898">
                <a:moveTo>
                  <a:pt x="0" y="48390"/>
                </a:moveTo>
                <a:cubicBezTo>
                  <a:pt x="0" y="35556"/>
                  <a:pt x="5098" y="23248"/>
                  <a:pt x="14173" y="14173"/>
                </a:cubicBezTo>
                <a:cubicBezTo>
                  <a:pt x="23248" y="5098"/>
                  <a:pt x="35556" y="0"/>
                  <a:pt x="48390" y="0"/>
                </a:cubicBezTo>
                <a:lnTo>
                  <a:pt x="1168454" y="0"/>
                </a:lnTo>
                <a:cubicBezTo>
                  <a:pt x="1181288" y="0"/>
                  <a:pt x="1193596" y="5098"/>
                  <a:pt x="1202671" y="14173"/>
                </a:cubicBezTo>
                <a:cubicBezTo>
                  <a:pt x="1211746" y="23248"/>
                  <a:pt x="1216844" y="35556"/>
                  <a:pt x="1216844" y="48390"/>
                </a:cubicBezTo>
                <a:lnTo>
                  <a:pt x="1216844" y="435508"/>
                </a:lnTo>
                <a:cubicBezTo>
                  <a:pt x="1216844" y="448342"/>
                  <a:pt x="1211746" y="460650"/>
                  <a:pt x="1202671" y="469725"/>
                </a:cubicBezTo>
                <a:cubicBezTo>
                  <a:pt x="1193596" y="478800"/>
                  <a:pt x="1181288" y="483898"/>
                  <a:pt x="1168454" y="483898"/>
                </a:cubicBezTo>
                <a:lnTo>
                  <a:pt x="48390" y="483898"/>
                </a:lnTo>
                <a:cubicBezTo>
                  <a:pt x="35556" y="483898"/>
                  <a:pt x="23248" y="478800"/>
                  <a:pt x="14173" y="469725"/>
                </a:cubicBezTo>
                <a:cubicBezTo>
                  <a:pt x="5098" y="460650"/>
                  <a:pt x="0" y="448342"/>
                  <a:pt x="0" y="435508"/>
                </a:cubicBezTo>
                <a:lnTo>
                  <a:pt x="0" y="48390"/>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5608" tIns="48463" rIns="65608" bIns="48463" numCol="1" spcCol="1270" anchor="ctr" anchorCtr="0">
            <a:noAutofit/>
          </a:bodyPr>
          <a:lstStyle/>
          <a:p>
            <a:pPr lvl="0" algn="ctr" defTabSz="1200150">
              <a:lnSpc>
                <a:spcPct val="90000"/>
              </a:lnSpc>
              <a:spcBef>
                <a:spcPct val="0"/>
              </a:spcBef>
              <a:spcAft>
                <a:spcPct val="35000"/>
              </a:spcAft>
            </a:pPr>
            <a:r>
              <a:rPr lang="en-US" sz="1400" b="1" kern="1200" dirty="0">
                <a:solidFill>
                  <a:schemeClr val="bg1"/>
                </a:solidFill>
                <a:latin typeface="微软雅黑" panose="020B0503020204020204" pitchFamily="34" charset="-122"/>
                <a:ea typeface="微软雅黑" panose="020B0503020204020204" pitchFamily="34" charset="-122"/>
              </a:rPr>
              <a:t>90%</a:t>
            </a:r>
          </a:p>
        </p:txBody>
      </p:sp>
      <p:sp>
        <p:nvSpPr>
          <p:cNvPr id="16" name="Circular Arrow 72"/>
          <p:cNvSpPr/>
          <p:nvPr/>
        </p:nvSpPr>
        <p:spPr>
          <a:xfrm>
            <a:off x="3666959" y="1372277"/>
            <a:ext cx="1732061" cy="1732061"/>
          </a:xfrm>
          <a:prstGeom prst="circularArrow">
            <a:avLst>
              <a:gd name="adj1" fmla="val 4049"/>
              <a:gd name="adj2" fmla="val 508999"/>
              <a:gd name="adj3" fmla="val 19315490"/>
              <a:gd name="adj4" fmla="val 12575511"/>
              <a:gd name="adj5" fmla="val 4723"/>
            </a:avLst>
          </a:prstGeom>
          <a:solidFill>
            <a:schemeClr val="accent2"/>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7" name="Freeform 71"/>
          <p:cNvSpPr/>
          <p:nvPr/>
        </p:nvSpPr>
        <p:spPr>
          <a:xfrm>
            <a:off x="3019403" y="1966927"/>
            <a:ext cx="1239860" cy="1022626"/>
          </a:xfrm>
          <a:custGeom>
            <a:avLst/>
            <a:gdLst>
              <a:gd name="connsiteX0" fmla="*/ 0 w 1368949"/>
              <a:gd name="connsiteY0" fmla="*/ 112910 h 1129097"/>
              <a:gd name="connsiteX1" fmla="*/ 33071 w 1368949"/>
              <a:gd name="connsiteY1" fmla="*/ 33071 h 1129097"/>
              <a:gd name="connsiteX2" fmla="*/ 112911 w 1368949"/>
              <a:gd name="connsiteY2" fmla="*/ 1 h 1129097"/>
              <a:gd name="connsiteX3" fmla="*/ 1256039 w 1368949"/>
              <a:gd name="connsiteY3" fmla="*/ 0 h 1129097"/>
              <a:gd name="connsiteX4" fmla="*/ 1335878 w 1368949"/>
              <a:gd name="connsiteY4" fmla="*/ 33071 h 1129097"/>
              <a:gd name="connsiteX5" fmla="*/ 1368948 w 1368949"/>
              <a:gd name="connsiteY5" fmla="*/ 112911 h 1129097"/>
              <a:gd name="connsiteX6" fmla="*/ 1368949 w 1368949"/>
              <a:gd name="connsiteY6" fmla="*/ 1016187 h 1129097"/>
              <a:gd name="connsiteX7" fmla="*/ 1335878 w 1368949"/>
              <a:gd name="connsiteY7" fmla="*/ 1096026 h 1129097"/>
              <a:gd name="connsiteX8" fmla="*/ 1256039 w 1368949"/>
              <a:gd name="connsiteY8" fmla="*/ 1129097 h 1129097"/>
              <a:gd name="connsiteX9" fmla="*/ 112910 w 1368949"/>
              <a:gd name="connsiteY9" fmla="*/ 1129097 h 1129097"/>
              <a:gd name="connsiteX10" fmla="*/ 33071 w 1368949"/>
              <a:gd name="connsiteY10" fmla="*/ 1096026 h 1129097"/>
              <a:gd name="connsiteX11" fmla="*/ 0 w 1368949"/>
              <a:gd name="connsiteY11" fmla="*/ 1016187 h 1129097"/>
              <a:gd name="connsiteX12" fmla="*/ 0 w 1368949"/>
              <a:gd name="connsiteY12" fmla="*/ 112910 h 112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8949" h="1129097">
                <a:moveTo>
                  <a:pt x="0" y="112910"/>
                </a:moveTo>
                <a:cubicBezTo>
                  <a:pt x="0" y="82964"/>
                  <a:pt x="11896" y="54245"/>
                  <a:pt x="33071" y="33071"/>
                </a:cubicBezTo>
                <a:cubicBezTo>
                  <a:pt x="54246" y="11896"/>
                  <a:pt x="82965" y="0"/>
                  <a:pt x="112911" y="1"/>
                </a:cubicBezTo>
                <a:lnTo>
                  <a:pt x="1256039" y="0"/>
                </a:lnTo>
                <a:cubicBezTo>
                  <a:pt x="1285985" y="0"/>
                  <a:pt x="1314704" y="11896"/>
                  <a:pt x="1335878" y="33071"/>
                </a:cubicBezTo>
                <a:cubicBezTo>
                  <a:pt x="1357053" y="54246"/>
                  <a:pt x="1368949" y="82965"/>
                  <a:pt x="1368948" y="112911"/>
                </a:cubicBezTo>
                <a:cubicBezTo>
                  <a:pt x="1368948" y="414003"/>
                  <a:pt x="1368949" y="715095"/>
                  <a:pt x="1368949" y="1016187"/>
                </a:cubicBezTo>
                <a:cubicBezTo>
                  <a:pt x="1368949" y="1046133"/>
                  <a:pt x="1357053" y="1074852"/>
                  <a:pt x="1335878" y="1096026"/>
                </a:cubicBezTo>
                <a:cubicBezTo>
                  <a:pt x="1314703" y="1117201"/>
                  <a:pt x="1285984" y="1129097"/>
                  <a:pt x="1256039" y="1129097"/>
                </a:cubicBezTo>
                <a:lnTo>
                  <a:pt x="112910" y="1129097"/>
                </a:lnTo>
                <a:cubicBezTo>
                  <a:pt x="82964" y="1129097"/>
                  <a:pt x="54245" y="1117201"/>
                  <a:pt x="33071" y="1096026"/>
                </a:cubicBezTo>
                <a:cubicBezTo>
                  <a:pt x="11896" y="1074851"/>
                  <a:pt x="0" y="1046132"/>
                  <a:pt x="0" y="1016187"/>
                </a:cubicBezTo>
                <a:lnTo>
                  <a:pt x="0" y="112910"/>
                </a:lnTo>
                <a:close/>
              </a:path>
            </a:pathLst>
          </a:custGeom>
          <a:noFill/>
          <a:ln>
            <a:solidFill>
              <a:schemeClr val="accent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1704" tIns="313653" rIns="71704" bIns="71705" numCol="1" spcCol="1270" anchor="t" anchorCtr="0">
            <a:noAutofit/>
          </a:bodyPr>
          <a:lstStyle/>
          <a:p>
            <a:pPr marL="228600" lvl="1" indent="-228600" algn="l" defTabSz="1066800">
              <a:lnSpc>
                <a:spcPct val="90000"/>
              </a:lnSpc>
              <a:spcBef>
                <a:spcPct val="0"/>
              </a:spcBef>
              <a:spcAft>
                <a:spcPct val="15000"/>
              </a:spcAft>
              <a:buChar char="••"/>
            </a:pPr>
            <a:endParaRPr lang="en-US" sz="2400" kern="1200" dirty="0">
              <a:solidFill>
                <a:schemeClr val="bg1"/>
              </a:solidFill>
              <a:latin typeface="微软雅黑" panose="020B0503020204020204" pitchFamily="34" charset="-122"/>
              <a:ea typeface="微软雅黑" panose="020B0503020204020204" pitchFamily="34" charset="-122"/>
            </a:endParaRPr>
          </a:p>
          <a:p>
            <a:pPr marL="228600" lvl="1" indent="-228600" algn="l" defTabSz="1066800">
              <a:lnSpc>
                <a:spcPct val="90000"/>
              </a:lnSpc>
              <a:spcBef>
                <a:spcPct val="0"/>
              </a:spcBef>
              <a:spcAft>
                <a:spcPct val="15000"/>
              </a:spcAft>
              <a:buChar char="••"/>
            </a:pPr>
            <a:endParaRPr lang="en-US" sz="2400" kern="1200" dirty="0">
              <a:solidFill>
                <a:schemeClr val="bg1"/>
              </a:solidFill>
              <a:latin typeface="微软雅黑" panose="020B0503020204020204" pitchFamily="34" charset="-122"/>
              <a:ea typeface="微软雅黑" panose="020B0503020204020204" pitchFamily="34" charset="-122"/>
            </a:endParaRPr>
          </a:p>
        </p:txBody>
      </p:sp>
      <p:sp>
        <p:nvSpPr>
          <p:cNvPr id="18" name="Freeform 73"/>
          <p:cNvSpPr/>
          <p:nvPr/>
        </p:nvSpPr>
        <p:spPr>
          <a:xfrm>
            <a:off x="3294928" y="1747793"/>
            <a:ext cx="1102099" cy="438268"/>
          </a:xfrm>
          <a:custGeom>
            <a:avLst/>
            <a:gdLst>
              <a:gd name="connsiteX0" fmla="*/ 0 w 1216844"/>
              <a:gd name="connsiteY0" fmla="*/ 48390 h 483898"/>
              <a:gd name="connsiteX1" fmla="*/ 14173 w 1216844"/>
              <a:gd name="connsiteY1" fmla="*/ 14173 h 483898"/>
              <a:gd name="connsiteX2" fmla="*/ 48390 w 1216844"/>
              <a:gd name="connsiteY2" fmla="*/ 0 h 483898"/>
              <a:gd name="connsiteX3" fmla="*/ 1168454 w 1216844"/>
              <a:gd name="connsiteY3" fmla="*/ 0 h 483898"/>
              <a:gd name="connsiteX4" fmla="*/ 1202671 w 1216844"/>
              <a:gd name="connsiteY4" fmla="*/ 14173 h 483898"/>
              <a:gd name="connsiteX5" fmla="*/ 1216844 w 1216844"/>
              <a:gd name="connsiteY5" fmla="*/ 48390 h 483898"/>
              <a:gd name="connsiteX6" fmla="*/ 1216844 w 1216844"/>
              <a:gd name="connsiteY6" fmla="*/ 435508 h 483898"/>
              <a:gd name="connsiteX7" fmla="*/ 1202671 w 1216844"/>
              <a:gd name="connsiteY7" fmla="*/ 469725 h 483898"/>
              <a:gd name="connsiteX8" fmla="*/ 1168454 w 1216844"/>
              <a:gd name="connsiteY8" fmla="*/ 483898 h 483898"/>
              <a:gd name="connsiteX9" fmla="*/ 48390 w 1216844"/>
              <a:gd name="connsiteY9" fmla="*/ 483898 h 483898"/>
              <a:gd name="connsiteX10" fmla="*/ 14173 w 1216844"/>
              <a:gd name="connsiteY10" fmla="*/ 469725 h 483898"/>
              <a:gd name="connsiteX11" fmla="*/ 0 w 1216844"/>
              <a:gd name="connsiteY11" fmla="*/ 435508 h 483898"/>
              <a:gd name="connsiteX12" fmla="*/ 0 w 1216844"/>
              <a:gd name="connsiteY12" fmla="*/ 48390 h 48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6844" h="483898">
                <a:moveTo>
                  <a:pt x="0" y="48390"/>
                </a:moveTo>
                <a:cubicBezTo>
                  <a:pt x="0" y="35556"/>
                  <a:pt x="5098" y="23248"/>
                  <a:pt x="14173" y="14173"/>
                </a:cubicBezTo>
                <a:cubicBezTo>
                  <a:pt x="23248" y="5098"/>
                  <a:pt x="35556" y="0"/>
                  <a:pt x="48390" y="0"/>
                </a:cubicBezTo>
                <a:lnTo>
                  <a:pt x="1168454" y="0"/>
                </a:lnTo>
                <a:cubicBezTo>
                  <a:pt x="1181288" y="0"/>
                  <a:pt x="1193596" y="5098"/>
                  <a:pt x="1202671" y="14173"/>
                </a:cubicBezTo>
                <a:cubicBezTo>
                  <a:pt x="1211746" y="23248"/>
                  <a:pt x="1216844" y="35556"/>
                  <a:pt x="1216844" y="48390"/>
                </a:cubicBezTo>
                <a:lnTo>
                  <a:pt x="1216844" y="435508"/>
                </a:lnTo>
                <a:cubicBezTo>
                  <a:pt x="1216844" y="448342"/>
                  <a:pt x="1211746" y="460650"/>
                  <a:pt x="1202671" y="469725"/>
                </a:cubicBezTo>
                <a:cubicBezTo>
                  <a:pt x="1193596" y="478800"/>
                  <a:pt x="1181288" y="483898"/>
                  <a:pt x="1168454" y="483898"/>
                </a:cubicBezTo>
                <a:lnTo>
                  <a:pt x="48390" y="483898"/>
                </a:lnTo>
                <a:cubicBezTo>
                  <a:pt x="35556" y="483898"/>
                  <a:pt x="23248" y="478800"/>
                  <a:pt x="14173" y="469725"/>
                </a:cubicBezTo>
                <a:cubicBezTo>
                  <a:pt x="5098" y="460650"/>
                  <a:pt x="0" y="448342"/>
                  <a:pt x="0" y="435508"/>
                </a:cubicBezTo>
                <a:lnTo>
                  <a:pt x="0" y="48390"/>
                </a:ln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5608" tIns="48463" rIns="65608" bIns="48463" numCol="1" spcCol="1270" anchor="ctr" anchorCtr="0">
            <a:noAutofit/>
          </a:bodyPr>
          <a:lstStyle/>
          <a:p>
            <a:pPr lvl="0" algn="ctr" defTabSz="1200150">
              <a:lnSpc>
                <a:spcPct val="90000"/>
              </a:lnSpc>
              <a:spcBef>
                <a:spcPct val="0"/>
              </a:spcBef>
              <a:spcAft>
                <a:spcPct val="35000"/>
              </a:spcAft>
            </a:pPr>
            <a:r>
              <a:rPr lang="en-US" sz="1400" b="1" dirty="0">
                <a:solidFill>
                  <a:schemeClr val="bg1"/>
                </a:solidFill>
                <a:latin typeface="微软雅黑" panose="020B0503020204020204" pitchFamily="34" charset="-122"/>
                <a:ea typeface="微软雅黑" panose="020B0503020204020204" pitchFamily="34" charset="-122"/>
              </a:rPr>
              <a:t>80%</a:t>
            </a:r>
          </a:p>
        </p:txBody>
      </p:sp>
      <p:sp>
        <p:nvSpPr>
          <p:cNvPr id="19" name="Freeform 74"/>
          <p:cNvSpPr/>
          <p:nvPr/>
        </p:nvSpPr>
        <p:spPr>
          <a:xfrm>
            <a:off x="4730945" y="1966927"/>
            <a:ext cx="1239860" cy="1022626"/>
          </a:xfrm>
          <a:custGeom>
            <a:avLst/>
            <a:gdLst>
              <a:gd name="connsiteX0" fmla="*/ 0 w 1368949"/>
              <a:gd name="connsiteY0" fmla="*/ 112910 h 1129097"/>
              <a:gd name="connsiteX1" fmla="*/ 33071 w 1368949"/>
              <a:gd name="connsiteY1" fmla="*/ 33071 h 1129097"/>
              <a:gd name="connsiteX2" fmla="*/ 112911 w 1368949"/>
              <a:gd name="connsiteY2" fmla="*/ 1 h 1129097"/>
              <a:gd name="connsiteX3" fmla="*/ 1256039 w 1368949"/>
              <a:gd name="connsiteY3" fmla="*/ 0 h 1129097"/>
              <a:gd name="connsiteX4" fmla="*/ 1335878 w 1368949"/>
              <a:gd name="connsiteY4" fmla="*/ 33071 h 1129097"/>
              <a:gd name="connsiteX5" fmla="*/ 1368948 w 1368949"/>
              <a:gd name="connsiteY5" fmla="*/ 112911 h 1129097"/>
              <a:gd name="connsiteX6" fmla="*/ 1368949 w 1368949"/>
              <a:gd name="connsiteY6" fmla="*/ 1016187 h 1129097"/>
              <a:gd name="connsiteX7" fmla="*/ 1335878 w 1368949"/>
              <a:gd name="connsiteY7" fmla="*/ 1096026 h 1129097"/>
              <a:gd name="connsiteX8" fmla="*/ 1256039 w 1368949"/>
              <a:gd name="connsiteY8" fmla="*/ 1129097 h 1129097"/>
              <a:gd name="connsiteX9" fmla="*/ 112910 w 1368949"/>
              <a:gd name="connsiteY9" fmla="*/ 1129097 h 1129097"/>
              <a:gd name="connsiteX10" fmla="*/ 33071 w 1368949"/>
              <a:gd name="connsiteY10" fmla="*/ 1096026 h 1129097"/>
              <a:gd name="connsiteX11" fmla="*/ 0 w 1368949"/>
              <a:gd name="connsiteY11" fmla="*/ 1016187 h 1129097"/>
              <a:gd name="connsiteX12" fmla="*/ 0 w 1368949"/>
              <a:gd name="connsiteY12" fmla="*/ 112910 h 112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8949" h="1129097">
                <a:moveTo>
                  <a:pt x="0" y="112910"/>
                </a:moveTo>
                <a:cubicBezTo>
                  <a:pt x="0" y="82964"/>
                  <a:pt x="11896" y="54245"/>
                  <a:pt x="33071" y="33071"/>
                </a:cubicBezTo>
                <a:cubicBezTo>
                  <a:pt x="54246" y="11896"/>
                  <a:pt x="82965" y="0"/>
                  <a:pt x="112911" y="1"/>
                </a:cubicBezTo>
                <a:lnTo>
                  <a:pt x="1256039" y="0"/>
                </a:lnTo>
                <a:cubicBezTo>
                  <a:pt x="1285985" y="0"/>
                  <a:pt x="1314704" y="11896"/>
                  <a:pt x="1335878" y="33071"/>
                </a:cubicBezTo>
                <a:cubicBezTo>
                  <a:pt x="1357053" y="54246"/>
                  <a:pt x="1368949" y="82965"/>
                  <a:pt x="1368948" y="112911"/>
                </a:cubicBezTo>
                <a:cubicBezTo>
                  <a:pt x="1368948" y="414003"/>
                  <a:pt x="1368949" y="715095"/>
                  <a:pt x="1368949" y="1016187"/>
                </a:cubicBezTo>
                <a:cubicBezTo>
                  <a:pt x="1368949" y="1046133"/>
                  <a:pt x="1357053" y="1074852"/>
                  <a:pt x="1335878" y="1096026"/>
                </a:cubicBezTo>
                <a:cubicBezTo>
                  <a:pt x="1314703" y="1117201"/>
                  <a:pt x="1285984" y="1129097"/>
                  <a:pt x="1256039" y="1129097"/>
                </a:cubicBezTo>
                <a:lnTo>
                  <a:pt x="112910" y="1129097"/>
                </a:lnTo>
                <a:cubicBezTo>
                  <a:pt x="82964" y="1129097"/>
                  <a:pt x="54245" y="1117201"/>
                  <a:pt x="33071" y="1096026"/>
                </a:cubicBezTo>
                <a:cubicBezTo>
                  <a:pt x="11896" y="1074851"/>
                  <a:pt x="0" y="1046132"/>
                  <a:pt x="0" y="1016187"/>
                </a:cubicBezTo>
                <a:lnTo>
                  <a:pt x="0" y="112910"/>
                </a:lnTo>
                <a:close/>
              </a:path>
            </a:pathLst>
          </a:custGeom>
          <a:noFill/>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1704" tIns="71704" rIns="71704" bIns="313654" numCol="1" spcCol="1270" anchor="t" anchorCtr="0">
            <a:noAutofit/>
          </a:bodyPr>
          <a:lstStyle/>
          <a:p>
            <a:pPr marL="228600" lvl="1" indent="-228600" algn="l" defTabSz="1066800">
              <a:lnSpc>
                <a:spcPct val="90000"/>
              </a:lnSpc>
              <a:spcBef>
                <a:spcPct val="0"/>
              </a:spcBef>
              <a:spcAft>
                <a:spcPct val="15000"/>
              </a:spcAft>
              <a:buChar char="••"/>
            </a:pPr>
            <a:endParaRPr lang="en-US" sz="2400" kern="1200" dirty="0">
              <a:solidFill>
                <a:schemeClr val="bg1"/>
              </a:solidFill>
              <a:latin typeface="微软雅黑" panose="020B0503020204020204" pitchFamily="34" charset="-122"/>
              <a:ea typeface="微软雅黑" panose="020B0503020204020204" pitchFamily="34" charset="-122"/>
            </a:endParaRPr>
          </a:p>
          <a:p>
            <a:pPr marL="228600" lvl="1" indent="-228600" algn="l" defTabSz="1066800">
              <a:lnSpc>
                <a:spcPct val="90000"/>
              </a:lnSpc>
              <a:spcBef>
                <a:spcPct val="0"/>
              </a:spcBef>
              <a:spcAft>
                <a:spcPct val="15000"/>
              </a:spcAft>
              <a:buChar char="••"/>
            </a:pPr>
            <a:endParaRPr lang="en-US" sz="2400" kern="1200" dirty="0">
              <a:solidFill>
                <a:schemeClr val="bg1"/>
              </a:solidFill>
              <a:latin typeface="微软雅黑" panose="020B0503020204020204" pitchFamily="34" charset="-122"/>
              <a:ea typeface="微软雅黑" panose="020B0503020204020204" pitchFamily="34" charset="-122"/>
            </a:endParaRPr>
          </a:p>
        </p:txBody>
      </p:sp>
      <p:sp>
        <p:nvSpPr>
          <p:cNvPr id="20" name="Freeform 75"/>
          <p:cNvSpPr/>
          <p:nvPr/>
        </p:nvSpPr>
        <p:spPr>
          <a:xfrm>
            <a:off x="5006470" y="2770419"/>
            <a:ext cx="1102099" cy="438268"/>
          </a:xfrm>
          <a:custGeom>
            <a:avLst/>
            <a:gdLst>
              <a:gd name="connsiteX0" fmla="*/ 0 w 1216844"/>
              <a:gd name="connsiteY0" fmla="*/ 48390 h 483898"/>
              <a:gd name="connsiteX1" fmla="*/ 14173 w 1216844"/>
              <a:gd name="connsiteY1" fmla="*/ 14173 h 483898"/>
              <a:gd name="connsiteX2" fmla="*/ 48390 w 1216844"/>
              <a:gd name="connsiteY2" fmla="*/ 0 h 483898"/>
              <a:gd name="connsiteX3" fmla="*/ 1168454 w 1216844"/>
              <a:gd name="connsiteY3" fmla="*/ 0 h 483898"/>
              <a:gd name="connsiteX4" fmla="*/ 1202671 w 1216844"/>
              <a:gd name="connsiteY4" fmla="*/ 14173 h 483898"/>
              <a:gd name="connsiteX5" fmla="*/ 1216844 w 1216844"/>
              <a:gd name="connsiteY5" fmla="*/ 48390 h 483898"/>
              <a:gd name="connsiteX6" fmla="*/ 1216844 w 1216844"/>
              <a:gd name="connsiteY6" fmla="*/ 435508 h 483898"/>
              <a:gd name="connsiteX7" fmla="*/ 1202671 w 1216844"/>
              <a:gd name="connsiteY7" fmla="*/ 469725 h 483898"/>
              <a:gd name="connsiteX8" fmla="*/ 1168454 w 1216844"/>
              <a:gd name="connsiteY8" fmla="*/ 483898 h 483898"/>
              <a:gd name="connsiteX9" fmla="*/ 48390 w 1216844"/>
              <a:gd name="connsiteY9" fmla="*/ 483898 h 483898"/>
              <a:gd name="connsiteX10" fmla="*/ 14173 w 1216844"/>
              <a:gd name="connsiteY10" fmla="*/ 469725 h 483898"/>
              <a:gd name="connsiteX11" fmla="*/ 0 w 1216844"/>
              <a:gd name="connsiteY11" fmla="*/ 435508 h 483898"/>
              <a:gd name="connsiteX12" fmla="*/ 0 w 1216844"/>
              <a:gd name="connsiteY12" fmla="*/ 48390 h 48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6844" h="483898">
                <a:moveTo>
                  <a:pt x="0" y="48390"/>
                </a:moveTo>
                <a:cubicBezTo>
                  <a:pt x="0" y="35556"/>
                  <a:pt x="5098" y="23248"/>
                  <a:pt x="14173" y="14173"/>
                </a:cubicBezTo>
                <a:cubicBezTo>
                  <a:pt x="23248" y="5098"/>
                  <a:pt x="35556" y="0"/>
                  <a:pt x="48390" y="0"/>
                </a:cubicBezTo>
                <a:lnTo>
                  <a:pt x="1168454" y="0"/>
                </a:lnTo>
                <a:cubicBezTo>
                  <a:pt x="1181288" y="0"/>
                  <a:pt x="1193596" y="5098"/>
                  <a:pt x="1202671" y="14173"/>
                </a:cubicBezTo>
                <a:cubicBezTo>
                  <a:pt x="1211746" y="23248"/>
                  <a:pt x="1216844" y="35556"/>
                  <a:pt x="1216844" y="48390"/>
                </a:cubicBezTo>
                <a:lnTo>
                  <a:pt x="1216844" y="435508"/>
                </a:lnTo>
                <a:cubicBezTo>
                  <a:pt x="1216844" y="448342"/>
                  <a:pt x="1211746" y="460650"/>
                  <a:pt x="1202671" y="469725"/>
                </a:cubicBezTo>
                <a:cubicBezTo>
                  <a:pt x="1193596" y="478800"/>
                  <a:pt x="1181288" y="483898"/>
                  <a:pt x="1168454" y="483898"/>
                </a:cubicBezTo>
                <a:lnTo>
                  <a:pt x="48390" y="483898"/>
                </a:lnTo>
                <a:cubicBezTo>
                  <a:pt x="35556" y="483898"/>
                  <a:pt x="23248" y="478800"/>
                  <a:pt x="14173" y="469725"/>
                </a:cubicBezTo>
                <a:cubicBezTo>
                  <a:pt x="5098" y="460650"/>
                  <a:pt x="0" y="448342"/>
                  <a:pt x="0" y="435508"/>
                </a:cubicBezTo>
                <a:lnTo>
                  <a:pt x="0" y="48390"/>
                </a:lnTo>
                <a:close/>
              </a:path>
            </a:pathLst>
          </a:cu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5608" tIns="48463" rIns="65608" bIns="48463" numCol="1" spcCol="1270" anchor="ctr" anchorCtr="0">
            <a:noAutofit/>
          </a:bodyPr>
          <a:lstStyle/>
          <a:p>
            <a:pPr lvl="0" algn="ctr" defTabSz="1200150">
              <a:lnSpc>
                <a:spcPct val="90000"/>
              </a:lnSpc>
              <a:spcBef>
                <a:spcPct val="0"/>
              </a:spcBef>
              <a:spcAft>
                <a:spcPct val="35000"/>
              </a:spcAft>
            </a:pPr>
            <a:r>
              <a:rPr lang="en-US" sz="1400" b="1" dirty="0">
                <a:solidFill>
                  <a:schemeClr val="bg1"/>
                </a:solidFill>
                <a:latin typeface="微软雅黑" panose="020B0503020204020204" pitchFamily="34" charset="-122"/>
                <a:ea typeface="微软雅黑" panose="020B0503020204020204" pitchFamily="34" charset="-122"/>
              </a:rPr>
              <a:t>90%</a:t>
            </a:r>
          </a:p>
        </p:txBody>
      </p:sp>
      <p:sp>
        <p:nvSpPr>
          <p:cNvPr id="21" name="Freeform 76"/>
          <p:cNvSpPr/>
          <p:nvPr/>
        </p:nvSpPr>
        <p:spPr>
          <a:xfrm>
            <a:off x="6458516" y="1966927"/>
            <a:ext cx="1239860" cy="1022626"/>
          </a:xfrm>
          <a:custGeom>
            <a:avLst/>
            <a:gdLst>
              <a:gd name="connsiteX0" fmla="*/ 0 w 1368949"/>
              <a:gd name="connsiteY0" fmla="*/ 112910 h 1129097"/>
              <a:gd name="connsiteX1" fmla="*/ 33071 w 1368949"/>
              <a:gd name="connsiteY1" fmla="*/ 33071 h 1129097"/>
              <a:gd name="connsiteX2" fmla="*/ 112911 w 1368949"/>
              <a:gd name="connsiteY2" fmla="*/ 1 h 1129097"/>
              <a:gd name="connsiteX3" fmla="*/ 1256039 w 1368949"/>
              <a:gd name="connsiteY3" fmla="*/ 0 h 1129097"/>
              <a:gd name="connsiteX4" fmla="*/ 1335878 w 1368949"/>
              <a:gd name="connsiteY4" fmla="*/ 33071 h 1129097"/>
              <a:gd name="connsiteX5" fmla="*/ 1368948 w 1368949"/>
              <a:gd name="connsiteY5" fmla="*/ 112911 h 1129097"/>
              <a:gd name="connsiteX6" fmla="*/ 1368949 w 1368949"/>
              <a:gd name="connsiteY6" fmla="*/ 1016187 h 1129097"/>
              <a:gd name="connsiteX7" fmla="*/ 1335878 w 1368949"/>
              <a:gd name="connsiteY7" fmla="*/ 1096026 h 1129097"/>
              <a:gd name="connsiteX8" fmla="*/ 1256039 w 1368949"/>
              <a:gd name="connsiteY8" fmla="*/ 1129097 h 1129097"/>
              <a:gd name="connsiteX9" fmla="*/ 112910 w 1368949"/>
              <a:gd name="connsiteY9" fmla="*/ 1129097 h 1129097"/>
              <a:gd name="connsiteX10" fmla="*/ 33071 w 1368949"/>
              <a:gd name="connsiteY10" fmla="*/ 1096026 h 1129097"/>
              <a:gd name="connsiteX11" fmla="*/ 0 w 1368949"/>
              <a:gd name="connsiteY11" fmla="*/ 1016187 h 1129097"/>
              <a:gd name="connsiteX12" fmla="*/ 0 w 1368949"/>
              <a:gd name="connsiteY12" fmla="*/ 112910 h 112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8949" h="1129097">
                <a:moveTo>
                  <a:pt x="0" y="112910"/>
                </a:moveTo>
                <a:cubicBezTo>
                  <a:pt x="0" y="82964"/>
                  <a:pt x="11896" y="54245"/>
                  <a:pt x="33071" y="33071"/>
                </a:cubicBezTo>
                <a:cubicBezTo>
                  <a:pt x="54246" y="11896"/>
                  <a:pt x="82965" y="0"/>
                  <a:pt x="112911" y="1"/>
                </a:cubicBezTo>
                <a:lnTo>
                  <a:pt x="1256039" y="0"/>
                </a:lnTo>
                <a:cubicBezTo>
                  <a:pt x="1285985" y="0"/>
                  <a:pt x="1314704" y="11896"/>
                  <a:pt x="1335878" y="33071"/>
                </a:cubicBezTo>
                <a:cubicBezTo>
                  <a:pt x="1357053" y="54246"/>
                  <a:pt x="1368949" y="82965"/>
                  <a:pt x="1368948" y="112911"/>
                </a:cubicBezTo>
                <a:cubicBezTo>
                  <a:pt x="1368948" y="414003"/>
                  <a:pt x="1368949" y="715095"/>
                  <a:pt x="1368949" y="1016187"/>
                </a:cubicBezTo>
                <a:cubicBezTo>
                  <a:pt x="1368949" y="1046133"/>
                  <a:pt x="1357053" y="1074852"/>
                  <a:pt x="1335878" y="1096026"/>
                </a:cubicBezTo>
                <a:cubicBezTo>
                  <a:pt x="1314703" y="1117201"/>
                  <a:pt x="1285984" y="1129097"/>
                  <a:pt x="1256039" y="1129097"/>
                </a:cubicBezTo>
                <a:lnTo>
                  <a:pt x="112910" y="1129097"/>
                </a:lnTo>
                <a:cubicBezTo>
                  <a:pt x="82964" y="1129097"/>
                  <a:pt x="54245" y="1117201"/>
                  <a:pt x="33071" y="1096026"/>
                </a:cubicBezTo>
                <a:cubicBezTo>
                  <a:pt x="11896" y="1074851"/>
                  <a:pt x="0" y="1046132"/>
                  <a:pt x="0" y="1016187"/>
                </a:cubicBezTo>
                <a:lnTo>
                  <a:pt x="0" y="112910"/>
                </a:lnTo>
                <a:close/>
              </a:path>
            </a:pathLst>
          </a:custGeom>
          <a:noFill/>
          <a:ln>
            <a:solidFill>
              <a:schemeClr val="accent4"/>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1704" tIns="313653" rIns="71704" bIns="71705" numCol="1" spcCol="1270" anchor="t" anchorCtr="0">
            <a:noAutofit/>
          </a:bodyPr>
          <a:lstStyle/>
          <a:p>
            <a:pPr marL="228600" lvl="1" indent="-228600" algn="l" defTabSz="1066800">
              <a:lnSpc>
                <a:spcPct val="90000"/>
              </a:lnSpc>
              <a:spcBef>
                <a:spcPct val="0"/>
              </a:spcBef>
              <a:spcAft>
                <a:spcPct val="15000"/>
              </a:spcAft>
              <a:buChar char="••"/>
            </a:pPr>
            <a:endParaRPr lang="en-US" sz="2400" kern="1200" dirty="0">
              <a:solidFill>
                <a:schemeClr val="bg1"/>
              </a:solidFill>
              <a:latin typeface="微软雅黑" panose="020B0503020204020204" pitchFamily="34" charset="-122"/>
              <a:ea typeface="微软雅黑" panose="020B0503020204020204" pitchFamily="34" charset="-122"/>
            </a:endParaRPr>
          </a:p>
          <a:p>
            <a:pPr marL="228600" lvl="1" indent="-228600" algn="l" defTabSz="1066800">
              <a:lnSpc>
                <a:spcPct val="90000"/>
              </a:lnSpc>
              <a:spcBef>
                <a:spcPct val="0"/>
              </a:spcBef>
              <a:spcAft>
                <a:spcPct val="15000"/>
              </a:spcAft>
              <a:buChar char="••"/>
            </a:pPr>
            <a:endParaRPr lang="en-US" sz="2400" kern="1200" dirty="0">
              <a:solidFill>
                <a:schemeClr val="bg1"/>
              </a:solidFill>
              <a:latin typeface="微软雅黑" panose="020B0503020204020204" pitchFamily="34" charset="-122"/>
              <a:ea typeface="微软雅黑" panose="020B0503020204020204" pitchFamily="34" charset="-122"/>
            </a:endParaRPr>
          </a:p>
        </p:txBody>
      </p:sp>
      <p:sp>
        <p:nvSpPr>
          <p:cNvPr id="22" name="Freeform 77"/>
          <p:cNvSpPr/>
          <p:nvPr/>
        </p:nvSpPr>
        <p:spPr>
          <a:xfrm>
            <a:off x="6734040" y="1747793"/>
            <a:ext cx="1102099" cy="438268"/>
          </a:xfrm>
          <a:custGeom>
            <a:avLst/>
            <a:gdLst>
              <a:gd name="connsiteX0" fmla="*/ 0 w 1216844"/>
              <a:gd name="connsiteY0" fmla="*/ 48390 h 483898"/>
              <a:gd name="connsiteX1" fmla="*/ 14173 w 1216844"/>
              <a:gd name="connsiteY1" fmla="*/ 14173 h 483898"/>
              <a:gd name="connsiteX2" fmla="*/ 48390 w 1216844"/>
              <a:gd name="connsiteY2" fmla="*/ 0 h 483898"/>
              <a:gd name="connsiteX3" fmla="*/ 1168454 w 1216844"/>
              <a:gd name="connsiteY3" fmla="*/ 0 h 483898"/>
              <a:gd name="connsiteX4" fmla="*/ 1202671 w 1216844"/>
              <a:gd name="connsiteY4" fmla="*/ 14173 h 483898"/>
              <a:gd name="connsiteX5" fmla="*/ 1216844 w 1216844"/>
              <a:gd name="connsiteY5" fmla="*/ 48390 h 483898"/>
              <a:gd name="connsiteX6" fmla="*/ 1216844 w 1216844"/>
              <a:gd name="connsiteY6" fmla="*/ 435508 h 483898"/>
              <a:gd name="connsiteX7" fmla="*/ 1202671 w 1216844"/>
              <a:gd name="connsiteY7" fmla="*/ 469725 h 483898"/>
              <a:gd name="connsiteX8" fmla="*/ 1168454 w 1216844"/>
              <a:gd name="connsiteY8" fmla="*/ 483898 h 483898"/>
              <a:gd name="connsiteX9" fmla="*/ 48390 w 1216844"/>
              <a:gd name="connsiteY9" fmla="*/ 483898 h 483898"/>
              <a:gd name="connsiteX10" fmla="*/ 14173 w 1216844"/>
              <a:gd name="connsiteY10" fmla="*/ 469725 h 483898"/>
              <a:gd name="connsiteX11" fmla="*/ 0 w 1216844"/>
              <a:gd name="connsiteY11" fmla="*/ 435508 h 483898"/>
              <a:gd name="connsiteX12" fmla="*/ 0 w 1216844"/>
              <a:gd name="connsiteY12" fmla="*/ 48390 h 48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6844" h="483898">
                <a:moveTo>
                  <a:pt x="0" y="48390"/>
                </a:moveTo>
                <a:cubicBezTo>
                  <a:pt x="0" y="35556"/>
                  <a:pt x="5098" y="23248"/>
                  <a:pt x="14173" y="14173"/>
                </a:cubicBezTo>
                <a:cubicBezTo>
                  <a:pt x="23248" y="5098"/>
                  <a:pt x="35556" y="0"/>
                  <a:pt x="48390" y="0"/>
                </a:cubicBezTo>
                <a:lnTo>
                  <a:pt x="1168454" y="0"/>
                </a:lnTo>
                <a:cubicBezTo>
                  <a:pt x="1181288" y="0"/>
                  <a:pt x="1193596" y="5098"/>
                  <a:pt x="1202671" y="14173"/>
                </a:cubicBezTo>
                <a:cubicBezTo>
                  <a:pt x="1211746" y="23248"/>
                  <a:pt x="1216844" y="35556"/>
                  <a:pt x="1216844" y="48390"/>
                </a:cubicBezTo>
                <a:lnTo>
                  <a:pt x="1216844" y="435508"/>
                </a:lnTo>
                <a:cubicBezTo>
                  <a:pt x="1216844" y="448342"/>
                  <a:pt x="1211746" y="460650"/>
                  <a:pt x="1202671" y="469725"/>
                </a:cubicBezTo>
                <a:cubicBezTo>
                  <a:pt x="1193596" y="478800"/>
                  <a:pt x="1181288" y="483898"/>
                  <a:pt x="1168454" y="483898"/>
                </a:cubicBezTo>
                <a:lnTo>
                  <a:pt x="48390" y="483898"/>
                </a:lnTo>
                <a:cubicBezTo>
                  <a:pt x="35556" y="483898"/>
                  <a:pt x="23248" y="478800"/>
                  <a:pt x="14173" y="469725"/>
                </a:cubicBezTo>
                <a:cubicBezTo>
                  <a:pt x="5098" y="460650"/>
                  <a:pt x="0" y="448342"/>
                  <a:pt x="0" y="435508"/>
                </a:cubicBezTo>
                <a:lnTo>
                  <a:pt x="0" y="48390"/>
                </a:lnTo>
                <a:close/>
              </a:path>
            </a:pathLst>
          </a:cu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5608" tIns="48463" rIns="65608" bIns="48463" numCol="1" spcCol="1270" anchor="ctr" anchorCtr="0">
            <a:noAutofit/>
          </a:bodyPr>
          <a:lstStyle/>
          <a:p>
            <a:pPr lvl="0" algn="ctr" defTabSz="1200150">
              <a:lnSpc>
                <a:spcPct val="90000"/>
              </a:lnSpc>
              <a:spcBef>
                <a:spcPct val="0"/>
              </a:spcBef>
              <a:spcAft>
                <a:spcPct val="35000"/>
              </a:spcAft>
            </a:pPr>
            <a:r>
              <a:rPr lang="en-US" sz="1400" b="1" dirty="0">
                <a:solidFill>
                  <a:schemeClr val="bg1"/>
                </a:solidFill>
                <a:latin typeface="微软雅黑" panose="020B0503020204020204" pitchFamily="34" charset="-122"/>
                <a:ea typeface="微软雅黑" panose="020B0503020204020204" pitchFamily="34" charset="-122"/>
              </a:rPr>
              <a:t>50%</a:t>
            </a:r>
          </a:p>
        </p:txBody>
      </p:sp>
      <p:sp>
        <p:nvSpPr>
          <p:cNvPr id="23" name="Freeform 66"/>
          <p:cNvSpPr>
            <a:spLocks noEditPoints="1"/>
          </p:cNvSpPr>
          <p:nvPr/>
        </p:nvSpPr>
        <p:spPr bwMode="auto">
          <a:xfrm>
            <a:off x="1719605" y="2186061"/>
            <a:ext cx="416372" cy="486350"/>
          </a:xfrm>
          <a:custGeom>
            <a:avLst/>
            <a:gdLst/>
            <a:ahLst/>
            <a:cxnLst>
              <a:cxn ang="0">
                <a:pos x="55" y="9"/>
              </a:cxn>
              <a:cxn ang="0">
                <a:pos x="55" y="14"/>
              </a:cxn>
              <a:cxn ang="0">
                <a:pos x="27" y="23"/>
              </a:cxn>
              <a:cxn ang="0">
                <a:pos x="0" y="14"/>
              </a:cxn>
              <a:cxn ang="0">
                <a:pos x="0" y="9"/>
              </a:cxn>
              <a:cxn ang="0">
                <a:pos x="27" y="0"/>
              </a:cxn>
              <a:cxn ang="0">
                <a:pos x="55" y="9"/>
              </a:cxn>
              <a:cxn ang="0">
                <a:pos x="55" y="21"/>
              </a:cxn>
              <a:cxn ang="0">
                <a:pos x="55" y="27"/>
              </a:cxn>
              <a:cxn ang="0">
                <a:pos x="27" y="37"/>
              </a:cxn>
              <a:cxn ang="0">
                <a:pos x="0" y="27"/>
              </a:cxn>
              <a:cxn ang="0">
                <a:pos x="0" y="21"/>
              </a:cxn>
              <a:cxn ang="0">
                <a:pos x="27" y="27"/>
              </a:cxn>
              <a:cxn ang="0">
                <a:pos x="55" y="21"/>
              </a:cxn>
              <a:cxn ang="0">
                <a:pos x="55" y="35"/>
              </a:cxn>
              <a:cxn ang="0">
                <a:pos x="55" y="41"/>
              </a:cxn>
              <a:cxn ang="0">
                <a:pos x="27" y="50"/>
              </a:cxn>
              <a:cxn ang="0">
                <a:pos x="0" y="41"/>
              </a:cxn>
              <a:cxn ang="0">
                <a:pos x="0" y="35"/>
              </a:cxn>
              <a:cxn ang="0">
                <a:pos x="27" y="41"/>
              </a:cxn>
              <a:cxn ang="0">
                <a:pos x="55" y="35"/>
              </a:cxn>
              <a:cxn ang="0">
                <a:pos x="55" y="49"/>
              </a:cxn>
              <a:cxn ang="0">
                <a:pos x="55" y="55"/>
              </a:cxn>
              <a:cxn ang="0">
                <a:pos x="27" y="64"/>
              </a:cxn>
              <a:cxn ang="0">
                <a:pos x="0" y="55"/>
              </a:cxn>
              <a:cxn ang="0">
                <a:pos x="0" y="49"/>
              </a:cxn>
              <a:cxn ang="0">
                <a:pos x="27" y="55"/>
              </a:cxn>
              <a:cxn ang="0">
                <a:pos x="55" y="49"/>
              </a:cxn>
            </a:cxnLst>
            <a:rect l="0" t="0" r="r" b="b"/>
            <a:pathLst>
              <a:path w="55" h="64">
                <a:moveTo>
                  <a:pt x="55" y="9"/>
                </a:moveTo>
                <a:cubicBezTo>
                  <a:pt x="55" y="14"/>
                  <a:pt x="55" y="14"/>
                  <a:pt x="55" y="14"/>
                </a:cubicBezTo>
                <a:cubicBezTo>
                  <a:pt x="55" y="19"/>
                  <a:pt x="42" y="23"/>
                  <a:pt x="27" y="23"/>
                </a:cubicBezTo>
                <a:cubicBezTo>
                  <a:pt x="12" y="23"/>
                  <a:pt x="0" y="19"/>
                  <a:pt x="0" y="14"/>
                </a:cubicBezTo>
                <a:cubicBezTo>
                  <a:pt x="0" y="9"/>
                  <a:pt x="0" y="9"/>
                  <a:pt x="0" y="9"/>
                </a:cubicBezTo>
                <a:cubicBezTo>
                  <a:pt x="0" y="4"/>
                  <a:pt x="12" y="0"/>
                  <a:pt x="27" y="0"/>
                </a:cubicBezTo>
                <a:cubicBezTo>
                  <a:pt x="42" y="0"/>
                  <a:pt x="55" y="4"/>
                  <a:pt x="55" y="9"/>
                </a:cubicBezTo>
                <a:close/>
                <a:moveTo>
                  <a:pt x="55" y="21"/>
                </a:moveTo>
                <a:cubicBezTo>
                  <a:pt x="55" y="27"/>
                  <a:pt x="55" y="27"/>
                  <a:pt x="55" y="27"/>
                </a:cubicBezTo>
                <a:cubicBezTo>
                  <a:pt x="55" y="32"/>
                  <a:pt x="42" y="37"/>
                  <a:pt x="27" y="37"/>
                </a:cubicBezTo>
                <a:cubicBezTo>
                  <a:pt x="12" y="37"/>
                  <a:pt x="0" y="32"/>
                  <a:pt x="0" y="27"/>
                </a:cubicBezTo>
                <a:cubicBezTo>
                  <a:pt x="0" y="21"/>
                  <a:pt x="0" y="21"/>
                  <a:pt x="0" y="21"/>
                </a:cubicBezTo>
                <a:cubicBezTo>
                  <a:pt x="6" y="25"/>
                  <a:pt x="16" y="27"/>
                  <a:pt x="27" y="27"/>
                </a:cubicBezTo>
                <a:cubicBezTo>
                  <a:pt x="38" y="27"/>
                  <a:pt x="49" y="25"/>
                  <a:pt x="55" y="21"/>
                </a:cubicBezTo>
                <a:close/>
                <a:moveTo>
                  <a:pt x="55" y="35"/>
                </a:moveTo>
                <a:cubicBezTo>
                  <a:pt x="55" y="41"/>
                  <a:pt x="55" y="41"/>
                  <a:pt x="55" y="41"/>
                </a:cubicBezTo>
                <a:cubicBezTo>
                  <a:pt x="55" y="46"/>
                  <a:pt x="42" y="50"/>
                  <a:pt x="27" y="50"/>
                </a:cubicBezTo>
                <a:cubicBezTo>
                  <a:pt x="12" y="50"/>
                  <a:pt x="0" y="46"/>
                  <a:pt x="0" y="41"/>
                </a:cubicBezTo>
                <a:cubicBezTo>
                  <a:pt x="0" y="35"/>
                  <a:pt x="0" y="35"/>
                  <a:pt x="0" y="35"/>
                </a:cubicBezTo>
                <a:cubicBezTo>
                  <a:pt x="6" y="39"/>
                  <a:pt x="16" y="41"/>
                  <a:pt x="27" y="41"/>
                </a:cubicBezTo>
                <a:cubicBezTo>
                  <a:pt x="38" y="41"/>
                  <a:pt x="49" y="39"/>
                  <a:pt x="55" y="35"/>
                </a:cubicBezTo>
                <a:close/>
                <a:moveTo>
                  <a:pt x="55" y="49"/>
                </a:moveTo>
                <a:cubicBezTo>
                  <a:pt x="55" y="55"/>
                  <a:pt x="55" y="55"/>
                  <a:pt x="55" y="55"/>
                </a:cubicBezTo>
                <a:cubicBezTo>
                  <a:pt x="55" y="60"/>
                  <a:pt x="42" y="64"/>
                  <a:pt x="27" y="64"/>
                </a:cubicBezTo>
                <a:cubicBezTo>
                  <a:pt x="12" y="64"/>
                  <a:pt x="0" y="60"/>
                  <a:pt x="0" y="55"/>
                </a:cubicBezTo>
                <a:cubicBezTo>
                  <a:pt x="0" y="49"/>
                  <a:pt x="0" y="49"/>
                  <a:pt x="0" y="49"/>
                </a:cubicBezTo>
                <a:cubicBezTo>
                  <a:pt x="6" y="53"/>
                  <a:pt x="16" y="55"/>
                  <a:pt x="27" y="55"/>
                </a:cubicBezTo>
                <a:cubicBezTo>
                  <a:pt x="38" y="55"/>
                  <a:pt x="49" y="53"/>
                  <a:pt x="55" y="49"/>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bg1"/>
              </a:solidFill>
              <a:latin typeface="微软雅黑" panose="020B0503020204020204" pitchFamily="34" charset="-122"/>
              <a:ea typeface="微软雅黑" panose="020B0503020204020204" pitchFamily="34" charset="-122"/>
            </a:endParaRPr>
          </a:p>
        </p:txBody>
      </p:sp>
      <p:sp>
        <p:nvSpPr>
          <p:cNvPr id="24" name="Freeform 34"/>
          <p:cNvSpPr>
            <a:spLocks noEditPoints="1"/>
          </p:cNvSpPr>
          <p:nvPr/>
        </p:nvSpPr>
        <p:spPr bwMode="auto">
          <a:xfrm rot="5400000">
            <a:off x="3413942" y="2367316"/>
            <a:ext cx="450782" cy="355425"/>
          </a:xfrm>
          <a:custGeom>
            <a:avLst/>
            <a:gdLst/>
            <a:ahLst/>
            <a:cxnLst>
              <a:cxn ang="0">
                <a:pos x="72" y="54"/>
              </a:cxn>
              <a:cxn ang="0">
                <a:pos x="70" y="57"/>
              </a:cxn>
              <a:cxn ang="0">
                <a:pos x="3" y="57"/>
              </a:cxn>
              <a:cxn ang="0">
                <a:pos x="0" y="54"/>
              </a:cxn>
              <a:cxn ang="0">
                <a:pos x="0" y="49"/>
              </a:cxn>
              <a:cxn ang="0">
                <a:pos x="3" y="47"/>
              </a:cxn>
              <a:cxn ang="0">
                <a:pos x="70" y="47"/>
              </a:cxn>
              <a:cxn ang="0">
                <a:pos x="72" y="49"/>
              </a:cxn>
              <a:cxn ang="0">
                <a:pos x="72" y="54"/>
              </a:cxn>
              <a:cxn ang="0">
                <a:pos x="72" y="24"/>
              </a:cxn>
              <a:cxn ang="0">
                <a:pos x="70" y="26"/>
              </a:cxn>
              <a:cxn ang="0">
                <a:pos x="8" y="26"/>
              </a:cxn>
              <a:cxn ang="0">
                <a:pos x="6" y="24"/>
              </a:cxn>
              <a:cxn ang="0">
                <a:pos x="6" y="18"/>
              </a:cxn>
              <a:cxn ang="0">
                <a:pos x="8" y="16"/>
              </a:cxn>
              <a:cxn ang="0">
                <a:pos x="70" y="16"/>
              </a:cxn>
              <a:cxn ang="0">
                <a:pos x="72" y="18"/>
              </a:cxn>
              <a:cxn ang="0">
                <a:pos x="72" y="24"/>
              </a:cxn>
              <a:cxn ang="0">
                <a:pos x="72" y="39"/>
              </a:cxn>
              <a:cxn ang="0">
                <a:pos x="70" y="42"/>
              </a:cxn>
              <a:cxn ang="0">
                <a:pos x="18" y="42"/>
              </a:cxn>
              <a:cxn ang="0">
                <a:pos x="16" y="39"/>
              </a:cxn>
              <a:cxn ang="0">
                <a:pos x="16" y="34"/>
              </a:cxn>
              <a:cxn ang="0">
                <a:pos x="18" y="31"/>
              </a:cxn>
              <a:cxn ang="0">
                <a:pos x="70" y="31"/>
              </a:cxn>
              <a:cxn ang="0">
                <a:pos x="72" y="34"/>
              </a:cxn>
              <a:cxn ang="0">
                <a:pos x="72" y="39"/>
              </a:cxn>
              <a:cxn ang="0">
                <a:pos x="72" y="8"/>
              </a:cxn>
              <a:cxn ang="0">
                <a:pos x="70" y="11"/>
              </a:cxn>
              <a:cxn ang="0">
                <a:pos x="24" y="11"/>
              </a:cxn>
              <a:cxn ang="0">
                <a:pos x="21" y="8"/>
              </a:cxn>
              <a:cxn ang="0">
                <a:pos x="21" y="3"/>
              </a:cxn>
              <a:cxn ang="0">
                <a:pos x="24" y="0"/>
              </a:cxn>
              <a:cxn ang="0">
                <a:pos x="70" y="0"/>
              </a:cxn>
              <a:cxn ang="0">
                <a:pos x="72" y="3"/>
              </a:cxn>
              <a:cxn ang="0">
                <a:pos x="72" y="8"/>
              </a:cxn>
            </a:cxnLst>
            <a:rect l="0" t="0" r="r" b="b"/>
            <a:pathLst>
              <a:path w="72" h="57">
                <a:moveTo>
                  <a:pt x="72" y="54"/>
                </a:moveTo>
                <a:cubicBezTo>
                  <a:pt x="72" y="56"/>
                  <a:pt x="71" y="57"/>
                  <a:pt x="70" y="57"/>
                </a:cubicBezTo>
                <a:cubicBezTo>
                  <a:pt x="3" y="57"/>
                  <a:pt x="3" y="57"/>
                  <a:pt x="3" y="57"/>
                </a:cubicBezTo>
                <a:cubicBezTo>
                  <a:pt x="2" y="57"/>
                  <a:pt x="0" y="56"/>
                  <a:pt x="0" y="54"/>
                </a:cubicBezTo>
                <a:cubicBezTo>
                  <a:pt x="0" y="49"/>
                  <a:pt x="0" y="49"/>
                  <a:pt x="0" y="49"/>
                </a:cubicBezTo>
                <a:cubicBezTo>
                  <a:pt x="0" y="48"/>
                  <a:pt x="2" y="47"/>
                  <a:pt x="3" y="47"/>
                </a:cubicBezTo>
                <a:cubicBezTo>
                  <a:pt x="70" y="47"/>
                  <a:pt x="70" y="47"/>
                  <a:pt x="70" y="47"/>
                </a:cubicBezTo>
                <a:cubicBezTo>
                  <a:pt x="71" y="47"/>
                  <a:pt x="72" y="48"/>
                  <a:pt x="72" y="49"/>
                </a:cubicBezTo>
                <a:lnTo>
                  <a:pt x="72" y="54"/>
                </a:lnTo>
                <a:close/>
                <a:moveTo>
                  <a:pt x="72" y="24"/>
                </a:moveTo>
                <a:cubicBezTo>
                  <a:pt x="72" y="25"/>
                  <a:pt x="71" y="26"/>
                  <a:pt x="70" y="26"/>
                </a:cubicBezTo>
                <a:cubicBezTo>
                  <a:pt x="8" y="26"/>
                  <a:pt x="8" y="26"/>
                  <a:pt x="8" y="26"/>
                </a:cubicBezTo>
                <a:cubicBezTo>
                  <a:pt x="7" y="26"/>
                  <a:pt x="6" y="25"/>
                  <a:pt x="6" y="24"/>
                </a:cubicBezTo>
                <a:cubicBezTo>
                  <a:pt x="6" y="18"/>
                  <a:pt x="6" y="18"/>
                  <a:pt x="6" y="18"/>
                </a:cubicBezTo>
                <a:cubicBezTo>
                  <a:pt x="6" y="17"/>
                  <a:pt x="7" y="16"/>
                  <a:pt x="8" y="16"/>
                </a:cubicBezTo>
                <a:cubicBezTo>
                  <a:pt x="70" y="16"/>
                  <a:pt x="70" y="16"/>
                  <a:pt x="70" y="16"/>
                </a:cubicBezTo>
                <a:cubicBezTo>
                  <a:pt x="71" y="16"/>
                  <a:pt x="72" y="17"/>
                  <a:pt x="72" y="18"/>
                </a:cubicBezTo>
                <a:lnTo>
                  <a:pt x="72" y="24"/>
                </a:lnTo>
                <a:close/>
                <a:moveTo>
                  <a:pt x="72" y="39"/>
                </a:moveTo>
                <a:cubicBezTo>
                  <a:pt x="72" y="40"/>
                  <a:pt x="71" y="42"/>
                  <a:pt x="70" y="42"/>
                </a:cubicBezTo>
                <a:cubicBezTo>
                  <a:pt x="18" y="42"/>
                  <a:pt x="18" y="42"/>
                  <a:pt x="18" y="42"/>
                </a:cubicBezTo>
                <a:cubicBezTo>
                  <a:pt x="17" y="42"/>
                  <a:pt x="16" y="40"/>
                  <a:pt x="16" y="39"/>
                </a:cubicBezTo>
                <a:cubicBezTo>
                  <a:pt x="16" y="34"/>
                  <a:pt x="16" y="34"/>
                  <a:pt x="16" y="34"/>
                </a:cubicBezTo>
                <a:cubicBezTo>
                  <a:pt x="16" y="32"/>
                  <a:pt x="17" y="31"/>
                  <a:pt x="18" y="31"/>
                </a:cubicBezTo>
                <a:cubicBezTo>
                  <a:pt x="70" y="31"/>
                  <a:pt x="70" y="31"/>
                  <a:pt x="70" y="31"/>
                </a:cubicBezTo>
                <a:cubicBezTo>
                  <a:pt x="71" y="31"/>
                  <a:pt x="72" y="32"/>
                  <a:pt x="72" y="34"/>
                </a:cubicBezTo>
                <a:lnTo>
                  <a:pt x="72" y="39"/>
                </a:lnTo>
                <a:close/>
                <a:moveTo>
                  <a:pt x="72" y="8"/>
                </a:moveTo>
                <a:cubicBezTo>
                  <a:pt x="72" y="10"/>
                  <a:pt x="71" y="11"/>
                  <a:pt x="70" y="11"/>
                </a:cubicBezTo>
                <a:cubicBezTo>
                  <a:pt x="24" y="11"/>
                  <a:pt x="24" y="11"/>
                  <a:pt x="24" y="11"/>
                </a:cubicBezTo>
                <a:cubicBezTo>
                  <a:pt x="22" y="11"/>
                  <a:pt x="21" y="10"/>
                  <a:pt x="21" y="8"/>
                </a:cubicBezTo>
                <a:cubicBezTo>
                  <a:pt x="21" y="3"/>
                  <a:pt x="21" y="3"/>
                  <a:pt x="21" y="3"/>
                </a:cubicBezTo>
                <a:cubicBezTo>
                  <a:pt x="21" y="2"/>
                  <a:pt x="22" y="0"/>
                  <a:pt x="24" y="0"/>
                </a:cubicBezTo>
                <a:cubicBezTo>
                  <a:pt x="70" y="0"/>
                  <a:pt x="70" y="0"/>
                  <a:pt x="70" y="0"/>
                </a:cubicBezTo>
                <a:cubicBezTo>
                  <a:pt x="71" y="0"/>
                  <a:pt x="72" y="2"/>
                  <a:pt x="72" y="3"/>
                </a:cubicBezTo>
                <a:lnTo>
                  <a:pt x="72" y="8"/>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latin typeface="微软雅黑" panose="020B0503020204020204" pitchFamily="34" charset="-122"/>
              <a:ea typeface="微软雅黑" panose="020B0503020204020204" pitchFamily="34" charset="-122"/>
            </a:endParaRPr>
          </a:p>
        </p:txBody>
      </p:sp>
      <p:sp>
        <p:nvSpPr>
          <p:cNvPr id="25" name="Freeform 62"/>
          <p:cNvSpPr>
            <a:spLocks noEditPoints="1"/>
          </p:cNvSpPr>
          <p:nvPr/>
        </p:nvSpPr>
        <p:spPr bwMode="auto">
          <a:xfrm>
            <a:off x="5127290" y="2168501"/>
            <a:ext cx="447170" cy="450746"/>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latin typeface="微软雅黑" panose="020B0503020204020204" pitchFamily="34" charset="-122"/>
              <a:ea typeface="微软雅黑" panose="020B0503020204020204" pitchFamily="34" charset="-122"/>
            </a:endParaRPr>
          </a:p>
        </p:txBody>
      </p:sp>
      <p:sp>
        <p:nvSpPr>
          <p:cNvPr id="26" name="Freeform 155"/>
          <p:cNvSpPr>
            <a:spLocks/>
          </p:cNvSpPr>
          <p:nvPr/>
        </p:nvSpPr>
        <p:spPr bwMode="auto">
          <a:xfrm>
            <a:off x="6895426" y="2360733"/>
            <a:ext cx="366040" cy="366040"/>
          </a:xfrm>
          <a:custGeom>
            <a:avLst/>
            <a:gdLst/>
            <a:ahLst/>
            <a:cxnLst>
              <a:cxn ang="0">
                <a:pos x="31" y="62"/>
              </a:cxn>
              <a:cxn ang="0">
                <a:pos x="8" y="51"/>
              </a:cxn>
              <a:cxn ang="0">
                <a:pos x="8" y="49"/>
              </a:cxn>
              <a:cxn ang="0">
                <a:pos x="13" y="44"/>
              </a:cxn>
              <a:cxn ang="0">
                <a:pos x="14" y="43"/>
              </a:cxn>
              <a:cxn ang="0">
                <a:pos x="15" y="44"/>
              </a:cxn>
              <a:cxn ang="0">
                <a:pos x="31" y="52"/>
              </a:cxn>
              <a:cxn ang="0">
                <a:pos x="52" y="31"/>
              </a:cxn>
              <a:cxn ang="0">
                <a:pos x="31" y="11"/>
              </a:cxn>
              <a:cxn ang="0">
                <a:pos x="17" y="16"/>
              </a:cxn>
              <a:cxn ang="0">
                <a:pos x="23" y="22"/>
              </a:cxn>
              <a:cxn ang="0">
                <a:pos x="23" y="25"/>
              </a:cxn>
              <a:cxn ang="0">
                <a:pos x="21" y="26"/>
              </a:cxn>
              <a:cxn ang="0">
                <a:pos x="3" y="26"/>
              </a:cxn>
              <a:cxn ang="0">
                <a:pos x="0" y="24"/>
              </a:cxn>
              <a:cxn ang="0">
                <a:pos x="0" y="6"/>
              </a:cxn>
              <a:cxn ang="0">
                <a:pos x="2" y="3"/>
              </a:cxn>
              <a:cxn ang="0">
                <a:pos x="5" y="4"/>
              </a:cxn>
              <a:cxn ang="0">
                <a:pos x="10" y="9"/>
              </a:cxn>
              <a:cxn ang="0">
                <a:pos x="31" y="0"/>
              </a:cxn>
              <a:cxn ang="0">
                <a:pos x="62" y="31"/>
              </a:cxn>
              <a:cxn ang="0">
                <a:pos x="31" y="62"/>
              </a:cxn>
            </a:cxnLst>
            <a:rect l="0" t="0" r="r" b="b"/>
            <a:pathLst>
              <a:path w="62" h="62">
                <a:moveTo>
                  <a:pt x="31" y="62"/>
                </a:moveTo>
                <a:cubicBezTo>
                  <a:pt x="22" y="62"/>
                  <a:pt x="13" y="58"/>
                  <a:pt x="8" y="51"/>
                </a:cubicBezTo>
                <a:cubicBezTo>
                  <a:pt x="7" y="50"/>
                  <a:pt x="7" y="50"/>
                  <a:pt x="8" y="49"/>
                </a:cubicBezTo>
                <a:cubicBezTo>
                  <a:pt x="13" y="44"/>
                  <a:pt x="13" y="44"/>
                  <a:pt x="13" y="44"/>
                </a:cubicBezTo>
                <a:cubicBezTo>
                  <a:pt x="13" y="44"/>
                  <a:pt x="14" y="43"/>
                  <a:pt x="14" y="43"/>
                </a:cubicBezTo>
                <a:cubicBezTo>
                  <a:pt x="15" y="43"/>
                  <a:pt x="15" y="44"/>
                  <a:pt x="15" y="44"/>
                </a:cubicBezTo>
                <a:cubicBezTo>
                  <a:pt x="19" y="49"/>
                  <a:pt x="25" y="52"/>
                  <a:pt x="31" y="52"/>
                </a:cubicBezTo>
                <a:cubicBezTo>
                  <a:pt x="43" y="52"/>
                  <a:pt x="52" y="43"/>
                  <a:pt x="52" y="31"/>
                </a:cubicBezTo>
                <a:cubicBezTo>
                  <a:pt x="52" y="20"/>
                  <a:pt x="43" y="11"/>
                  <a:pt x="31" y="11"/>
                </a:cubicBezTo>
                <a:cubicBezTo>
                  <a:pt x="26" y="11"/>
                  <a:pt x="21" y="13"/>
                  <a:pt x="17" y="16"/>
                </a:cubicBezTo>
                <a:cubicBezTo>
                  <a:pt x="23" y="22"/>
                  <a:pt x="23" y="22"/>
                  <a:pt x="23" y="22"/>
                </a:cubicBezTo>
                <a:cubicBezTo>
                  <a:pt x="24" y="23"/>
                  <a:pt x="24" y="24"/>
                  <a:pt x="23" y="25"/>
                </a:cubicBezTo>
                <a:cubicBezTo>
                  <a:pt x="23" y="26"/>
                  <a:pt x="22" y="26"/>
                  <a:pt x="21" y="26"/>
                </a:cubicBezTo>
                <a:cubicBezTo>
                  <a:pt x="3" y="26"/>
                  <a:pt x="3" y="26"/>
                  <a:pt x="3" y="26"/>
                </a:cubicBezTo>
                <a:cubicBezTo>
                  <a:pt x="2" y="26"/>
                  <a:pt x="0" y="25"/>
                  <a:pt x="0" y="24"/>
                </a:cubicBezTo>
                <a:cubicBezTo>
                  <a:pt x="0" y="6"/>
                  <a:pt x="0" y="6"/>
                  <a:pt x="0" y="6"/>
                </a:cubicBezTo>
                <a:cubicBezTo>
                  <a:pt x="0" y="5"/>
                  <a:pt x="1" y="4"/>
                  <a:pt x="2" y="3"/>
                </a:cubicBezTo>
                <a:cubicBezTo>
                  <a:pt x="3" y="3"/>
                  <a:pt x="4" y="3"/>
                  <a:pt x="5" y="4"/>
                </a:cubicBezTo>
                <a:cubicBezTo>
                  <a:pt x="10" y="9"/>
                  <a:pt x="10" y="9"/>
                  <a:pt x="10" y="9"/>
                </a:cubicBezTo>
                <a:cubicBezTo>
                  <a:pt x="16" y="4"/>
                  <a:pt x="23" y="0"/>
                  <a:pt x="31" y="0"/>
                </a:cubicBezTo>
                <a:cubicBezTo>
                  <a:pt x="48" y="0"/>
                  <a:pt x="62" y="14"/>
                  <a:pt x="62" y="31"/>
                </a:cubicBezTo>
                <a:cubicBezTo>
                  <a:pt x="62" y="48"/>
                  <a:pt x="48" y="62"/>
                  <a:pt x="31" y="62"/>
                </a:cubicBezTo>
                <a:close/>
              </a:path>
            </a:pathLst>
          </a:custGeom>
          <a:solidFill>
            <a:schemeClr val="accent4"/>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33558833"/>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50000" decel="5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childTnLst>
                          </p:cTn>
                        </p:par>
                        <p:par>
                          <p:cTn id="15" fill="hold">
                            <p:stCondLst>
                              <p:cond delay="1000"/>
                            </p:stCondLst>
                            <p:childTnLst>
                              <p:par>
                                <p:cTn id="16" presetID="53"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childTnLst>
                          </p:cTn>
                        </p:par>
                        <p:par>
                          <p:cTn id="21" fill="hold">
                            <p:stCondLst>
                              <p:cond delay="1500"/>
                            </p:stCondLst>
                            <p:childTnLst>
                              <p:par>
                                <p:cTn id="22" presetID="18" presetClass="entr" presetSubtype="3"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strips(upRight)">
                                      <p:cBhvr>
                                        <p:cTn id="24" dur="500"/>
                                        <p:tgtEl>
                                          <p:spTgt spid="13"/>
                                        </p:tgtEl>
                                      </p:cBhvr>
                                    </p:animEffect>
                                  </p:childTnLst>
                                </p:cTn>
                              </p:par>
                            </p:childTnLst>
                          </p:cTn>
                        </p:par>
                        <p:par>
                          <p:cTn id="25" fill="hold">
                            <p:stCondLst>
                              <p:cond delay="2000"/>
                            </p:stCondLst>
                            <p:childTnLst>
                              <p:par>
                                <p:cTn id="26" presetID="2" presetClass="entr" presetSubtype="2" accel="50000" decel="5000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1+#ppt_w/2"/>
                                          </p:val>
                                        </p:tav>
                                        <p:tav tm="100000">
                                          <p:val>
                                            <p:strVal val="#ppt_x"/>
                                          </p:val>
                                        </p:tav>
                                      </p:tavLst>
                                    </p:anim>
                                    <p:anim calcmode="lin" valueType="num">
                                      <p:cBhvr additive="base">
                                        <p:cTn id="29" dur="500" fill="hold"/>
                                        <p:tgtEl>
                                          <p:spTgt spid="17"/>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53" presetClass="entr" presetSubtype="0"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fill="hold"/>
                                        <p:tgtEl>
                                          <p:spTgt spid="24"/>
                                        </p:tgtEl>
                                        <p:attrNameLst>
                                          <p:attrName>ppt_w</p:attrName>
                                        </p:attrNameLst>
                                      </p:cBhvr>
                                      <p:tavLst>
                                        <p:tav tm="0">
                                          <p:val>
                                            <p:fltVal val="0"/>
                                          </p:val>
                                        </p:tav>
                                        <p:tav tm="100000">
                                          <p:val>
                                            <p:strVal val="#ppt_w"/>
                                          </p:val>
                                        </p:tav>
                                      </p:tavLst>
                                    </p:anim>
                                    <p:anim calcmode="lin" valueType="num">
                                      <p:cBhvr>
                                        <p:cTn id="34" dur="500" fill="hold"/>
                                        <p:tgtEl>
                                          <p:spTgt spid="24"/>
                                        </p:tgtEl>
                                        <p:attrNameLst>
                                          <p:attrName>ppt_h</p:attrName>
                                        </p:attrNameLst>
                                      </p:cBhvr>
                                      <p:tavLst>
                                        <p:tav tm="0">
                                          <p:val>
                                            <p:fltVal val="0"/>
                                          </p:val>
                                        </p:tav>
                                        <p:tav tm="100000">
                                          <p:val>
                                            <p:strVal val="#ppt_h"/>
                                          </p:val>
                                        </p:tav>
                                      </p:tavLst>
                                    </p:anim>
                                    <p:animEffect transition="in" filter="fade">
                                      <p:cBhvr>
                                        <p:cTn id="35" dur="500"/>
                                        <p:tgtEl>
                                          <p:spTgt spid="24"/>
                                        </p:tgtEl>
                                      </p:cBhvr>
                                    </p:animEffect>
                                  </p:childTnLst>
                                </p:cTn>
                              </p:par>
                            </p:childTnLst>
                          </p:cTn>
                        </p:par>
                        <p:par>
                          <p:cTn id="36" fill="hold">
                            <p:stCondLst>
                              <p:cond delay="3000"/>
                            </p:stCondLst>
                            <p:childTnLst>
                              <p:par>
                                <p:cTn id="37" presetID="53" presetClass="entr" presetSubtype="0"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p:cTn id="39" dur="500" fill="hold"/>
                                        <p:tgtEl>
                                          <p:spTgt spid="18"/>
                                        </p:tgtEl>
                                        <p:attrNameLst>
                                          <p:attrName>ppt_w</p:attrName>
                                        </p:attrNameLst>
                                      </p:cBhvr>
                                      <p:tavLst>
                                        <p:tav tm="0">
                                          <p:val>
                                            <p:fltVal val="0"/>
                                          </p:val>
                                        </p:tav>
                                        <p:tav tm="100000">
                                          <p:val>
                                            <p:strVal val="#ppt_w"/>
                                          </p:val>
                                        </p:tav>
                                      </p:tavLst>
                                    </p:anim>
                                    <p:anim calcmode="lin" valueType="num">
                                      <p:cBhvr>
                                        <p:cTn id="40" dur="500" fill="hold"/>
                                        <p:tgtEl>
                                          <p:spTgt spid="18"/>
                                        </p:tgtEl>
                                        <p:attrNameLst>
                                          <p:attrName>ppt_h</p:attrName>
                                        </p:attrNameLst>
                                      </p:cBhvr>
                                      <p:tavLst>
                                        <p:tav tm="0">
                                          <p:val>
                                            <p:fltVal val="0"/>
                                          </p:val>
                                        </p:tav>
                                        <p:tav tm="100000">
                                          <p:val>
                                            <p:strVal val="#ppt_h"/>
                                          </p:val>
                                        </p:tav>
                                      </p:tavLst>
                                    </p:anim>
                                    <p:animEffect transition="in" filter="fade">
                                      <p:cBhvr>
                                        <p:cTn id="41" dur="500"/>
                                        <p:tgtEl>
                                          <p:spTgt spid="18"/>
                                        </p:tgtEl>
                                      </p:cBhvr>
                                    </p:animEffect>
                                  </p:childTnLst>
                                </p:cTn>
                              </p:par>
                            </p:childTnLst>
                          </p:cTn>
                        </p:par>
                        <p:par>
                          <p:cTn id="42" fill="hold">
                            <p:stCondLst>
                              <p:cond delay="3500"/>
                            </p:stCondLst>
                            <p:childTnLst>
                              <p:par>
                                <p:cTn id="43" presetID="18" presetClass="entr" presetSubtype="6"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strips(downRight)">
                                      <p:cBhvr>
                                        <p:cTn id="45" dur="500"/>
                                        <p:tgtEl>
                                          <p:spTgt spid="16"/>
                                        </p:tgtEl>
                                      </p:cBhvr>
                                    </p:animEffect>
                                  </p:childTnLst>
                                </p:cTn>
                              </p:par>
                            </p:childTnLst>
                          </p:cTn>
                        </p:par>
                        <p:par>
                          <p:cTn id="46" fill="hold">
                            <p:stCondLst>
                              <p:cond delay="4000"/>
                            </p:stCondLst>
                            <p:childTnLst>
                              <p:par>
                                <p:cTn id="47" presetID="2" presetClass="entr" presetSubtype="2" accel="50000" decel="50000"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fill="hold"/>
                                        <p:tgtEl>
                                          <p:spTgt spid="19"/>
                                        </p:tgtEl>
                                        <p:attrNameLst>
                                          <p:attrName>ppt_x</p:attrName>
                                        </p:attrNameLst>
                                      </p:cBhvr>
                                      <p:tavLst>
                                        <p:tav tm="0">
                                          <p:val>
                                            <p:strVal val="1+#ppt_w/2"/>
                                          </p:val>
                                        </p:tav>
                                        <p:tav tm="100000">
                                          <p:val>
                                            <p:strVal val="#ppt_x"/>
                                          </p:val>
                                        </p:tav>
                                      </p:tavLst>
                                    </p:anim>
                                    <p:anim calcmode="lin" valueType="num">
                                      <p:cBhvr additive="base">
                                        <p:cTn id="50" dur="500" fill="hold"/>
                                        <p:tgtEl>
                                          <p:spTgt spid="19"/>
                                        </p:tgtEl>
                                        <p:attrNameLst>
                                          <p:attrName>ppt_y</p:attrName>
                                        </p:attrNameLst>
                                      </p:cBhvr>
                                      <p:tavLst>
                                        <p:tav tm="0">
                                          <p:val>
                                            <p:strVal val="#ppt_y"/>
                                          </p:val>
                                        </p:tav>
                                        <p:tav tm="100000">
                                          <p:val>
                                            <p:strVal val="#ppt_y"/>
                                          </p:val>
                                        </p:tav>
                                      </p:tavLst>
                                    </p:anim>
                                  </p:childTnLst>
                                </p:cTn>
                              </p:par>
                            </p:childTnLst>
                          </p:cTn>
                        </p:par>
                        <p:par>
                          <p:cTn id="51" fill="hold">
                            <p:stCondLst>
                              <p:cond delay="4500"/>
                            </p:stCondLst>
                            <p:childTnLst>
                              <p:par>
                                <p:cTn id="52" presetID="53" presetClass="entr" presetSubtype="0"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 calcmode="lin" valueType="num">
                                      <p:cBhvr>
                                        <p:cTn id="54" dur="500" fill="hold"/>
                                        <p:tgtEl>
                                          <p:spTgt spid="25"/>
                                        </p:tgtEl>
                                        <p:attrNameLst>
                                          <p:attrName>ppt_w</p:attrName>
                                        </p:attrNameLst>
                                      </p:cBhvr>
                                      <p:tavLst>
                                        <p:tav tm="0">
                                          <p:val>
                                            <p:fltVal val="0"/>
                                          </p:val>
                                        </p:tav>
                                        <p:tav tm="100000">
                                          <p:val>
                                            <p:strVal val="#ppt_w"/>
                                          </p:val>
                                        </p:tav>
                                      </p:tavLst>
                                    </p:anim>
                                    <p:anim calcmode="lin" valueType="num">
                                      <p:cBhvr>
                                        <p:cTn id="55" dur="500" fill="hold"/>
                                        <p:tgtEl>
                                          <p:spTgt spid="25"/>
                                        </p:tgtEl>
                                        <p:attrNameLst>
                                          <p:attrName>ppt_h</p:attrName>
                                        </p:attrNameLst>
                                      </p:cBhvr>
                                      <p:tavLst>
                                        <p:tav tm="0">
                                          <p:val>
                                            <p:fltVal val="0"/>
                                          </p:val>
                                        </p:tav>
                                        <p:tav tm="100000">
                                          <p:val>
                                            <p:strVal val="#ppt_h"/>
                                          </p:val>
                                        </p:tav>
                                      </p:tavLst>
                                    </p:anim>
                                    <p:animEffect transition="in" filter="fade">
                                      <p:cBhvr>
                                        <p:cTn id="56" dur="500"/>
                                        <p:tgtEl>
                                          <p:spTgt spid="25"/>
                                        </p:tgtEl>
                                      </p:cBhvr>
                                    </p:animEffect>
                                  </p:childTnLst>
                                </p:cTn>
                              </p:par>
                            </p:childTnLst>
                          </p:cTn>
                        </p:par>
                        <p:par>
                          <p:cTn id="57" fill="hold">
                            <p:stCondLst>
                              <p:cond delay="5000"/>
                            </p:stCondLst>
                            <p:childTnLst>
                              <p:par>
                                <p:cTn id="58" presetID="53" presetClass="entr" presetSubtype="0"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p:cTn id="60" dur="500" fill="hold"/>
                                        <p:tgtEl>
                                          <p:spTgt spid="20"/>
                                        </p:tgtEl>
                                        <p:attrNameLst>
                                          <p:attrName>ppt_w</p:attrName>
                                        </p:attrNameLst>
                                      </p:cBhvr>
                                      <p:tavLst>
                                        <p:tav tm="0">
                                          <p:val>
                                            <p:fltVal val="0"/>
                                          </p:val>
                                        </p:tav>
                                        <p:tav tm="100000">
                                          <p:val>
                                            <p:strVal val="#ppt_w"/>
                                          </p:val>
                                        </p:tav>
                                      </p:tavLst>
                                    </p:anim>
                                    <p:anim calcmode="lin" valueType="num">
                                      <p:cBhvr>
                                        <p:cTn id="61" dur="500" fill="hold"/>
                                        <p:tgtEl>
                                          <p:spTgt spid="20"/>
                                        </p:tgtEl>
                                        <p:attrNameLst>
                                          <p:attrName>ppt_h</p:attrName>
                                        </p:attrNameLst>
                                      </p:cBhvr>
                                      <p:tavLst>
                                        <p:tav tm="0">
                                          <p:val>
                                            <p:fltVal val="0"/>
                                          </p:val>
                                        </p:tav>
                                        <p:tav tm="100000">
                                          <p:val>
                                            <p:strVal val="#ppt_h"/>
                                          </p:val>
                                        </p:tav>
                                      </p:tavLst>
                                    </p:anim>
                                    <p:animEffect transition="in" filter="fade">
                                      <p:cBhvr>
                                        <p:cTn id="62" dur="500"/>
                                        <p:tgtEl>
                                          <p:spTgt spid="20"/>
                                        </p:tgtEl>
                                      </p:cBhvr>
                                    </p:animEffect>
                                  </p:childTnLst>
                                </p:cTn>
                              </p:par>
                            </p:childTnLst>
                          </p:cTn>
                        </p:par>
                        <p:par>
                          <p:cTn id="63" fill="hold">
                            <p:stCondLst>
                              <p:cond delay="5500"/>
                            </p:stCondLst>
                            <p:childTnLst>
                              <p:par>
                                <p:cTn id="64" presetID="18" presetClass="entr" presetSubtype="3" fill="hold"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strips(upRight)">
                                      <p:cBhvr>
                                        <p:cTn id="66" dur="500"/>
                                        <p:tgtEl>
                                          <p:spTgt spid="12"/>
                                        </p:tgtEl>
                                      </p:cBhvr>
                                    </p:animEffect>
                                  </p:childTnLst>
                                </p:cTn>
                              </p:par>
                            </p:childTnLst>
                          </p:cTn>
                        </p:par>
                        <p:par>
                          <p:cTn id="67" fill="hold">
                            <p:stCondLst>
                              <p:cond delay="6000"/>
                            </p:stCondLst>
                            <p:childTnLst>
                              <p:par>
                                <p:cTn id="68" presetID="2" presetClass="entr" presetSubtype="2" accel="50000" decel="50000" fill="hold" grpId="0" nodeType="afterEffect">
                                  <p:stCondLst>
                                    <p:cond delay="0"/>
                                  </p:stCondLst>
                                  <p:childTnLst>
                                    <p:set>
                                      <p:cBhvr>
                                        <p:cTn id="69" dur="1" fill="hold">
                                          <p:stCondLst>
                                            <p:cond delay="0"/>
                                          </p:stCondLst>
                                        </p:cTn>
                                        <p:tgtEl>
                                          <p:spTgt spid="21"/>
                                        </p:tgtEl>
                                        <p:attrNameLst>
                                          <p:attrName>style.visibility</p:attrName>
                                        </p:attrNameLst>
                                      </p:cBhvr>
                                      <p:to>
                                        <p:strVal val="visible"/>
                                      </p:to>
                                    </p:set>
                                    <p:anim calcmode="lin" valueType="num">
                                      <p:cBhvr additive="base">
                                        <p:cTn id="70" dur="500" fill="hold"/>
                                        <p:tgtEl>
                                          <p:spTgt spid="21"/>
                                        </p:tgtEl>
                                        <p:attrNameLst>
                                          <p:attrName>ppt_x</p:attrName>
                                        </p:attrNameLst>
                                      </p:cBhvr>
                                      <p:tavLst>
                                        <p:tav tm="0">
                                          <p:val>
                                            <p:strVal val="1+#ppt_w/2"/>
                                          </p:val>
                                        </p:tav>
                                        <p:tav tm="100000">
                                          <p:val>
                                            <p:strVal val="#ppt_x"/>
                                          </p:val>
                                        </p:tav>
                                      </p:tavLst>
                                    </p:anim>
                                    <p:anim calcmode="lin" valueType="num">
                                      <p:cBhvr additive="base">
                                        <p:cTn id="71" dur="500" fill="hold"/>
                                        <p:tgtEl>
                                          <p:spTgt spid="21"/>
                                        </p:tgtEl>
                                        <p:attrNameLst>
                                          <p:attrName>ppt_y</p:attrName>
                                        </p:attrNameLst>
                                      </p:cBhvr>
                                      <p:tavLst>
                                        <p:tav tm="0">
                                          <p:val>
                                            <p:strVal val="#ppt_y"/>
                                          </p:val>
                                        </p:tav>
                                        <p:tav tm="100000">
                                          <p:val>
                                            <p:strVal val="#ppt_y"/>
                                          </p:val>
                                        </p:tav>
                                      </p:tavLst>
                                    </p:anim>
                                  </p:childTnLst>
                                </p:cTn>
                              </p:par>
                            </p:childTnLst>
                          </p:cTn>
                        </p:par>
                        <p:par>
                          <p:cTn id="72" fill="hold">
                            <p:stCondLst>
                              <p:cond delay="6500"/>
                            </p:stCondLst>
                            <p:childTnLst>
                              <p:par>
                                <p:cTn id="73" presetID="53" presetClass="entr" presetSubtype="0" fill="hold" grpId="0" nodeType="afterEffect">
                                  <p:stCondLst>
                                    <p:cond delay="0"/>
                                  </p:stCondLst>
                                  <p:childTnLst>
                                    <p:set>
                                      <p:cBhvr>
                                        <p:cTn id="74" dur="1" fill="hold">
                                          <p:stCondLst>
                                            <p:cond delay="0"/>
                                          </p:stCondLst>
                                        </p:cTn>
                                        <p:tgtEl>
                                          <p:spTgt spid="26"/>
                                        </p:tgtEl>
                                        <p:attrNameLst>
                                          <p:attrName>style.visibility</p:attrName>
                                        </p:attrNameLst>
                                      </p:cBhvr>
                                      <p:to>
                                        <p:strVal val="visible"/>
                                      </p:to>
                                    </p:set>
                                    <p:anim calcmode="lin" valueType="num">
                                      <p:cBhvr>
                                        <p:cTn id="75" dur="500" fill="hold"/>
                                        <p:tgtEl>
                                          <p:spTgt spid="26"/>
                                        </p:tgtEl>
                                        <p:attrNameLst>
                                          <p:attrName>ppt_w</p:attrName>
                                        </p:attrNameLst>
                                      </p:cBhvr>
                                      <p:tavLst>
                                        <p:tav tm="0">
                                          <p:val>
                                            <p:fltVal val="0"/>
                                          </p:val>
                                        </p:tav>
                                        <p:tav tm="100000">
                                          <p:val>
                                            <p:strVal val="#ppt_w"/>
                                          </p:val>
                                        </p:tav>
                                      </p:tavLst>
                                    </p:anim>
                                    <p:anim calcmode="lin" valueType="num">
                                      <p:cBhvr>
                                        <p:cTn id="76" dur="500" fill="hold"/>
                                        <p:tgtEl>
                                          <p:spTgt spid="26"/>
                                        </p:tgtEl>
                                        <p:attrNameLst>
                                          <p:attrName>ppt_h</p:attrName>
                                        </p:attrNameLst>
                                      </p:cBhvr>
                                      <p:tavLst>
                                        <p:tav tm="0">
                                          <p:val>
                                            <p:fltVal val="0"/>
                                          </p:val>
                                        </p:tav>
                                        <p:tav tm="100000">
                                          <p:val>
                                            <p:strVal val="#ppt_h"/>
                                          </p:val>
                                        </p:tav>
                                      </p:tavLst>
                                    </p:anim>
                                    <p:animEffect transition="in" filter="fade">
                                      <p:cBhvr>
                                        <p:cTn id="77" dur="500"/>
                                        <p:tgtEl>
                                          <p:spTgt spid="26"/>
                                        </p:tgtEl>
                                      </p:cBhvr>
                                    </p:animEffect>
                                  </p:childTnLst>
                                </p:cTn>
                              </p:par>
                            </p:childTnLst>
                          </p:cTn>
                        </p:par>
                        <p:par>
                          <p:cTn id="78" fill="hold">
                            <p:stCondLst>
                              <p:cond delay="7000"/>
                            </p:stCondLst>
                            <p:childTnLst>
                              <p:par>
                                <p:cTn id="79" presetID="53" presetClass="entr" presetSubtype="0" fill="hold" grpId="0" nodeType="afterEffect">
                                  <p:stCondLst>
                                    <p:cond delay="0"/>
                                  </p:stCondLst>
                                  <p:childTnLst>
                                    <p:set>
                                      <p:cBhvr>
                                        <p:cTn id="80" dur="1" fill="hold">
                                          <p:stCondLst>
                                            <p:cond delay="0"/>
                                          </p:stCondLst>
                                        </p:cTn>
                                        <p:tgtEl>
                                          <p:spTgt spid="22"/>
                                        </p:tgtEl>
                                        <p:attrNameLst>
                                          <p:attrName>style.visibility</p:attrName>
                                        </p:attrNameLst>
                                      </p:cBhvr>
                                      <p:to>
                                        <p:strVal val="visible"/>
                                      </p:to>
                                    </p:set>
                                    <p:anim calcmode="lin" valueType="num">
                                      <p:cBhvr>
                                        <p:cTn id="81" dur="500" fill="hold"/>
                                        <p:tgtEl>
                                          <p:spTgt spid="22"/>
                                        </p:tgtEl>
                                        <p:attrNameLst>
                                          <p:attrName>ppt_w</p:attrName>
                                        </p:attrNameLst>
                                      </p:cBhvr>
                                      <p:tavLst>
                                        <p:tav tm="0">
                                          <p:val>
                                            <p:fltVal val="0"/>
                                          </p:val>
                                        </p:tav>
                                        <p:tav tm="100000">
                                          <p:val>
                                            <p:strVal val="#ppt_w"/>
                                          </p:val>
                                        </p:tav>
                                      </p:tavLst>
                                    </p:anim>
                                    <p:anim calcmode="lin" valueType="num">
                                      <p:cBhvr>
                                        <p:cTn id="82" dur="500" fill="hold"/>
                                        <p:tgtEl>
                                          <p:spTgt spid="22"/>
                                        </p:tgtEl>
                                        <p:attrNameLst>
                                          <p:attrName>ppt_h</p:attrName>
                                        </p:attrNameLst>
                                      </p:cBhvr>
                                      <p:tavLst>
                                        <p:tav tm="0">
                                          <p:val>
                                            <p:fltVal val="0"/>
                                          </p:val>
                                        </p:tav>
                                        <p:tav tm="100000">
                                          <p:val>
                                            <p:strVal val="#ppt_h"/>
                                          </p:val>
                                        </p:tav>
                                      </p:tavLst>
                                    </p:anim>
                                    <p:animEffect transition="in" filter="fade">
                                      <p:cBhvr>
                                        <p:cTn id="83" dur="500"/>
                                        <p:tgtEl>
                                          <p:spTgt spid="22"/>
                                        </p:tgtEl>
                                      </p:cBhvr>
                                    </p:animEffect>
                                  </p:childTnLst>
                                </p:cTn>
                              </p:par>
                            </p:childTnLst>
                          </p:cTn>
                        </p:par>
                        <p:par>
                          <p:cTn id="84" fill="hold">
                            <p:stCondLst>
                              <p:cond delay="7500"/>
                            </p:stCondLst>
                            <p:childTnLst>
                              <p:par>
                                <p:cTn id="85" presetID="53" presetClass="entr" presetSubtype="0" fill="hold" grpId="0" nodeType="afterEffect">
                                  <p:stCondLst>
                                    <p:cond delay="0"/>
                                  </p:stCondLst>
                                  <p:childTnLst>
                                    <p:set>
                                      <p:cBhvr>
                                        <p:cTn id="86" dur="1" fill="hold">
                                          <p:stCondLst>
                                            <p:cond delay="0"/>
                                          </p:stCondLst>
                                        </p:cTn>
                                        <p:tgtEl>
                                          <p:spTgt spid="5"/>
                                        </p:tgtEl>
                                        <p:attrNameLst>
                                          <p:attrName>style.visibility</p:attrName>
                                        </p:attrNameLst>
                                      </p:cBhvr>
                                      <p:to>
                                        <p:strVal val="visible"/>
                                      </p:to>
                                    </p:set>
                                    <p:anim calcmode="lin" valueType="num">
                                      <p:cBhvr>
                                        <p:cTn id="87" dur="500" fill="hold"/>
                                        <p:tgtEl>
                                          <p:spTgt spid="5"/>
                                        </p:tgtEl>
                                        <p:attrNameLst>
                                          <p:attrName>ppt_w</p:attrName>
                                        </p:attrNameLst>
                                      </p:cBhvr>
                                      <p:tavLst>
                                        <p:tav tm="0">
                                          <p:val>
                                            <p:fltVal val="0"/>
                                          </p:val>
                                        </p:tav>
                                        <p:tav tm="100000">
                                          <p:val>
                                            <p:strVal val="#ppt_w"/>
                                          </p:val>
                                        </p:tav>
                                      </p:tavLst>
                                    </p:anim>
                                    <p:anim calcmode="lin" valueType="num">
                                      <p:cBhvr>
                                        <p:cTn id="88" dur="500" fill="hold"/>
                                        <p:tgtEl>
                                          <p:spTgt spid="5"/>
                                        </p:tgtEl>
                                        <p:attrNameLst>
                                          <p:attrName>ppt_h</p:attrName>
                                        </p:attrNameLst>
                                      </p:cBhvr>
                                      <p:tavLst>
                                        <p:tav tm="0">
                                          <p:val>
                                            <p:fltVal val="0"/>
                                          </p:val>
                                        </p:tav>
                                        <p:tav tm="100000">
                                          <p:val>
                                            <p:strVal val="#ppt_h"/>
                                          </p:val>
                                        </p:tav>
                                      </p:tavLst>
                                    </p:anim>
                                    <p:animEffect transition="in" filter="fade">
                                      <p:cBhvr>
                                        <p:cTn id="89" dur="500"/>
                                        <p:tgtEl>
                                          <p:spTgt spid="5"/>
                                        </p:tgtEl>
                                      </p:cBhvr>
                                    </p:animEffect>
                                  </p:childTnLst>
                                </p:cTn>
                              </p:par>
                              <p:par>
                                <p:cTn id="90" presetID="2" presetClass="entr" presetSubtype="4" accel="50000" decel="50000" fill="hold" grpId="0" nodeType="withEffect">
                                  <p:stCondLst>
                                    <p:cond delay="0"/>
                                  </p:stCondLst>
                                  <p:childTnLst>
                                    <p:set>
                                      <p:cBhvr>
                                        <p:cTn id="91" dur="1" fill="hold">
                                          <p:stCondLst>
                                            <p:cond delay="0"/>
                                          </p:stCondLst>
                                        </p:cTn>
                                        <p:tgtEl>
                                          <p:spTgt spid="3"/>
                                        </p:tgtEl>
                                        <p:attrNameLst>
                                          <p:attrName>style.visibility</p:attrName>
                                        </p:attrNameLst>
                                      </p:cBhvr>
                                      <p:to>
                                        <p:strVal val="visible"/>
                                      </p:to>
                                    </p:set>
                                    <p:anim calcmode="lin" valueType="num">
                                      <p:cBhvr additive="base">
                                        <p:cTn id="92" dur="500" fill="hold"/>
                                        <p:tgtEl>
                                          <p:spTgt spid="3"/>
                                        </p:tgtEl>
                                        <p:attrNameLst>
                                          <p:attrName>ppt_x</p:attrName>
                                        </p:attrNameLst>
                                      </p:cBhvr>
                                      <p:tavLst>
                                        <p:tav tm="0">
                                          <p:val>
                                            <p:strVal val="#ppt_x"/>
                                          </p:val>
                                        </p:tav>
                                        <p:tav tm="100000">
                                          <p:val>
                                            <p:strVal val="#ppt_x"/>
                                          </p:val>
                                        </p:tav>
                                      </p:tavLst>
                                    </p:anim>
                                    <p:anim calcmode="lin" valueType="num">
                                      <p:cBhvr additive="base">
                                        <p:cTn id="93" dur="500" fill="hold"/>
                                        <p:tgtEl>
                                          <p:spTgt spid="3"/>
                                        </p:tgtEl>
                                        <p:attrNameLst>
                                          <p:attrName>ppt_y</p:attrName>
                                        </p:attrNameLst>
                                      </p:cBhvr>
                                      <p:tavLst>
                                        <p:tav tm="0">
                                          <p:val>
                                            <p:strVal val="1+#ppt_h/2"/>
                                          </p:val>
                                        </p:tav>
                                        <p:tav tm="100000">
                                          <p:val>
                                            <p:strVal val="#ppt_y"/>
                                          </p:val>
                                        </p:tav>
                                      </p:tavLst>
                                    </p:anim>
                                  </p:childTnLst>
                                </p:cTn>
                              </p:par>
                            </p:childTnLst>
                          </p:cTn>
                        </p:par>
                        <p:par>
                          <p:cTn id="94" fill="hold">
                            <p:stCondLst>
                              <p:cond delay="8000"/>
                            </p:stCondLst>
                            <p:childTnLst>
                              <p:par>
                                <p:cTn id="95" presetID="53" presetClass="entr" presetSubtype="0" fill="hold" grpId="0" nodeType="afterEffect">
                                  <p:stCondLst>
                                    <p:cond delay="0"/>
                                  </p:stCondLst>
                                  <p:childTnLst>
                                    <p:set>
                                      <p:cBhvr>
                                        <p:cTn id="96" dur="1" fill="hold">
                                          <p:stCondLst>
                                            <p:cond delay="0"/>
                                          </p:stCondLst>
                                        </p:cTn>
                                        <p:tgtEl>
                                          <p:spTgt spid="7"/>
                                        </p:tgtEl>
                                        <p:attrNameLst>
                                          <p:attrName>style.visibility</p:attrName>
                                        </p:attrNameLst>
                                      </p:cBhvr>
                                      <p:to>
                                        <p:strVal val="visible"/>
                                      </p:to>
                                    </p:set>
                                    <p:anim calcmode="lin" valueType="num">
                                      <p:cBhvr>
                                        <p:cTn id="97" dur="500" fill="hold"/>
                                        <p:tgtEl>
                                          <p:spTgt spid="7"/>
                                        </p:tgtEl>
                                        <p:attrNameLst>
                                          <p:attrName>ppt_w</p:attrName>
                                        </p:attrNameLst>
                                      </p:cBhvr>
                                      <p:tavLst>
                                        <p:tav tm="0">
                                          <p:val>
                                            <p:fltVal val="0"/>
                                          </p:val>
                                        </p:tav>
                                        <p:tav tm="100000">
                                          <p:val>
                                            <p:strVal val="#ppt_w"/>
                                          </p:val>
                                        </p:tav>
                                      </p:tavLst>
                                    </p:anim>
                                    <p:anim calcmode="lin" valueType="num">
                                      <p:cBhvr>
                                        <p:cTn id="98" dur="500" fill="hold"/>
                                        <p:tgtEl>
                                          <p:spTgt spid="7"/>
                                        </p:tgtEl>
                                        <p:attrNameLst>
                                          <p:attrName>ppt_h</p:attrName>
                                        </p:attrNameLst>
                                      </p:cBhvr>
                                      <p:tavLst>
                                        <p:tav tm="0">
                                          <p:val>
                                            <p:fltVal val="0"/>
                                          </p:val>
                                        </p:tav>
                                        <p:tav tm="100000">
                                          <p:val>
                                            <p:strVal val="#ppt_h"/>
                                          </p:val>
                                        </p:tav>
                                      </p:tavLst>
                                    </p:anim>
                                    <p:animEffect transition="in" filter="fade">
                                      <p:cBhvr>
                                        <p:cTn id="99" dur="500"/>
                                        <p:tgtEl>
                                          <p:spTgt spid="7"/>
                                        </p:tgtEl>
                                      </p:cBhvr>
                                    </p:animEffect>
                                  </p:childTnLst>
                                </p:cTn>
                              </p:par>
                              <p:par>
                                <p:cTn id="100" presetID="2" presetClass="entr" presetSubtype="4" accel="50000" decel="50000" fill="hold" grpId="0" nodeType="withEffect">
                                  <p:stCondLst>
                                    <p:cond delay="0"/>
                                  </p:stCondLst>
                                  <p:childTnLst>
                                    <p:set>
                                      <p:cBhvr>
                                        <p:cTn id="101" dur="1" fill="hold">
                                          <p:stCondLst>
                                            <p:cond delay="0"/>
                                          </p:stCondLst>
                                        </p:cTn>
                                        <p:tgtEl>
                                          <p:spTgt spid="6"/>
                                        </p:tgtEl>
                                        <p:attrNameLst>
                                          <p:attrName>style.visibility</p:attrName>
                                        </p:attrNameLst>
                                      </p:cBhvr>
                                      <p:to>
                                        <p:strVal val="visible"/>
                                      </p:to>
                                    </p:set>
                                    <p:anim calcmode="lin" valueType="num">
                                      <p:cBhvr additive="base">
                                        <p:cTn id="102" dur="500" fill="hold"/>
                                        <p:tgtEl>
                                          <p:spTgt spid="6"/>
                                        </p:tgtEl>
                                        <p:attrNameLst>
                                          <p:attrName>ppt_x</p:attrName>
                                        </p:attrNameLst>
                                      </p:cBhvr>
                                      <p:tavLst>
                                        <p:tav tm="0">
                                          <p:val>
                                            <p:strVal val="#ppt_x"/>
                                          </p:val>
                                        </p:tav>
                                        <p:tav tm="100000">
                                          <p:val>
                                            <p:strVal val="#ppt_x"/>
                                          </p:val>
                                        </p:tav>
                                      </p:tavLst>
                                    </p:anim>
                                    <p:anim calcmode="lin" valueType="num">
                                      <p:cBhvr additive="base">
                                        <p:cTn id="103" dur="500" fill="hold"/>
                                        <p:tgtEl>
                                          <p:spTgt spid="6"/>
                                        </p:tgtEl>
                                        <p:attrNameLst>
                                          <p:attrName>ppt_y</p:attrName>
                                        </p:attrNameLst>
                                      </p:cBhvr>
                                      <p:tavLst>
                                        <p:tav tm="0">
                                          <p:val>
                                            <p:strVal val="1+#ppt_h/2"/>
                                          </p:val>
                                        </p:tav>
                                        <p:tav tm="100000">
                                          <p:val>
                                            <p:strVal val="#ppt_y"/>
                                          </p:val>
                                        </p:tav>
                                      </p:tavLst>
                                    </p:anim>
                                  </p:childTnLst>
                                </p:cTn>
                              </p:par>
                            </p:childTnLst>
                          </p:cTn>
                        </p:par>
                        <p:par>
                          <p:cTn id="104" fill="hold">
                            <p:stCondLst>
                              <p:cond delay="8500"/>
                            </p:stCondLst>
                            <p:childTnLst>
                              <p:par>
                                <p:cTn id="105" presetID="53" presetClass="entr" presetSubtype="0" fill="hold" grpId="0" nodeType="afterEffect">
                                  <p:stCondLst>
                                    <p:cond delay="0"/>
                                  </p:stCondLst>
                                  <p:childTnLst>
                                    <p:set>
                                      <p:cBhvr>
                                        <p:cTn id="106" dur="1" fill="hold">
                                          <p:stCondLst>
                                            <p:cond delay="0"/>
                                          </p:stCondLst>
                                        </p:cTn>
                                        <p:tgtEl>
                                          <p:spTgt spid="9"/>
                                        </p:tgtEl>
                                        <p:attrNameLst>
                                          <p:attrName>style.visibility</p:attrName>
                                        </p:attrNameLst>
                                      </p:cBhvr>
                                      <p:to>
                                        <p:strVal val="visible"/>
                                      </p:to>
                                    </p:set>
                                    <p:anim calcmode="lin" valueType="num">
                                      <p:cBhvr>
                                        <p:cTn id="107" dur="500" fill="hold"/>
                                        <p:tgtEl>
                                          <p:spTgt spid="9"/>
                                        </p:tgtEl>
                                        <p:attrNameLst>
                                          <p:attrName>ppt_w</p:attrName>
                                        </p:attrNameLst>
                                      </p:cBhvr>
                                      <p:tavLst>
                                        <p:tav tm="0">
                                          <p:val>
                                            <p:fltVal val="0"/>
                                          </p:val>
                                        </p:tav>
                                        <p:tav tm="100000">
                                          <p:val>
                                            <p:strVal val="#ppt_w"/>
                                          </p:val>
                                        </p:tav>
                                      </p:tavLst>
                                    </p:anim>
                                    <p:anim calcmode="lin" valueType="num">
                                      <p:cBhvr>
                                        <p:cTn id="108" dur="500" fill="hold"/>
                                        <p:tgtEl>
                                          <p:spTgt spid="9"/>
                                        </p:tgtEl>
                                        <p:attrNameLst>
                                          <p:attrName>ppt_h</p:attrName>
                                        </p:attrNameLst>
                                      </p:cBhvr>
                                      <p:tavLst>
                                        <p:tav tm="0">
                                          <p:val>
                                            <p:fltVal val="0"/>
                                          </p:val>
                                        </p:tav>
                                        <p:tav tm="100000">
                                          <p:val>
                                            <p:strVal val="#ppt_h"/>
                                          </p:val>
                                        </p:tav>
                                      </p:tavLst>
                                    </p:anim>
                                    <p:animEffect transition="in" filter="fade">
                                      <p:cBhvr>
                                        <p:cTn id="109" dur="500"/>
                                        <p:tgtEl>
                                          <p:spTgt spid="9"/>
                                        </p:tgtEl>
                                      </p:cBhvr>
                                    </p:animEffect>
                                  </p:childTnLst>
                                </p:cTn>
                              </p:par>
                              <p:par>
                                <p:cTn id="110" presetID="2" presetClass="entr" presetSubtype="4" accel="50000" decel="50000" fill="hold" grpId="0" nodeType="withEffect">
                                  <p:stCondLst>
                                    <p:cond delay="0"/>
                                  </p:stCondLst>
                                  <p:childTnLst>
                                    <p:set>
                                      <p:cBhvr>
                                        <p:cTn id="111" dur="1" fill="hold">
                                          <p:stCondLst>
                                            <p:cond delay="0"/>
                                          </p:stCondLst>
                                        </p:cTn>
                                        <p:tgtEl>
                                          <p:spTgt spid="8"/>
                                        </p:tgtEl>
                                        <p:attrNameLst>
                                          <p:attrName>style.visibility</p:attrName>
                                        </p:attrNameLst>
                                      </p:cBhvr>
                                      <p:to>
                                        <p:strVal val="visible"/>
                                      </p:to>
                                    </p:set>
                                    <p:anim calcmode="lin" valueType="num">
                                      <p:cBhvr additive="base">
                                        <p:cTn id="112" dur="500" fill="hold"/>
                                        <p:tgtEl>
                                          <p:spTgt spid="8"/>
                                        </p:tgtEl>
                                        <p:attrNameLst>
                                          <p:attrName>ppt_x</p:attrName>
                                        </p:attrNameLst>
                                      </p:cBhvr>
                                      <p:tavLst>
                                        <p:tav tm="0">
                                          <p:val>
                                            <p:strVal val="#ppt_x"/>
                                          </p:val>
                                        </p:tav>
                                        <p:tav tm="100000">
                                          <p:val>
                                            <p:strVal val="#ppt_x"/>
                                          </p:val>
                                        </p:tav>
                                      </p:tavLst>
                                    </p:anim>
                                    <p:anim calcmode="lin" valueType="num">
                                      <p:cBhvr additive="base">
                                        <p:cTn id="113" dur="500" fill="hold"/>
                                        <p:tgtEl>
                                          <p:spTgt spid="8"/>
                                        </p:tgtEl>
                                        <p:attrNameLst>
                                          <p:attrName>ppt_y</p:attrName>
                                        </p:attrNameLst>
                                      </p:cBhvr>
                                      <p:tavLst>
                                        <p:tav tm="0">
                                          <p:val>
                                            <p:strVal val="1+#ppt_h/2"/>
                                          </p:val>
                                        </p:tav>
                                        <p:tav tm="100000">
                                          <p:val>
                                            <p:strVal val="#ppt_y"/>
                                          </p:val>
                                        </p:tav>
                                      </p:tavLst>
                                    </p:anim>
                                  </p:childTnLst>
                                </p:cTn>
                              </p:par>
                            </p:childTnLst>
                          </p:cTn>
                        </p:par>
                        <p:par>
                          <p:cTn id="114" fill="hold">
                            <p:stCondLst>
                              <p:cond delay="9000"/>
                            </p:stCondLst>
                            <p:childTnLst>
                              <p:par>
                                <p:cTn id="115" presetID="53" presetClass="entr" presetSubtype="0" fill="hold" grpId="0" nodeType="afterEffect">
                                  <p:stCondLst>
                                    <p:cond delay="0"/>
                                  </p:stCondLst>
                                  <p:childTnLst>
                                    <p:set>
                                      <p:cBhvr>
                                        <p:cTn id="116" dur="1" fill="hold">
                                          <p:stCondLst>
                                            <p:cond delay="0"/>
                                          </p:stCondLst>
                                        </p:cTn>
                                        <p:tgtEl>
                                          <p:spTgt spid="11"/>
                                        </p:tgtEl>
                                        <p:attrNameLst>
                                          <p:attrName>style.visibility</p:attrName>
                                        </p:attrNameLst>
                                      </p:cBhvr>
                                      <p:to>
                                        <p:strVal val="visible"/>
                                      </p:to>
                                    </p:set>
                                    <p:anim calcmode="lin" valueType="num">
                                      <p:cBhvr>
                                        <p:cTn id="117" dur="500" fill="hold"/>
                                        <p:tgtEl>
                                          <p:spTgt spid="11"/>
                                        </p:tgtEl>
                                        <p:attrNameLst>
                                          <p:attrName>ppt_w</p:attrName>
                                        </p:attrNameLst>
                                      </p:cBhvr>
                                      <p:tavLst>
                                        <p:tav tm="0">
                                          <p:val>
                                            <p:fltVal val="0"/>
                                          </p:val>
                                        </p:tav>
                                        <p:tav tm="100000">
                                          <p:val>
                                            <p:strVal val="#ppt_w"/>
                                          </p:val>
                                        </p:tav>
                                      </p:tavLst>
                                    </p:anim>
                                    <p:anim calcmode="lin" valueType="num">
                                      <p:cBhvr>
                                        <p:cTn id="118" dur="500" fill="hold"/>
                                        <p:tgtEl>
                                          <p:spTgt spid="11"/>
                                        </p:tgtEl>
                                        <p:attrNameLst>
                                          <p:attrName>ppt_h</p:attrName>
                                        </p:attrNameLst>
                                      </p:cBhvr>
                                      <p:tavLst>
                                        <p:tav tm="0">
                                          <p:val>
                                            <p:fltVal val="0"/>
                                          </p:val>
                                        </p:tav>
                                        <p:tav tm="100000">
                                          <p:val>
                                            <p:strVal val="#ppt_h"/>
                                          </p:val>
                                        </p:tav>
                                      </p:tavLst>
                                    </p:anim>
                                    <p:animEffect transition="in" filter="fade">
                                      <p:cBhvr>
                                        <p:cTn id="119" dur="500"/>
                                        <p:tgtEl>
                                          <p:spTgt spid="11"/>
                                        </p:tgtEl>
                                      </p:cBhvr>
                                    </p:animEffect>
                                  </p:childTnLst>
                                </p:cTn>
                              </p:par>
                              <p:par>
                                <p:cTn id="120" presetID="2" presetClass="entr" presetSubtype="4" accel="50000" decel="50000" fill="hold" grpId="0" nodeType="withEffect">
                                  <p:stCondLst>
                                    <p:cond delay="0"/>
                                  </p:stCondLst>
                                  <p:childTnLst>
                                    <p:set>
                                      <p:cBhvr>
                                        <p:cTn id="121" dur="1" fill="hold">
                                          <p:stCondLst>
                                            <p:cond delay="0"/>
                                          </p:stCondLst>
                                        </p:cTn>
                                        <p:tgtEl>
                                          <p:spTgt spid="10"/>
                                        </p:tgtEl>
                                        <p:attrNameLst>
                                          <p:attrName>style.visibility</p:attrName>
                                        </p:attrNameLst>
                                      </p:cBhvr>
                                      <p:to>
                                        <p:strVal val="visible"/>
                                      </p:to>
                                    </p:set>
                                    <p:anim calcmode="lin" valueType="num">
                                      <p:cBhvr additive="base">
                                        <p:cTn id="122" dur="500" fill="hold"/>
                                        <p:tgtEl>
                                          <p:spTgt spid="10"/>
                                        </p:tgtEl>
                                        <p:attrNameLst>
                                          <p:attrName>ppt_x</p:attrName>
                                        </p:attrNameLst>
                                      </p:cBhvr>
                                      <p:tavLst>
                                        <p:tav tm="0">
                                          <p:val>
                                            <p:strVal val="#ppt_x"/>
                                          </p:val>
                                        </p:tav>
                                        <p:tav tm="100000">
                                          <p:val>
                                            <p:strVal val="#ppt_x"/>
                                          </p:val>
                                        </p:tav>
                                      </p:tavLst>
                                    </p:anim>
                                    <p:anim calcmode="lin" valueType="num">
                                      <p:cBhvr additive="base">
                                        <p:cTn id="12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p:bldP spid="7" grpId="0" animBg="1"/>
      <p:bldP spid="8" grpId="0"/>
      <p:bldP spid="9" grpId="0" animBg="1"/>
      <p:bldP spid="10" grpId="0"/>
      <p:bldP spid="11" grpId="0" animBg="1"/>
      <p:bldP spid="14" grpId="0" animBg="1"/>
      <p:bldP spid="15"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淘宝店chenying0907出品 5"/>
          <p:cNvSpPr txBox="1"/>
          <p:nvPr/>
        </p:nvSpPr>
        <p:spPr>
          <a:xfrm>
            <a:off x="3818973" y="158344"/>
            <a:ext cx="1470384" cy="338554"/>
          </a:xfrm>
          <a:prstGeom prst="rect">
            <a:avLst/>
          </a:prstGeom>
          <a:noFill/>
        </p:spPr>
        <p:txBody>
          <a:bodyPr wrap="square" rtlCol="0">
            <a:spAutoFit/>
          </a:bodyPr>
          <a:lstStyle/>
          <a:p>
            <a:r>
              <a:rPr lang="zh-CN" altLang="en-US" sz="1600" dirty="0">
                <a:solidFill>
                  <a:schemeClr val="tx2"/>
                </a:solidFill>
                <a:latin typeface="微软雅黑" pitchFamily="34" charset="-122"/>
                <a:ea typeface="微软雅黑" pitchFamily="34" charset="-122"/>
              </a:rPr>
              <a:t>Title bar</a:t>
            </a:r>
          </a:p>
        </p:txBody>
      </p:sp>
      <p:grpSp>
        <p:nvGrpSpPr>
          <p:cNvPr id="3" name="1"/>
          <p:cNvGrpSpPr/>
          <p:nvPr/>
        </p:nvGrpSpPr>
        <p:grpSpPr>
          <a:xfrm>
            <a:off x="1713351" y="2283299"/>
            <a:ext cx="1259006" cy="1568165"/>
            <a:chOff x="791570" y="3057099"/>
            <a:chExt cx="1678674" cy="2090886"/>
          </a:xfrm>
          <a:solidFill>
            <a:schemeClr val="bg1">
              <a:lumMod val="50000"/>
            </a:schemeClr>
          </a:solidFill>
          <a:effectLst/>
        </p:grpSpPr>
        <p:grpSp>
          <p:nvGrpSpPr>
            <p:cNvPr id="5" name="淘宝店chenying0907出品 4"/>
            <p:cNvGrpSpPr/>
            <p:nvPr/>
          </p:nvGrpSpPr>
          <p:grpSpPr>
            <a:xfrm>
              <a:off x="791570" y="3057099"/>
              <a:ext cx="1678674" cy="2090886"/>
              <a:chOff x="791570" y="3057099"/>
              <a:chExt cx="1678674" cy="2090886"/>
            </a:xfrm>
            <a:grpFill/>
          </p:grpSpPr>
          <p:sp>
            <p:nvSpPr>
              <p:cNvPr id="7" name="淘宝店chenying0907出品 6"/>
              <p:cNvSpPr/>
              <p:nvPr/>
            </p:nvSpPr>
            <p:spPr>
              <a:xfrm>
                <a:off x="791570" y="3057099"/>
                <a:ext cx="1678674" cy="16786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anose="020B0503020204020204" pitchFamily="34" charset="-122"/>
                  <a:ea typeface="微软雅黑" panose="020B0503020204020204" pitchFamily="34" charset="-122"/>
                </a:endParaRPr>
              </a:p>
            </p:txBody>
          </p:sp>
          <p:sp>
            <p:nvSpPr>
              <p:cNvPr id="8" name="等腰三角形 7"/>
              <p:cNvSpPr/>
              <p:nvPr/>
            </p:nvSpPr>
            <p:spPr>
              <a:xfrm rot="13054413">
                <a:off x="1660915" y="4456690"/>
                <a:ext cx="419310" cy="69129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anose="020B0503020204020204" pitchFamily="34" charset="-122"/>
                  <a:ea typeface="微软雅黑" panose="020B0503020204020204" pitchFamily="34" charset="-122"/>
                </a:endParaRPr>
              </a:p>
            </p:txBody>
          </p:sp>
        </p:grpSp>
        <p:sp>
          <p:nvSpPr>
            <p:cNvPr id="6" name="淘宝店chenying0907出品 5"/>
            <p:cNvSpPr/>
            <p:nvPr/>
          </p:nvSpPr>
          <p:spPr>
            <a:xfrm>
              <a:off x="902939" y="3168468"/>
              <a:ext cx="1455935" cy="1455936"/>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a:solidFill>
                    <a:schemeClr val="bg1"/>
                  </a:solidFill>
                  <a:latin typeface="微软雅黑" panose="020B0503020204020204" pitchFamily="34" charset="-122"/>
                  <a:ea typeface="微软雅黑" panose="020B0503020204020204" pitchFamily="34" charset="-122"/>
                </a:rPr>
                <a:t>Click Edit Title</a:t>
              </a:r>
            </a:p>
          </p:txBody>
        </p:sp>
      </p:grpSp>
      <p:grpSp>
        <p:nvGrpSpPr>
          <p:cNvPr id="9" name="1"/>
          <p:cNvGrpSpPr/>
          <p:nvPr/>
        </p:nvGrpSpPr>
        <p:grpSpPr>
          <a:xfrm>
            <a:off x="6073811" y="2283299"/>
            <a:ext cx="1259006" cy="1568165"/>
            <a:chOff x="6605517" y="3057099"/>
            <a:chExt cx="1678674" cy="2090886"/>
          </a:xfrm>
          <a:solidFill>
            <a:schemeClr val="accent3"/>
          </a:solidFill>
          <a:effectLst/>
        </p:grpSpPr>
        <p:grpSp>
          <p:nvGrpSpPr>
            <p:cNvPr id="10" name="淘宝店chenying0907出品 9"/>
            <p:cNvGrpSpPr/>
            <p:nvPr/>
          </p:nvGrpSpPr>
          <p:grpSpPr>
            <a:xfrm>
              <a:off x="6605517" y="3057099"/>
              <a:ext cx="1678674" cy="2090886"/>
              <a:chOff x="791570" y="3057099"/>
              <a:chExt cx="1678674" cy="2090886"/>
            </a:xfrm>
            <a:grpFill/>
          </p:grpSpPr>
          <p:sp>
            <p:nvSpPr>
              <p:cNvPr id="12" name="淘宝店chenying0907出品 11"/>
              <p:cNvSpPr/>
              <p:nvPr/>
            </p:nvSpPr>
            <p:spPr>
              <a:xfrm>
                <a:off x="791570" y="3057099"/>
                <a:ext cx="1678674" cy="1678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anose="020B0503020204020204" pitchFamily="34" charset="-122"/>
                  <a:ea typeface="微软雅黑" panose="020B0503020204020204" pitchFamily="34" charset="-122"/>
                </a:endParaRPr>
              </a:p>
            </p:txBody>
          </p:sp>
          <p:sp>
            <p:nvSpPr>
              <p:cNvPr id="13" name="等腰三角形 12"/>
              <p:cNvSpPr/>
              <p:nvPr/>
            </p:nvSpPr>
            <p:spPr>
              <a:xfrm rot="13054413">
                <a:off x="1660915" y="4456690"/>
                <a:ext cx="419310" cy="69129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anose="020B0503020204020204" pitchFamily="34" charset="-122"/>
                  <a:ea typeface="微软雅黑" panose="020B0503020204020204" pitchFamily="34" charset="-122"/>
                </a:endParaRPr>
              </a:p>
            </p:txBody>
          </p:sp>
        </p:grpSp>
        <p:sp>
          <p:nvSpPr>
            <p:cNvPr id="11" name="淘宝店chenying0907出品 10"/>
            <p:cNvSpPr/>
            <p:nvPr/>
          </p:nvSpPr>
          <p:spPr>
            <a:xfrm>
              <a:off x="6716886" y="3168468"/>
              <a:ext cx="1455935" cy="1455936"/>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a:solidFill>
                    <a:schemeClr val="bg1"/>
                  </a:solidFill>
                  <a:latin typeface="微软雅黑" panose="020B0503020204020204" pitchFamily="34" charset="-122"/>
                  <a:ea typeface="微软雅黑" panose="020B0503020204020204" pitchFamily="34" charset="-122"/>
                </a:rPr>
                <a:t>Click Edit Title</a:t>
              </a:r>
            </a:p>
          </p:txBody>
        </p:sp>
      </p:grpSp>
      <p:grpSp>
        <p:nvGrpSpPr>
          <p:cNvPr id="14" name="1"/>
          <p:cNvGrpSpPr/>
          <p:nvPr/>
        </p:nvGrpSpPr>
        <p:grpSpPr>
          <a:xfrm>
            <a:off x="3740044" y="1618309"/>
            <a:ext cx="1617260" cy="2046827"/>
            <a:chOff x="3493827" y="2170445"/>
            <a:chExt cx="2156346" cy="2729102"/>
          </a:xfrm>
          <a:solidFill>
            <a:srgbClr val="FFC000"/>
          </a:solidFill>
          <a:effectLst/>
        </p:grpSpPr>
        <p:sp>
          <p:nvSpPr>
            <p:cNvPr id="15" name="淘宝店chenying0907出品 14"/>
            <p:cNvSpPr/>
            <p:nvPr/>
          </p:nvSpPr>
          <p:spPr>
            <a:xfrm>
              <a:off x="3493827" y="2743200"/>
              <a:ext cx="2156346" cy="21563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anose="020B0503020204020204" pitchFamily="34" charset="-122"/>
                <a:ea typeface="微软雅黑" panose="020B0503020204020204" pitchFamily="34" charset="-122"/>
              </a:endParaRPr>
            </a:p>
          </p:txBody>
        </p:sp>
        <p:sp>
          <p:nvSpPr>
            <p:cNvPr id="16" name="等腰三角形 15"/>
            <p:cNvSpPr/>
            <p:nvPr/>
          </p:nvSpPr>
          <p:spPr>
            <a:xfrm rot="8545587" flipV="1">
              <a:off x="4610548" y="2170445"/>
              <a:ext cx="538626" cy="888005"/>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anose="020B0503020204020204" pitchFamily="34" charset="-122"/>
                <a:ea typeface="微软雅黑" panose="020B0503020204020204" pitchFamily="34" charset="-122"/>
              </a:endParaRPr>
            </a:p>
          </p:txBody>
        </p:sp>
        <p:sp>
          <p:nvSpPr>
            <p:cNvPr id="17" name="淘宝店chenying0907出品 16"/>
            <p:cNvSpPr/>
            <p:nvPr/>
          </p:nvSpPr>
          <p:spPr>
            <a:xfrm>
              <a:off x="3637201" y="2884389"/>
              <a:ext cx="1869597" cy="1869597"/>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Click Edit Title</a:t>
              </a:r>
            </a:p>
          </p:txBody>
        </p:sp>
      </p:grpSp>
      <p:sp>
        <p:nvSpPr>
          <p:cNvPr id="18" name="1"/>
          <p:cNvSpPr txBox="1"/>
          <p:nvPr/>
        </p:nvSpPr>
        <p:spPr>
          <a:xfrm>
            <a:off x="927947" y="3877348"/>
            <a:ext cx="2716670" cy="230832"/>
          </a:xfrm>
          <a:prstGeom prst="rect">
            <a:avLst/>
          </a:prstGeom>
          <a:noFill/>
          <a:effectLst/>
        </p:spPr>
        <p:txBody>
          <a:bodyPr wrap="square" rtlCol="0">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9" name="1"/>
          <p:cNvSpPr txBox="1"/>
          <p:nvPr/>
        </p:nvSpPr>
        <p:spPr>
          <a:xfrm>
            <a:off x="5344979" y="3877348"/>
            <a:ext cx="2716670" cy="230832"/>
          </a:xfrm>
          <a:prstGeom prst="rect">
            <a:avLst/>
          </a:prstGeom>
          <a:noFill/>
          <a:effectLst/>
        </p:spPr>
        <p:txBody>
          <a:bodyPr wrap="square" rtlCol="0">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0" name="1"/>
          <p:cNvSpPr txBox="1"/>
          <p:nvPr/>
        </p:nvSpPr>
        <p:spPr>
          <a:xfrm>
            <a:off x="3042771" y="1355015"/>
            <a:ext cx="3557588" cy="230832"/>
          </a:xfrm>
          <a:prstGeom prst="rect">
            <a:avLst/>
          </a:prstGeom>
          <a:noFill/>
          <a:effectLst/>
        </p:spPr>
        <p:txBody>
          <a:bodyPr wrap="square" rtlCol="0">
            <a:spAutoFit/>
          </a:bodyPr>
          <a:lstStyle/>
          <a:p>
            <a:pPr defTabSz="912613">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Click here to edit the content and stretch the size freely according to your needs</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089747953"/>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p:tgtEl>
                                          <p:spTgt spid="3"/>
                                        </p:tgtEl>
                                        <p:attrNameLst>
                                          <p:attrName>ppt_y</p:attrName>
                                        </p:attrNameLst>
                                      </p:cBhvr>
                                      <p:tavLst>
                                        <p:tav tm="0">
                                          <p:val>
                                            <p:strVal val="#ppt_y-#ppt_h*1.125000"/>
                                          </p:val>
                                        </p:tav>
                                        <p:tav tm="100000">
                                          <p:val>
                                            <p:strVal val="#ppt_y"/>
                                          </p:val>
                                        </p:tav>
                                      </p:tavLst>
                                    </p:anim>
                                    <p:animEffect transition="in" filter="wipe(down)">
                                      <p:cBhvr>
                                        <p:cTn id="8" dur="1000"/>
                                        <p:tgtEl>
                                          <p:spTgt spid="3"/>
                                        </p:tgtEl>
                                      </p:cBhvr>
                                    </p:animEffect>
                                  </p:childTnLst>
                                </p:cTn>
                              </p:par>
                            </p:childTnLst>
                          </p:cTn>
                        </p:par>
                        <p:par>
                          <p:cTn id="9" fill="hold">
                            <p:stCondLst>
                              <p:cond delay="10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childTnLst>
                                </p:cTn>
                              </p:par>
                            </p:childTnLst>
                          </p:cTn>
                        </p:par>
                        <p:par>
                          <p:cTn id="13" fill="hold">
                            <p:stCondLst>
                              <p:cond delay="4100"/>
                            </p:stCondLst>
                            <p:childTnLst>
                              <p:par>
                                <p:cTn id="14" presetID="12" presetClass="entr" presetSubtype="1"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1000"/>
                                        <p:tgtEl>
                                          <p:spTgt spid="9"/>
                                        </p:tgtEl>
                                        <p:attrNameLst>
                                          <p:attrName>ppt_y</p:attrName>
                                        </p:attrNameLst>
                                      </p:cBhvr>
                                      <p:tavLst>
                                        <p:tav tm="0">
                                          <p:val>
                                            <p:strVal val="#ppt_y-#ppt_h*1.125000"/>
                                          </p:val>
                                        </p:tav>
                                        <p:tav tm="100000">
                                          <p:val>
                                            <p:strVal val="#ppt_y"/>
                                          </p:val>
                                        </p:tav>
                                      </p:tavLst>
                                    </p:anim>
                                    <p:animEffect transition="in" filter="wipe(down)">
                                      <p:cBhvr>
                                        <p:cTn id="17" dur="1000"/>
                                        <p:tgtEl>
                                          <p:spTgt spid="9"/>
                                        </p:tgtEl>
                                      </p:cBhvr>
                                    </p:animEffect>
                                  </p:childTnLst>
                                </p:cTn>
                              </p:par>
                            </p:childTnLst>
                          </p:cTn>
                        </p:par>
                        <p:par>
                          <p:cTn id="18" fill="hold">
                            <p:stCondLst>
                              <p:cond delay="5100"/>
                            </p:stCondLst>
                            <p:childTnLst>
                              <p:par>
                                <p:cTn id="19" presetID="10" presetClass="entr" presetSubtype="0" fill="hold" grpId="0" nodeType="afterEffect">
                                  <p:stCondLst>
                                    <p:cond delay="0"/>
                                  </p:stCondLst>
                                  <p:iterate type="lt">
                                    <p:tmPct val="10000"/>
                                  </p:iterate>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childTnLst>
                                </p:cTn>
                              </p:par>
                            </p:childTnLst>
                          </p:cTn>
                        </p:par>
                        <p:par>
                          <p:cTn id="22" fill="hold">
                            <p:stCondLst>
                              <p:cond delay="8200"/>
                            </p:stCondLst>
                            <p:childTnLst>
                              <p:par>
                                <p:cTn id="23" presetID="12" presetClass="entr" presetSubtype="4"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1000"/>
                                        <p:tgtEl>
                                          <p:spTgt spid="14"/>
                                        </p:tgtEl>
                                        <p:attrNameLst>
                                          <p:attrName>ppt_y</p:attrName>
                                        </p:attrNameLst>
                                      </p:cBhvr>
                                      <p:tavLst>
                                        <p:tav tm="0">
                                          <p:val>
                                            <p:strVal val="#ppt_y+#ppt_h*1.125000"/>
                                          </p:val>
                                        </p:tav>
                                        <p:tav tm="100000">
                                          <p:val>
                                            <p:strVal val="#ppt_y"/>
                                          </p:val>
                                        </p:tav>
                                      </p:tavLst>
                                    </p:anim>
                                    <p:animEffect transition="in" filter="wipe(up)">
                                      <p:cBhvr>
                                        <p:cTn id="26" dur="1000"/>
                                        <p:tgtEl>
                                          <p:spTgt spid="14"/>
                                        </p:tgtEl>
                                      </p:cBhvr>
                                    </p:animEffect>
                                  </p:childTnLst>
                                </p:cTn>
                              </p:par>
                            </p:childTnLst>
                          </p:cTn>
                        </p:par>
                        <p:par>
                          <p:cTn id="27" fill="hold">
                            <p:stCondLst>
                              <p:cond delay="9200"/>
                            </p:stCondLst>
                            <p:childTnLst>
                              <p:par>
                                <p:cTn id="28" presetID="10" presetClass="entr" presetSubtype="0" fill="hold" grpId="0" nodeType="afterEffect">
                                  <p:stCondLst>
                                    <p:cond delay="0"/>
                                  </p:stCondLst>
                                  <p:iterate type="lt">
                                    <p:tmPct val="10000"/>
                                  </p:iterate>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淘宝店chenying0907出品 5"/>
          <p:cNvSpPr txBox="1"/>
          <p:nvPr/>
        </p:nvSpPr>
        <p:spPr>
          <a:xfrm>
            <a:off x="3818973" y="158344"/>
            <a:ext cx="1470384" cy="338554"/>
          </a:xfrm>
          <a:prstGeom prst="rect">
            <a:avLst/>
          </a:prstGeom>
          <a:noFill/>
        </p:spPr>
        <p:txBody>
          <a:bodyPr wrap="square" rtlCol="0">
            <a:spAutoFit/>
          </a:bodyPr>
          <a:lstStyle/>
          <a:p>
            <a:r>
              <a:rPr lang="zh-CN" altLang="en-US" sz="1600" dirty="0">
                <a:solidFill>
                  <a:schemeClr val="tx2"/>
                </a:solidFill>
                <a:latin typeface="微软雅黑" pitchFamily="34" charset="-122"/>
                <a:ea typeface="微软雅黑" pitchFamily="34" charset="-122"/>
              </a:rPr>
              <a:t>Title bar</a:t>
            </a:r>
          </a:p>
        </p:txBody>
      </p:sp>
      <p:sp>
        <p:nvSpPr>
          <p:cNvPr id="3" name="椭圆 2"/>
          <p:cNvSpPr/>
          <p:nvPr/>
        </p:nvSpPr>
        <p:spPr>
          <a:xfrm>
            <a:off x="3625070" y="1756113"/>
            <a:ext cx="695406" cy="69540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a:solidFill>
                  <a:schemeClr val="bg1"/>
                </a:solidFill>
                <a:latin typeface="微软雅黑" panose="020B0503020204020204" pitchFamily="34" charset="-122"/>
                <a:ea typeface="微软雅黑" panose="020B0503020204020204" pitchFamily="34" charset="-122"/>
              </a:rPr>
              <a:t>1</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5" name="椭圆 4"/>
          <p:cNvSpPr/>
          <p:nvPr/>
        </p:nvSpPr>
        <p:spPr>
          <a:xfrm>
            <a:off x="3625070" y="2885368"/>
            <a:ext cx="695406" cy="69540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a:solidFill>
                  <a:schemeClr val="bg1"/>
                </a:solidFill>
                <a:latin typeface="微软雅黑" panose="020B0503020204020204" pitchFamily="34" charset="-122"/>
                <a:ea typeface="微软雅黑" panose="020B0503020204020204" pitchFamily="34" charset="-122"/>
              </a:rPr>
              <a:t>3</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椭圆 5"/>
          <p:cNvSpPr/>
          <p:nvPr/>
        </p:nvSpPr>
        <p:spPr>
          <a:xfrm>
            <a:off x="4840019" y="2885368"/>
            <a:ext cx="695406" cy="69540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a:solidFill>
                  <a:schemeClr val="bg1"/>
                </a:solidFill>
                <a:latin typeface="微软雅黑" panose="020B0503020204020204" pitchFamily="34" charset="-122"/>
                <a:ea typeface="微软雅黑" panose="020B0503020204020204" pitchFamily="34" charset="-122"/>
              </a:rPr>
              <a:t>4</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7" name="椭圆 6"/>
          <p:cNvSpPr/>
          <p:nvPr/>
        </p:nvSpPr>
        <p:spPr>
          <a:xfrm>
            <a:off x="4840019" y="1756113"/>
            <a:ext cx="695406" cy="69540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a:solidFill>
                  <a:schemeClr val="bg1"/>
                </a:solidFill>
                <a:latin typeface="微软雅黑" panose="020B0503020204020204" pitchFamily="34" charset="-122"/>
                <a:ea typeface="微软雅黑" panose="020B0503020204020204" pitchFamily="34" charset="-122"/>
              </a:rPr>
              <a:t>2</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8" name="椭圆 7"/>
          <p:cNvSpPr/>
          <p:nvPr/>
        </p:nvSpPr>
        <p:spPr>
          <a:xfrm>
            <a:off x="3625070" y="1756113"/>
            <a:ext cx="226235" cy="226235"/>
          </a:xfrm>
          <a:prstGeom prst="ellipse">
            <a:avLst/>
          </a:prstGeom>
          <a:solidFill>
            <a:schemeClr val="accent1"/>
          </a:solidFill>
          <a:ln w="571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bg1"/>
              </a:solidFill>
              <a:latin typeface="微软雅黑" panose="020B0503020204020204" pitchFamily="34" charset="-122"/>
              <a:ea typeface="微软雅黑" panose="020B0503020204020204" pitchFamily="34" charset="-122"/>
            </a:endParaRPr>
          </a:p>
        </p:txBody>
      </p:sp>
      <p:sp>
        <p:nvSpPr>
          <p:cNvPr id="9" name="椭圆 8"/>
          <p:cNvSpPr/>
          <p:nvPr/>
        </p:nvSpPr>
        <p:spPr>
          <a:xfrm>
            <a:off x="5309190" y="1756113"/>
            <a:ext cx="226235" cy="226235"/>
          </a:xfrm>
          <a:prstGeom prst="ellipse">
            <a:avLst/>
          </a:prstGeom>
          <a:solidFill>
            <a:schemeClr val="accent2"/>
          </a:solidFill>
          <a:ln w="571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bg1"/>
              </a:solidFill>
              <a:latin typeface="微软雅黑" panose="020B0503020204020204" pitchFamily="34" charset="-122"/>
              <a:ea typeface="微软雅黑" panose="020B0503020204020204" pitchFamily="34" charset="-122"/>
            </a:endParaRPr>
          </a:p>
        </p:txBody>
      </p:sp>
      <p:sp>
        <p:nvSpPr>
          <p:cNvPr id="10" name="椭圆 9"/>
          <p:cNvSpPr/>
          <p:nvPr/>
        </p:nvSpPr>
        <p:spPr>
          <a:xfrm>
            <a:off x="3625070" y="3353237"/>
            <a:ext cx="226235" cy="226235"/>
          </a:xfrm>
          <a:prstGeom prst="ellipse">
            <a:avLst/>
          </a:prstGeom>
          <a:solidFill>
            <a:schemeClr val="accent3"/>
          </a:solidFill>
          <a:ln w="571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bg1"/>
              </a:solidFill>
              <a:latin typeface="微软雅黑" panose="020B0503020204020204" pitchFamily="34" charset="-122"/>
              <a:ea typeface="微软雅黑" panose="020B0503020204020204" pitchFamily="34" charset="-122"/>
            </a:endParaRPr>
          </a:p>
        </p:txBody>
      </p:sp>
      <p:sp>
        <p:nvSpPr>
          <p:cNvPr id="11" name="椭圆 10"/>
          <p:cNvSpPr/>
          <p:nvPr/>
        </p:nvSpPr>
        <p:spPr>
          <a:xfrm>
            <a:off x="5309190" y="3353237"/>
            <a:ext cx="226235" cy="226235"/>
          </a:xfrm>
          <a:prstGeom prst="ellipse">
            <a:avLst/>
          </a:prstGeom>
          <a:solidFill>
            <a:schemeClr val="accent4"/>
          </a:solidFill>
          <a:ln w="571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bg1"/>
              </a:solidFill>
              <a:latin typeface="微软雅黑" panose="020B0503020204020204" pitchFamily="34" charset="-122"/>
              <a:ea typeface="微软雅黑" panose="020B0503020204020204" pitchFamily="34" charset="-122"/>
            </a:endParaRPr>
          </a:p>
        </p:txBody>
      </p:sp>
      <p:cxnSp>
        <p:nvCxnSpPr>
          <p:cNvPr id="12" name="1"/>
          <p:cNvCxnSpPr/>
          <p:nvPr/>
        </p:nvCxnSpPr>
        <p:spPr>
          <a:xfrm flipV="1">
            <a:off x="3726114" y="1246260"/>
            <a:ext cx="0" cy="44482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1"/>
          <p:cNvCxnSpPr/>
          <p:nvPr/>
        </p:nvCxnSpPr>
        <p:spPr>
          <a:xfrm flipH="1">
            <a:off x="756114" y="1246259"/>
            <a:ext cx="2970000" cy="0"/>
          </a:xfrm>
          <a:prstGeom prst="line">
            <a:avLst/>
          </a:prstGeom>
          <a:ln>
            <a:solidFill>
              <a:schemeClr val="accent1"/>
            </a:solidFill>
            <a:tailEnd type="oval" w="med" len="med"/>
          </a:ln>
        </p:spPr>
        <p:style>
          <a:lnRef idx="1">
            <a:schemeClr val="accent1"/>
          </a:lnRef>
          <a:fillRef idx="0">
            <a:schemeClr val="accent1"/>
          </a:fillRef>
          <a:effectRef idx="0">
            <a:schemeClr val="accent1"/>
          </a:effectRef>
          <a:fontRef idx="minor">
            <a:schemeClr val="tx1"/>
          </a:fontRef>
        </p:style>
      </p:cxnSp>
      <p:sp>
        <p:nvSpPr>
          <p:cNvPr id="14" name="1"/>
          <p:cNvSpPr txBox="1"/>
          <p:nvPr/>
        </p:nvSpPr>
        <p:spPr>
          <a:xfrm>
            <a:off x="685800" y="1322265"/>
            <a:ext cx="2765076" cy="803297"/>
          </a:xfrm>
          <a:prstGeom prst="rect">
            <a:avLst/>
          </a:prstGeom>
          <a:noFill/>
        </p:spPr>
        <p:txBody>
          <a:bodyPr wrap="square" rtlCol="0">
            <a:spAutoFit/>
          </a:bodyPr>
          <a:lstStyle/>
          <a:p>
            <a:r>
              <a:rPr lang="zh-CN" altLang="en-US" sz="1200" dirty="0">
                <a:solidFill>
                  <a:schemeClr val="accent1"/>
                </a:solidFill>
                <a:latin typeface="微软雅黑" panose="020B0503020204020204" pitchFamily="34" charset="-122"/>
                <a:ea typeface="微软雅黑" panose="020B0503020204020204" pitchFamily="34" charset="-122"/>
              </a:rPr>
              <a:t>Click Edit Title</a:t>
            </a:r>
          </a:p>
          <a:p>
            <a:pPr>
              <a:lnSpc>
                <a:spcPct val="120000"/>
              </a:lnSpc>
              <a:spcBef>
                <a:spcPct val="20000"/>
              </a:spcBef>
            </a:pPr>
            <a:r>
              <a:rPr lang="zh-CN" altLang="en-US" sz="900" dirty="0">
                <a:solidFill>
                  <a:schemeClr val="tx2"/>
                </a:solidFill>
                <a:latin typeface="微软雅黑" pitchFamily="34" charset="-122"/>
                <a:ea typeface="微软雅黑" pitchFamily="34" charset="-122"/>
                <a:sym typeface="Arial" pitchFamily="34" charset="0"/>
              </a:rPr>
              <a:t>Click here to edit what you want, it is recommended that you display the use of Microsoft Ya Black font, this template all the graphic lines and their corresponding materials can be freely edited, color modification, replaced.</a:t>
            </a:r>
            <a:endParaRPr lang="en-US" altLang="zh-CN" sz="900" dirty="0">
              <a:solidFill>
                <a:schemeClr val="tx2"/>
              </a:solidFill>
              <a:latin typeface="微软雅黑" pitchFamily="34" charset="-122"/>
              <a:ea typeface="微软雅黑" pitchFamily="34" charset="-122"/>
              <a:sym typeface="Arial" pitchFamily="34" charset="0"/>
            </a:endParaRPr>
          </a:p>
        </p:txBody>
      </p:sp>
      <p:cxnSp>
        <p:nvCxnSpPr>
          <p:cNvPr id="15" name="1"/>
          <p:cNvCxnSpPr/>
          <p:nvPr/>
        </p:nvCxnSpPr>
        <p:spPr>
          <a:xfrm flipH="1" flipV="1">
            <a:off x="5422307" y="1246260"/>
            <a:ext cx="0" cy="444821"/>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 name="1"/>
          <p:cNvCxnSpPr/>
          <p:nvPr/>
        </p:nvCxnSpPr>
        <p:spPr>
          <a:xfrm>
            <a:off x="5422307" y="1246259"/>
            <a:ext cx="2970000" cy="0"/>
          </a:xfrm>
          <a:prstGeom prst="line">
            <a:avLst/>
          </a:prstGeom>
          <a:ln>
            <a:solidFill>
              <a:schemeClr val="accent2"/>
            </a:solidFill>
            <a:tailEnd type="oval" w="med" len="med"/>
          </a:ln>
        </p:spPr>
        <p:style>
          <a:lnRef idx="1">
            <a:schemeClr val="accent1"/>
          </a:lnRef>
          <a:fillRef idx="0">
            <a:schemeClr val="accent1"/>
          </a:fillRef>
          <a:effectRef idx="0">
            <a:schemeClr val="accent1"/>
          </a:effectRef>
          <a:fontRef idx="minor">
            <a:schemeClr val="tx1"/>
          </a:fontRef>
        </p:style>
      </p:cxnSp>
      <p:sp>
        <p:nvSpPr>
          <p:cNvPr id="17" name="1"/>
          <p:cNvSpPr txBox="1"/>
          <p:nvPr/>
        </p:nvSpPr>
        <p:spPr>
          <a:xfrm>
            <a:off x="5627231" y="1322265"/>
            <a:ext cx="2765076" cy="803297"/>
          </a:xfrm>
          <a:prstGeom prst="rect">
            <a:avLst/>
          </a:prstGeom>
          <a:noFill/>
        </p:spPr>
        <p:txBody>
          <a:bodyPr wrap="square" rtlCol="0">
            <a:spAutoFit/>
          </a:bodyPr>
          <a:lstStyle/>
          <a:p>
            <a:r>
              <a:rPr lang="zh-CN" altLang="en-US" sz="1200" dirty="0">
                <a:solidFill>
                  <a:schemeClr val="accent2"/>
                </a:solidFill>
                <a:latin typeface="微软雅黑" panose="020B0503020204020204" pitchFamily="34" charset="-122"/>
                <a:ea typeface="微软雅黑" panose="020B0503020204020204" pitchFamily="34" charset="-122"/>
              </a:rPr>
              <a:t>Click Edit Title</a:t>
            </a:r>
          </a:p>
          <a:p>
            <a:pPr>
              <a:lnSpc>
                <a:spcPct val="120000"/>
              </a:lnSpc>
              <a:spcBef>
                <a:spcPct val="20000"/>
              </a:spcBef>
            </a:pPr>
            <a:r>
              <a:rPr lang="zh-CN" altLang="en-US" sz="900" dirty="0">
                <a:solidFill>
                  <a:schemeClr val="tx2"/>
                </a:solidFill>
                <a:latin typeface="微软雅黑" pitchFamily="34" charset="-122"/>
                <a:ea typeface="微软雅黑" pitchFamily="34" charset="-122"/>
                <a:sym typeface="Arial" pitchFamily="34" charset="0"/>
              </a:rPr>
              <a:t>Click here to edit what you want, it is recommended that you display the use of Microsoft Ya Black font, this template all the graphic lines and their corresponding materials can be freely edited, color modification, replaced.</a:t>
            </a:r>
            <a:endParaRPr lang="en-US" altLang="zh-CN" sz="900" dirty="0">
              <a:solidFill>
                <a:schemeClr val="tx2"/>
              </a:solidFill>
              <a:latin typeface="微软雅黑" pitchFamily="34" charset="-122"/>
              <a:ea typeface="微软雅黑" pitchFamily="34" charset="-122"/>
              <a:sym typeface="Arial" pitchFamily="34" charset="0"/>
            </a:endParaRPr>
          </a:p>
        </p:txBody>
      </p:sp>
      <p:cxnSp>
        <p:nvCxnSpPr>
          <p:cNvPr id="18" name="1"/>
          <p:cNvCxnSpPr/>
          <p:nvPr/>
        </p:nvCxnSpPr>
        <p:spPr>
          <a:xfrm>
            <a:off x="3726114" y="3666919"/>
            <a:ext cx="0" cy="444821"/>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9" name="1"/>
          <p:cNvCxnSpPr/>
          <p:nvPr/>
        </p:nvCxnSpPr>
        <p:spPr>
          <a:xfrm flipH="1" flipV="1">
            <a:off x="756114" y="4111741"/>
            <a:ext cx="2970000" cy="0"/>
          </a:xfrm>
          <a:prstGeom prst="line">
            <a:avLst/>
          </a:prstGeom>
          <a:ln>
            <a:solidFill>
              <a:schemeClr val="accent3"/>
            </a:solidFill>
            <a:tailEnd type="oval" w="med" len="med"/>
          </a:ln>
        </p:spPr>
        <p:style>
          <a:lnRef idx="1">
            <a:schemeClr val="accent1"/>
          </a:lnRef>
          <a:fillRef idx="0">
            <a:schemeClr val="accent1"/>
          </a:fillRef>
          <a:effectRef idx="0">
            <a:schemeClr val="accent1"/>
          </a:effectRef>
          <a:fontRef idx="minor">
            <a:schemeClr val="tx1"/>
          </a:fontRef>
        </p:style>
      </p:cxnSp>
      <p:cxnSp>
        <p:nvCxnSpPr>
          <p:cNvPr id="20" name="1"/>
          <p:cNvCxnSpPr/>
          <p:nvPr/>
        </p:nvCxnSpPr>
        <p:spPr>
          <a:xfrm flipH="1">
            <a:off x="5422307" y="3666919"/>
            <a:ext cx="0" cy="444821"/>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1" name="1"/>
          <p:cNvCxnSpPr/>
          <p:nvPr/>
        </p:nvCxnSpPr>
        <p:spPr>
          <a:xfrm flipV="1">
            <a:off x="5422307" y="4111741"/>
            <a:ext cx="2970000" cy="0"/>
          </a:xfrm>
          <a:prstGeom prst="line">
            <a:avLst/>
          </a:prstGeom>
          <a:ln>
            <a:solidFill>
              <a:schemeClr val="accent4"/>
            </a:solidFill>
            <a:tailEnd type="oval" w="med" len="med"/>
          </a:ln>
        </p:spPr>
        <p:style>
          <a:lnRef idx="1">
            <a:schemeClr val="accent1"/>
          </a:lnRef>
          <a:fillRef idx="0">
            <a:schemeClr val="accent1"/>
          </a:fillRef>
          <a:effectRef idx="0">
            <a:schemeClr val="accent1"/>
          </a:effectRef>
          <a:fontRef idx="minor">
            <a:schemeClr val="tx1"/>
          </a:fontRef>
        </p:style>
      </p:cxnSp>
      <p:sp>
        <p:nvSpPr>
          <p:cNvPr id="22" name="1"/>
          <p:cNvSpPr txBox="1"/>
          <p:nvPr/>
        </p:nvSpPr>
        <p:spPr>
          <a:xfrm>
            <a:off x="685800" y="3202254"/>
            <a:ext cx="2765076" cy="803297"/>
          </a:xfrm>
          <a:prstGeom prst="rect">
            <a:avLst/>
          </a:prstGeom>
          <a:noFill/>
        </p:spPr>
        <p:txBody>
          <a:bodyPr wrap="square" rtlCol="0">
            <a:spAutoFit/>
          </a:bodyPr>
          <a:lstStyle/>
          <a:p>
            <a:r>
              <a:rPr lang="zh-CN" altLang="en-US" sz="1200" dirty="0">
                <a:solidFill>
                  <a:schemeClr val="accent3"/>
                </a:solidFill>
                <a:latin typeface="微软雅黑" panose="020B0503020204020204" pitchFamily="34" charset="-122"/>
                <a:ea typeface="微软雅黑" panose="020B0503020204020204" pitchFamily="34" charset="-122"/>
              </a:rPr>
              <a:t>Click Edit Title</a:t>
            </a:r>
          </a:p>
          <a:p>
            <a:pPr>
              <a:lnSpc>
                <a:spcPct val="120000"/>
              </a:lnSpc>
              <a:spcBef>
                <a:spcPct val="20000"/>
              </a:spcBef>
            </a:pPr>
            <a:r>
              <a:rPr lang="zh-CN" altLang="en-US" sz="900" dirty="0">
                <a:solidFill>
                  <a:schemeClr val="tx2"/>
                </a:solidFill>
                <a:latin typeface="微软雅黑" pitchFamily="34" charset="-122"/>
                <a:ea typeface="微软雅黑" pitchFamily="34" charset="-122"/>
                <a:sym typeface="Arial" pitchFamily="34" charset="0"/>
              </a:rPr>
              <a:t>Click here to edit what you want, it is recommended that you display the use of Microsoft Ya Black font, this template all the graphic lines and their corresponding materials can be freely edited, color modification, replaced.</a:t>
            </a:r>
            <a:endParaRPr lang="en-US" altLang="zh-CN" sz="900" dirty="0">
              <a:solidFill>
                <a:schemeClr val="tx2"/>
              </a:solidFill>
              <a:latin typeface="微软雅黑" pitchFamily="34" charset="-122"/>
              <a:ea typeface="微软雅黑" pitchFamily="34" charset="-122"/>
              <a:sym typeface="Arial" pitchFamily="34" charset="0"/>
            </a:endParaRPr>
          </a:p>
        </p:txBody>
      </p:sp>
      <p:sp>
        <p:nvSpPr>
          <p:cNvPr id="23" name="1"/>
          <p:cNvSpPr txBox="1"/>
          <p:nvPr/>
        </p:nvSpPr>
        <p:spPr>
          <a:xfrm>
            <a:off x="5627231" y="3202254"/>
            <a:ext cx="2765076" cy="803297"/>
          </a:xfrm>
          <a:prstGeom prst="rect">
            <a:avLst/>
          </a:prstGeom>
          <a:noFill/>
        </p:spPr>
        <p:txBody>
          <a:bodyPr wrap="square" rtlCol="0">
            <a:spAutoFit/>
          </a:bodyPr>
          <a:lstStyle/>
          <a:p>
            <a:r>
              <a:rPr lang="zh-CN" altLang="en-US" sz="1200" dirty="0">
                <a:solidFill>
                  <a:schemeClr val="accent4"/>
                </a:solidFill>
                <a:latin typeface="微软雅黑" panose="020B0503020204020204" pitchFamily="34" charset="-122"/>
                <a:ea typeface="微软雅黑" panose="020B0503020204020204" pitchFamily="34" charset="-122"/>
              </a:rPr>
              <a:t>Click Edit Title</a:t>
            </a:r>
          </a:p>
          <a:p>
            <a:pPr>
              <a:lnSpc>
                <a:spcPct val="120000"/>
              </a:lnSpc>
              <a:spcBef>
                <a:spcPct val="20000"/>
              </a:spcBef>
            </a:pPr>
            <a:r>
              <a:rPr lang="zh-CN" altLang="en-US" sz="900" dirty="0">
                <a:solidFill>
                  <a:schemeClr val="tx2"/>
                </a:solidFill>
                <a:latin typeface="微软雅黑" pitchFamily="34" charset="-122"/>
                <a:ea typeface="微软雅黑" pitchFamily="34" charset="-122"/>
                <a:sym typeface="Arial" pitchFamily="34" charset="0"/>
              </a:rPr>
              <a:t>Click here to edit what you want, it is recommended that you display the use of Microsoft Ya Black font, this template all the graphic lines and their corresponding materials can be freely edited, color modification, replaced.</a:t>
            </a:r>
            <a:endParaRPr lang="en-US" altLang="zh-CN" sz="900" dirty="0">
              <a:solidFill>
                <a:schemeClr val="tx2"/>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1148936235"/>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ppt_x"/>
                                          </p:val>
                                        </p:tav>
                                        <p:tav tm="100000">
                                          <p:val>
                                            <p:strVal val="#ppt_x"/>
                                          </p:val>
                                        </p:tav>
                                      </p:tavLst>
                                    </p:anim>
                                    <p:anim calcmode="lin" valueType="num">
                                      <p:cBhvr additive="base">
                                        <p:cTn id="16" dur="100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31"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1000" fill="hold"/>
                                        <p:tgtEl>
                                          <p:spTgt spid="8"/>
                                        </p:tgtEl>
                                        <p:attrNameLst>
                                          <p:attrName>ppt_w</p:attrName>
                                        </p:attrNameLst>
                                      </p:cBhvr>
                                      <p:tavLst>
                                        <p:tav tm="0">
                                          <p:val>
                                            <p:fltVal val="0"/>
                                          </p:val>
                                        </p:tav>
                                        <p:tav tm="100000">
                                          <p:val>
                                            <p:strVal val="#ppt_w"/>
                                          </p:val>
                                        </p:tav>
                                      </p:tavLst>
                                    </p:anim>
                                    <p:anim calcmode="lin" valueType="num">
                                      <p:cBhvr>
                                        <p:cTn id="25" dur="1000" fill="hold"/>
                                        <p:tgtEl>
                                          <p:spTgt spid="8"/>
                                        </p:tgtEl>
                                        <p:attrNameLst>
                                          <p:attrName>ppt_h</p:attrName>
                                        </p:attrNameLst>
                                      </p:cBhvr>
                                      <p:tavLst>
                                        <p:tav tm="0">
                                          <p:val>
                                            <p:fltVal val="0"/>
                                          </p:val>
                                        </p:tav>
                                        <p:tav tm="100000">
                                          <p:val>
                                            <p:strVal val="#ppt_h"/>
                                          </p:val>
                                        </p:tav>
                                      </p:tavLst>
                                    </p:anim>
                                    <p:anim calcmode="lin" valueType="num">
                                      <p:cBhvr>
                                        <p:cTn id="26" dur="1000" fill="hold"/>
                                        <p:tgtEl>
                                          <p:spTgt spid="8"/>
                                        </p:tgtEl>
                                        <p:attrNameLst>
                                          <p:attrName>style.rotation</p:attrName>
                                        </p:attrNameLst>
                                      </p:cBhvr>
                                      <p:tavLst>
                                        <p:tav tm="0">
                                          <p:val>
                                            <p:fltVal val="90"/>
                                          </p:val>
                                        </p:tav>
                                        <p:tav tm="100000">
                                          <p:val>
                                            <p:fltVal val="0"/>
                                          </p:val>
                                        </p:tav>
                                      </p:tavLst>
                                    </p:anim>
                                    <p:animEffect transition="in" filter="fade">
                                      <p:cBhvr>
                                        <p:cTn id="27" dur="1000"/>
                                        <p:tgtEl>
                                          <p:spTgt spid="8"/>
                                        </p:tgtEl>
                                      </p:cBhvr>
                                    </p:animEffect>
                                  </p:childTnLst>
                                </p:cTn>
                              </p:par>
                            </p:childTnLst>
                          </p:cTn>
                        </p:par>
                        <p:par>
                          <p:cTn id="28" fill="hold">
                            <p:stCondLst>
                              <p:cond delay="2000"/>
                            </p:stCondLst>
                            <p:childTnLst>
                              <p:par>
                                <p:cTn id="29" presetID="22" presetClass="entr" presetSubtype="4"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childTnLst>
                          </p:cTn>
                        </p:par>
                        <p:par>
                          <p:cTn id="32" fill="hold">
                            <p:stCondLst>
                              <p:cond delay="2500"/>
                            </p:stCondLst>
                            <p:childTnLst>
                              <p:par>
                                <p:cTn id="33" presetID="22" presetClass="entr" presetSubtype="2"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right)">
                                      <p:cBhvr>
                                        <p:cTn id="35" dur="1000"/>
                                        <p:tgtEl>
                                          <p:spTgt spid="13"/>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left)">
                                      <p:cBhvr>
                                        <p:cTn id="39" dur="1000"/>
                                        <p:tgtEl>
                                          <p:spTgt spid="14"/>
                                        </p:tgtEl>
                                      </p:cBhvr>
                                    </p:animEffect>
                                  </p:childTnLst>
                                </p:cTn>
                              </p:par>
                            </p:childTnLst>
                          </p:cTn>
                        </p:par>
                        <p:par>
                          <p:cTn id="40" fill="hold">
                            <p:stCondLst>
                              <p:cond delay="4500"/>
                            </p:stCondLst>
                            <p:childTnLst>
                              <p:par>
                                <p:cTn id="41" presetID="31" presetClass="entr" presetSubtype="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 calcmode="lin" valueType="num">
                                      <p:cBhvr>
                                        <p:cTn id="45" dur="1000" fill="hold"/>
                                        <p:tgtEl>
                                          <p:spTgt spid="9"/>
                                        </p:tgtEl>
                                        <p:attrNameLst>
                                          <p:attrName>style.rotation</p:attrName>
                                        </p:attrNameLst>
                                      </p:cBhvr>
                                      <p:tavLst>
                                        <p:tav tm="0">
                                          <p:val>
                                            <p:fltVal val="90"/>
                                          </p:val>
                                        </p:tav>
                                        <p:tav tm="100000">
                                          <p:val>
                                            <p:fltVal val="0"/>
                                          </p:val>
                                        </p:tav>
                                      </p:tavLst>
                                    </p:anim>
                                    <p:animEffect transition="in" filter="fade">
                                      <p:cBhvr>
                                        <p:cTn id="46" dur="1000"/>
                                        <p:tgtEl>
                                          <p:spTgt spid="9"/>
                                        </p:tgtEl>
                                      </p:cBhvr>
                                    </p:animEffect>
                                  </p:childTnLst>
                                </p:cTn>
                              </p:par>
                            </p:childTnLst>
                          </p:cTn>
                        </p:par>
                        <p:par>
                          <p:cTn id="47" fill="hold">
                            <p:stCondLst>
                              <p:cond delay="5500"/>
                            </p:stCondLst>
                            <p:childTnLst>
                              <p:par>
                                <p:cTn id="48" presetID="22" presetClass="entr" presetSubtype="4" fill="hold"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down)">
                                      <p:cBhvr>
                                        <p:cTn id="50" dur="500"/>
                                        <p:tgtEl>
                                          <p:spTgt spid="15"/>
                                        </p:tgtEl>
                                      </p:cBhvr>
                                    </p:animEffect>
                                  </p:childTnLst>
                                </p:cTn>
                              </p:par>
                            </p:childTnLst>
                          </p:cTn>
                        </p:par>
                        <p:par>
                          <p:cTn id="51" fill="hold">
                            <p:stCondLst>
                              <p:cond delay="6000"/>
                            </p:stCondLst>
                            <p:childTnLst>
                              <p:par>
                                <p:cTn id="52" presetID="22" presetClass="entr" presetSubtype="8" fill="hold"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1000"/>
                                        <p:tgtEl>
                                          <p:spTgt spid="16"/>
                                        </p:tgtEl>
                                      </p:cBhvr>
                                    </p:animEffect>
                                  </p:childTnLst>
                                </p:cTn>
                              </p:par>
                            </p:childTnLst>
                          </p:cTn>
                        </p:par>
                        <p:par>
                          <p:cTn id="55" fill="hold">
                            <p:stCondLst>
                              <p:cond delay="7000"/>
                            </p:stCondLst>
                            <p:childTnLst>
                              <p:par>
                                <p:cTn id="56" presetID="22" presetClass="entr" presetSubtype="8"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ipe(left)">
                                      <p:cBhvr>
                                        <p:cTn id="58" dur="1000"/>
                                        <p:tgtEl>
                                          <p:spTgt spid="17"/>
                                        </p:tgtEl>
                                      </p:cBhvr>
                                    </p:animEffect>
                                  </p:childTnLst>
                                </p:cTn>
                              </p:par>
                            </p:childTnLst>
                          </p:cTn>
                        </p:par>
                        <p:par>
                          <p:cTn id="59" fill="hold">
                            <p:stCondLst>
                              <p:cond delay="8000"/>
                            </p:stCondLst>
                            <p:childTnLst>
                              <p:par>
                                <p:cTn id="60" presetID="31" presetClass="entr" presetSubtype="0" fill="hold" grpId="0" nodeType="afterEffect">
                                  <p:stCondLst>
                                    <p:cond delay="0"/>
                                  </p:stCondLst>
                                  <p:childTnLst>
                                    <p:set>
                                      <p:cBhvr>
                                        <p:cTn id="61" dur="1" fill="hold">
                                          <p:stCondLst>
                                            <p:cond delay="0"/>
                                          </p:stCondLst>
                                        </p:cTn>
                                        <p:tgtEl>
                                          <p:spTgt spid="10"/>
                                        </p:tgtEl>
                                        <p:attrNameLst>
                                          <p:attrName>style.visibility</p:attrName>
                                        </p:attrNameLst>
                                      </p:cBhvr>
                                      <p:to>
                                        <p:strVal val="visible"/>
                                      </p:to>
                                    </p:set>
                                    <p:anim calcmode="lin" valueType="num">
                                      <p:cBhvr>
                                        <p:cTn id="62" dur="1000" fill="hold"/>
                                        <p:tgtEl>
                                          <p:spTgt spid="10"/>
                                        </p:tgtEl>
                                        <p:attrNameLst>
                                          <p:attrName>ppt_w</p:attrName>
                                        </p:attrNameLst>
                                      </p:cBhvr>
                                      <p:tavLst>
                                        <p:tav tm="0">
                                          <p:val>
                                            <p:fltVal val="0"/>
                                          </p:val>
                                        </p:tav>
                                        <p:tav tm="100000">
                                          <p:val>
                                            <p:strVal val="#ppt_w"/>
                                          </p:val>
                                        </p:tav>
                                      </p:tavLst>
                                    </p:anim>
                                    <p:anim calcmode="lin" valueType="num">
                                      <p:cBhvr>
                                        <p:cTn id="63" dur="1000" fill="hold"/>
                                        <p:tgtEl>
                                          <p:spTgt spid="10"/>
                                        </p:tgtEl>
                                        <p:attrNameLst>
                                          <p:attrName>ppt_h</p:attrName>
                                        </p:attrNameLst>
                                      </p:cBhvr>
                                      <p:tavLst>
                                        <p:tav tm="0">
                                          <p:val>
                                            <p:fltVal val="0"/>
                                          </p:val>
                                        </p:tav>
                                        <p:tav tm="100000">
                                          <p:val>
                                            <p:strVal val="#ppt_h"/>
                                          </p:val>
                                        </p:tav>
                                      </p:tavLst>
                                    </p:anim>
                                    <p:anim calcmode="lin" valueType="num">
                                      <p:cBhvr>
                                        <p:cTn id="64" dur="1000" fill="hold"/>
                                        <p:tgtEl>
                                          <p:spTgt spid="10"/>
                                        </p:tgtEl>
                                        <p:attrNameLst>
                                          <p:attrName>style.rotation</p:attrName>
                                        </p:attrNameLst>
                                      </p:cBhvr>
                                      <p:tavLst>
                                        <p:tav tm="0">
                                          <p:val>
                                            <p:fltVal val="90"/>
                                          </p:val>
                                        </p:tav>
                                        <p:tav tm="100000">
                                          <p:val>
                                            <p:fltVal val="0"/>
                                          </p:val>
                                        </p:tav>
                                      </p:tavLst>
                                    </p:anim>
                                    <p:animEffect transition="in" filter="fade">
                                      <p:cBhvr>
                                        <p:cTn id="65" dur="1000"/>
                                        <p:tgtEl>
                                          <p:spTgt spid="10"/>
                                        </p:tgtEl>
                                      </p:cBhvr>
                                    </p:animEffect>
                                  </p:childTnLst>
                                </p:cTn>
                              </p:par>
                            </p:childTnLst>
                          </p:cTn>
                        </p:par>
                        <p:par>
                          <p:cTn id="66" fill="hold">
                            <p:stCondLst>
                              <p:cond delay="9000"/>
                            </p:stCondLst>
                            <p:childTnLst>
                              <p:par>
                                <p:cTn id="67" presetID="22" presetClass="entr" presetSubtype="1" fill="hold"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wipe(up)">
                                      <p:cBhvr>
                                        <p:cTn id="69" dur="500"/>
                                        <p:tgtEl>
                                          <p:spTgt spid="18"/>
                                        </p:tgtEl>
                                      </p:cBhvr>
                                    </p:animEffect>
                                  </p:childTnLst>
                                </p:cTn>
                              </p:par>
                            </p:childTnLst>
                          </p:cTn>
                        </p:par>
                        <p:par>
                          <p:cTn id="70" fill="hold">
                            <p:stCondLst>
                              <p:cond delay="9500"/>
                            </p:stCondLst>
                            <p:childTnLst>
                              <p:par>
                                <p:cTn id="71" presetID="22" presetClass="entr" presetSubtype="2" fill="hold" nodeType="after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wipe(right)">
                                      <p:cBhvr>
                                        <p:cTn id="73" dur="1000"/>
                                        <p:tgtEl>
                                          <p:spTgt spid="19"/>
                                        </p:tgtEl>
                                      </p:cBhvr>
                                    </p:animEffect>
                                  </p:childTnLst>
                                </p:cTn>
                              </p:par>
                            </p:childTnLst>
                          </p:cTn>
                        </p:par>
                        <p:par>
                          <p:cTn id="74" fill="hold">
                            <p:stCondLst>
                              <p:cond delay="10500"/>
                            </p:stCondLst>
                            <p:childTnLst>
                              <p:par>
                                <p:cTn id="75" presetID="22" presetClass="entr" presetSubtype="8" fill="hold" grpId="0" nodeType="after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wipe(left)">
                                      <p:cBhvr>
                                        <p:cTn id="77" dur="1000"/>
                                        <p:tgtEl>
                                          <p:spTgt spid="22"/>
                                        </p:tgtEl>
                                      </p:cBhvr>
                                    </p:animEffect>
                                  </p:childTnLst>
                                </p:cTn>
                              </p:par>
                            </p:childTnLst>
                          </p:cTn>
                        </p:par>
                        <p:par>
                          <p:cTn id="78" fill="hold">
                            <p:stCondLst>
                              <p:cond delay="11500"/>
                            </p:stCondLst>
                            <p:childTnLst>
                              <p:par>
                                <p:cTn id="79" presetID="31" presetClass="entr" presetSubtype="0" fill="hold" grpId="0" nodeType="afterEffect">
                                  <p:stCondLst>
                                    <p:cond delay="0"/>
                                  </p:stCondLst>
                                  <p:childTnLst>
                                    <p:set>
                                      <p:cBhvr>
                                        <p:cTn id="80" dur="1" fill="hold">
                                          <p:stCondLst>
                                            <p:cond delay="0"/>
                                          </p:stCondLst>
                                        </p:cTn>
                                        <p:tgtEl>
                                          <p:spTgt spid="11"/>
                                        </p:tgtEl>
                                        <p:attrNameLst>
                                          <p:attrName>style.visibility</p:attrName>
                                        </p:attrNameLst>
                                      </p:cBhvr>
                                      <p:to>
                                        <p:strVal val="visible"/>
                                      </p:to>
                                    </p:set>
                                    <p:anim calcmode="lin" valueType="num">
                                      <p:cBhvr>
                                        <p:cTn id="81" dur="1000" fill="hold"/>
                                        <p:tgtEl>
                                          <p:spTgt spid="11"/>
                                        </p:tgtEl>
                                        <p:attrNameLst>
                                          <p:attrName>ppt_w</p:attrName>
                                        </p:attrNameLst>
                                      </p:cBhvr>
                                      <p:tavLst>
                                        <p:tav tm="0">
                                          <p:val>
                                            <p:fltVal val="0"/>
                                          </p:val>
                                        </p:tav>
                                        <p:tav tm="100000">
                                          <p:val>
                                            <p:strVal val="#ppt_w"/>
                                          </p:val>
                                        </p:tav>
                                      </p:tavLst>
                                    </p:anim>
                                    <p:anim calcmode="lin" valueType="num">
                                      <p:cBhvr>
                                        <p:cTn id="82" dur="1000" fill="hold"/>
                                        <p:tgtEl>
                                          <p:spTgt spid="11"/>
                                        </p:tgtEl>
                                        <p:attrNameLst>
                                          <p:attrName>ppt_h</p:attrName>
                                        </p:attrNameLst>
                                      </p:cBhvr>
                                      <p:tavLst>
                                        <p:tav tm="0">
                                          <p:val>
                                            <p:fltVal val="0"/>
                                          </p:val>
                                        </p:tav>
                                        <p:tav tm="100000">
                                          <p:val>
                                            <p:strVal val="#ppt_h"/>
                                          </p:val>
                                        </p:tav>
                                      </p:tavLst>
                                    </p:anim>
                                    <p:anim calcmode="lin" valueType="num">
                                      <p:cBhvr>
                                        <p:cTn id="83" dur="1000" fill="hold"/>
                                        <p:tgtEl>
                                          <p:spTgt spid="11"/>
                                        </p:tgtEl>
                                        <p:attrNameLst>
                                          <p:attrName>style.rotation</p:attrName>
                                        </p:attrNameLst>
                                      </p:cBhvr>
                                      <p:tavLst>
                                        <p:tav tm="0">
                                          <p:val>
                                            <p:fltVal val="90"/>
                                          </p:val>
                                        </p:tav>
                                        <p:tav tm="100000">
                                          <p:val>
                                            <p:fltVal val="0"/>
                                          </p:val>
                                        </p:tav>
                                      </p:tavLst>
                                    </p:anim>
                                    <p:animEffect transition="in" filter="fade">
                                      <p:cBhvr>
                                        <p:cTn id="84" dur="1000"/>
                                        <p:tgtEl>
                                          <p:spTgt spid="11"/>
                                        </p:tgtEl>
                                      </p:cBhvr>
                                    </p:animEffect>
                                  </p:childTnLst>
                                </p:cTn>
                              </p:par>
                            </p:childTnLst>
                          </p:cTn>
                        </p:par>
                        <p:par>
                          <p:cTn id="85" fill="hold">
                            <p:stCondLst>
                              <p:cond delay="12500"/>
                            </p:stCondLst>
                            <p:childTnLst>
                              <p:par>
                                <p:cTn id="86" presetID="22" presetClass="entr" presetSubtype="1" fill="hold" nodeType="afterEffect">
                                  <p:stCondLst>
                                    <p:cond delay="0"/>
                                  </p:stCondLst>
                                  <p:childTnLst>
                                    <p:set>
                                      <p:cBhvr>
                                        <p:cTn id="87" dur="1" fill="hold">
                                          <p:stCondLst>
                                            <p:cond delay="0"/>
                                          </p:stCondLst>
                                        </p:cTn>
                                        <p:tgtEl>
                                          <p:spTgt spid="20"/>
                                        </p:tgtEl>
                                        <p:attrNameLst>
                                          <p:attrName>style.visibility</p:attrName>
                                        </p:attrNameLst>
                                      </p:cBhvr>
                                      <p:to>
                                        <p:strVal val="visible"/>
                                      </p:to>
                                    </p:set>
                                    <p:animEffect transition="in" filter="wipe(up)">
                                      <p:cBhvr>
                                        <p:cTn id="88" dur="500"/>
                                        <p:tgtEl>
                                          <p:spTgt spid="20"/>
                                        </p:tgtEl>
                                      </p:cBhvr>
                                    </p:animEffect>
                                  </p:childTnLst>
                                </p:cTn>
                              </p:par>
                            </p:childTnLst>
                          </p:cTn>
                        </p:par>
                        <p:par>
                          <p:cTn id="89" fill="hold">
                            <p:stCondLst>
                              <p:cond delay="13000"/>
                            </p:stCondLst>
                            <p:childTnLst>
                              <p:par>
                                <p:cTn id="90" presetID="22" presetClass="entr" presetSubtype="8" fill="hold" nodeType="afterEffect">
                                  <p:stCondLst>
                                    <p:cond delay="0"/>
                                  </p:stCondLst>
                                  <p:childTnLst>
                                    <p:set>
                                      <p:cBhvr>
                                        <p:cTn id="91" dur="1" fill="hold">
                                          <p:stCondLst>
                                            <p:cond delay="0"/>
                                          </p:stCondLst>
                                        </p:cTn>
                                        <p:tgtEl>
                                          <p:spTgt spid="21"/>
                                        </p:tgtEl>
                                        <p:attrNameLst>
                                          <p:attrName>style.visibility</p:attrName>
                                        </p:attrNameLst>
                                      </p:cBhvr>
                                      <p:to>
                                        <p:strVal val="visible"/>
                                      </p:to>
                                    </p:set>
                                    <p:animEffect transition="in" filter="wipe(left)">
                                      <p:cBhvr>
                                        <p:cTn id="92" dur="1000"/>
                                        <p:tgtEl>
                                          <p:spTgt spid="21"/>
                                        </p:tgtEl>
                                      </p:cBhvr>
                                    </p:animEffect>
                                  </p:childTnLst>
                                </p:cTn>
                              </p:par>
                            </p:childTnLst>
                          </p:cTn>
                        </p:par>
                        <p:par>
                          <p:cTn id="93" fill="hold">
                            <p:stCondLst>
                              <p:cond delay="14000"/>
                            </p:stCondLst>
                            <p:childTnLst>
                              <p:par>
                                <p:cTn id="94" presetID="22" presetClass="entr" presetSubtype="8" fill="hold" grpId="0" nodeType="afterEffect">
                                  <p:stCondLst>
                                    <p:cond delay="0"/>
                                  </p:stCondLst>
                                  <p:childTnLst>
                                    <p:set>
                                      <p:cBhvr>
                                        <p:cTn id="95" dur="1" fill="hold">
                                          <p:stCondLst>
                                            <p:cond delay="0"/>
                                          </p:stCondLst>
                                        </p:cTn>
                                        <p:tgtEl>
                                          <p:spTgt spid="23"/>
                                        </p:tgtEl>
                                        <p:attrNameLst>
                                          <p:attrName>style.visibility</p:attrName>
                                        </p:attrNameLst>
                                      </p:cBhvr>
                                      <p:to>
                                        <p:strVal val="visible"/>
                                      </p:to>
                                    </p:set>
                                    <p:animEffect transition="in" filter="wipe(left)">
                                      <p:cBhvr>
                                        <p:cTn id="96"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4" grpId="0"/>
      <p:bldP spid="17" grpId="0"/>
      <p:bldP spid="22" grpId="0"/>
      <p:bldP spid="23" grpId="0"/>
    </p:bldLst>
  </p:timing>
</p:sld>
</file>

<file path=ppt/theme/theme1.xml><?xml version="1.0" encoding="utf-8"?>
<a:theme xmlns:a="http://schemas.openxmlformats.org/drawingml/2006/main" name="https://www.freeppt7.com">
  <a:themeElements>
    <a:clrScheme name="自定义 1243">
      <a:dk1>
        <a:srgbClr val="5F5F5F"/>
      </a:dk1>
      <a:lt1>
        <a:sysClr val="window" lastClr="FFFFFF"/>
      </a:lt1>
      <a:dk2>
        <a:srgbClr val="080808"/>
      </a:dk2>
      <a:lt2>
        <a:srgbClr val="E7E6E6"/>
      </a:lt2>
      <a:accent1>
        <a:srgbClr val="99A866"/>
      </a:accent1>
      <a:accent2>
        <a:srgbClr val="B0BF6F"/>
      </a:accent2>
      <a:accent3>
        <a:srgbClr val="99A866"/>
      </a:accent3>
      <a:accent4>
        <a:srgbClr val="B0BF6F"/>
      </a:accent4>
      <a:accent5>
        <a:srgbClr val="99A866"/>
      </a:accent5>
      <a:accent6>
        <a:srgbClr val="B0BF6F"/>
      </a:accent6>
      <a:hlink>
        <a:srgbClr val="99A866"/>
      </a:hlink>
      <a:folHlink>
        <a:srgbClr val="B0BF6F"/>
      </a:folHlink>
    </a:clrScheme>
    <a:fontScheme name="Lato">
      <a:majorFont>
        <a:latin typeface="Lato Regular"/>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29705</TotalTime>
  <Words>2381</Words>
  <Application>Microsoft Office PowerPoint</Application>
  <PresentationFormat>全屏显示(16:9)</PresentationFormat>
  <Paragraphs>265</Paragraphs>
  <Slides>30</Slides>
  <Notes>1</Notes>
  <HiddenSlides>0</HiddenSlides>
  <MMClips>2</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30</vt:i4>
      </vt:variant>
    </vt:vector>
  </HeadingPairs>
  <TitlesOfParts>
    <vt:vector size="36" baseType="lpstr">
      <vt:lpstr>Lato Light</vt:lpstr>
      <vt:lpstr>微软雅黑</vt:lpstr>
      <vt:lpstr>Arial</vt:lpstr>
      <vt:lpstr>Calibri</vt:lpstr>
      <vt:lpstr>Times</vt:lpstr>
      <vt:lpstr>https://www.freeppt7.com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小清新PPT</dc:title>
  <dc:subject>RP</dc:subject>
  <dc:creator>宇之灵</dc:creator>
  <cp:keywords>RP</cp:keywords>
  <dc:description>RP</dc:description>
  <cp:lastModifiedBy>之灵 宇</cp:lastModifiedBy>
  <cp:revision>11</cp:revision>
  <dcterms:created xsi:type="dcterms:W3CDTF">2014-11-26T08:06:19Z</dcterms:created>
  <dcterms:modified xsi:type="dcterms:W3CDTF">2019-05-18T13:13:43Z</dcterms:modified>
  <cp:category>RP</cp:category>
  <cp:contentStatus>RP</cp:contentStatus>
</cp:coreProperties>
</file>