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41"/>
  </p:notesMasterIdLst>
  <p:sldIdLst>
    <p:sldId id="256" r:id="rId4"/>
    <p:sldId id="261" r:id="rId5"/>
    <p:sldId id="264" r:id="rId6"/>
    <p:sldId id="265" r:id="rId7"/>
    <p:sldId id="268" r:id="rId8"/>
    <p:sldId id="278" r:id="rId9"/>
    <p:sldId id="269" r:id="rId10"/>
    <p:sldId id="282" r:id="rId11"/>
    <p:sldId id="270" r:id="rId12"/>
    <p:sldId id="285" r:id="rId13"/>
    <p:sldId id="271" r:id="rId14"/>
    <p:sldId id="283" r:id="rId15"/>
    <p:sldId id="272" r:id="rId16"/>
    <p:sldId id="277" r:id="rId17"/>
    <p:sldId id="273" r:id="rId18"/>
    <p:sldId id="281" r:id="rId19"/>
    <p:sldId id="274" r:id="rId20"/>
    <p:sldId id="266" r:id="rId21"/>
    <p:sldId id="290" r:id="rId22"/>
    <p:sldId id="288" r:id="rId23"/>
    <p:sldId id="291" r:id="rId24"/>
    <p:sldId id="267" r:id="rId25"/>
    <p:sldId id="275" r:id="rId26"/>
    <p:sldId id="279" r:id="rId27"/>
    <p:sldId id="289" r:id="rId28"/>
    <p:sldId id="287" r:id="rId29"/>
    <p:sldId id="284" r:id="rId30"/>
    <p:sldId id="276" r:id="rId31"/>
    <p:sldId id="280" r:id="rId32"/>
    <p:sldId id="286" r:id="rId33"/>
    <p:sldId id="293" r:id="rId34"/>
    <p:sldId id="292" r:id="rId35"/>
    <p:sldId id="262" r:id="rId36"/>
    <p:sldId id="296" r:id="rId37"/>
    <p:sldId id="257" r:id="rId38"/>
    <p:sldId id="258" r:id="rId39"/>
    <p:sldId id="295" r:id="rId4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14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25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00-4F96-A5C9-DAE764A77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</c:v>
                </c:pt>
                <c:pt idx="1">
                  <c:v>35</c:v>
                </c:pt>
                <c:pt idx="2">
                  <c:v>50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00-4F96-A5C9-DAE764A771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30</c:v>
                </c:pt>
                <c:pt idx="1">
                  <c:v>25</c:v>
                </c:pt>
                <c:pt idx="2">
                  <c:v>35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00-4F96-A5C9-DAE764A7712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25400">
              <a:noFill/>
            </a:ln>
            <a:effectLst/>
          </c:spPr>
          <c:cat>
            <c:strRef>
              <c:f>Sheet1!$A$2:$A$6</c:f>
              <c:strCache>
                <c:ptCount val="5"/>
                <c:pt idx="0">
                  <c:v>Text</c:v>
                </c:pt>
                <c:pt idx="1">
                  <c:v>Text</c:v>
                </c:pt>
                <c:pt idx="2">
                  <c:v>Text</c:v>
                </c:pt>
                <c:pt idx="3">
                  <c:v>Text</c:v>
                </c:pt>
                <c:pt idx="4">
                  <c:v>Text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10</c:v>
                </c:pt>
                <c:pt idx="1">
                  <c:v>15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00-4F96-A5C9-DAE764A77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3780896"/>
        <c:axId val="503792048"/>
      </c:areaChart>
      <c:catAx>
        <c:axId val="50378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3792048"/>
        <c:crosses val="autoZero"/>
        <c:auto val="1"/>
        <c:lblAlgn val="ctr"/>
        <c:lblOffset val="100"/>
        <c:noMultiLvlLbl val="0"/>
      </c:catAx>
      <c:valAx>
        <c:axId val="50379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0378089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DCE-4191-BCED-98480AB8BA9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DCE-4191-BCED-98480AB8BA9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CE-4191-BCED-98480AB8B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320-4839-AEBE-4CA411026EC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320-4839-AEBE-4CA411026EC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20-4839-AEBE-4CA411026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3009666146416E-2"/>
          <c:y val="0"/>
          <c:w val="0.90152633558416406"/>
          <c:h val="0.9978366707337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540-42CE-8A91-56F2F2C4B7D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540-42CE-8A91-56F2F2C4B7D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40-42CE-8A91-56F2F2C4B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290487608145588E-2"/>
          <c:y val="5.7022637795275589E-2"/>
          <c:w val="0.83759195610226722"/>
          <c:h val="0.98437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570-45E1-8FF3-4F57B7DEE1C3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570-45E1-8FF3-4F57B7DEE1C3}"/>
              </c:ext>
            </c:extLst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2570-45E1-8FF3-4F57B7DEE1C3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45</c:v>
                </c:pt>
                <c:pt idx="1">
                  <c:v>30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70-45E1-8FF3-4F57B7DEE1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2019-06-14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9ED4F-90B4-4BD8-A817-6A0A9D03637F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7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7552903" y="17643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LogoType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-18256" y="4825165"/>
            <a:ext cx="9180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https://www.freeppt7.com</a:t>
            </a:r>
            <a:endParaRPr lang="ko-KR" altLang="en-US" sz="8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1A67A849-5CC3-4099-A565-85CE9F11E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911672"/>
              </p:ext>
            </p:extLst>
          </p:nvPr>
        </p:nvGraphicFramePr>
        <p:xfrm>
          <a:off x="611560" y="413951"/>
          <a:ext cx="3633125" cy="420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83968" y="123478"/>
            <a:ext cx="4860032" cy="576064"/>
          </a:xfrm>
        </p:spPr>
        <p:txBody>
          <a:bodyPr/>
          <a:lstStyle/>
          <a:p>
            <a:pPr algn="l"/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283968" y="699542"/>
            <a:ext cx="4860032" cy="288032"/>
          </a:xfrm>
        </p:spPr>
        <p:txBody>
          <a:bodyPr/>
          <a:lstStyle/>
          <a:p>
            <a:pPr lvl="0" algn="l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427984" y="1275606"/>
            <a:ext cx="4176464" cy="1500812"/>
            <a:chOff x="803640" y="3362835"/>
            <a:chExt cx="2059657" cy="1500812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443657" y="2996440"/>
            <a:ext cx="624015" cy="624015"/>
            <a:chOff x="5364088" y="2787774"/>
            <a:chExt cx="914400" cy="914400"/>
          </a:xfrm>
        </p:grpSpPr>
        <p:sp>
          <p:nvSpPr>
            <p:cNvPr id="10" name="Oval 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Block Arc 14"/>
          <p:cNvSpPr/>
          <p:nvPr/>
        </p:nvSpPr>
        <p:spPr>
          <a:xfrm rot="16200000">
            <a:off x="4640460" y="3194606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443657" y="3862735"/>
            <a:ext cx="624015" cy="624015"/>
            <a:chOff x="5364088" y="2787774"/>
            <a:chExt cx="914400" cy="914400"/>
          </a:xfrm>
        </p:grpSpPr>
        <p:sp>
          <p:nvSpPr>
            <p:cNvPr id="14" name="Oval 1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232566" y="2969101"/>
            <a:ext cx="2939833" cy="678692"/>
            <a:chOff x="803640" y="3362835"/>
            <a:chExt cx="2059657" cy="678692"/>
          </a:xfrm>
        </p:grpSpPr>
        <p:sp>
          <p:nvSpPr>
            <p:cNvPr id="17" name="TextBox 1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Rectangle 36"/>
          <p:cNvSpPr/>
          <p:nvPr/>
        </p:nvSpPr>
        <p:spPr>
          <a:xfrm>
            <a:off x="4634989" y="4072415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232566" y="3837274"/>
            <a:ext cx="2939833" cy="678692"/>
            <a:chOff x="803640" y="3362835"/>
            <a:chExt cx="2059657" cy="678692"/>
          </a:xfrm>
        </p:grpSpPr>
        <p:sp>
          <p:nvSpPr>
            <p:cNvPr id="21" name="TextBox 20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501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3854258" y="1770622"/>
            <a:ext cx="3332582" cy="2999495"/>
            <a:chOff x="3203848" y="1779662"/>
            <a:chExt cx="3332582" cy="2999495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6" name="Rectangle 85"/>
            <p:cNvSpPr/>
            <p:nvPr/>
          </p:nvSpPr>
          <p:spPr>
            <a:xfrm>
              <a:off x="3203848" y="1779662"/>
              <a:ext cx="108000" cy="27733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7" name="Block Arc 86"/>
            <p:cNvSpPr/>
            <p:nvPr/>
          </p:nvSpPr>
          <p:spPr>
            <a:xfrm>
              <a:off x="320384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25216" y="4671157"/>
              <a:ext cx="2916000" cy="10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89" name="Block Arc 88"/>
            <p:cNvSpPr/>
            <p:nvPr/>
          </p:nvSpPr>
          <p:spPr>
            <a:xfrm rot="16200000">
              <a:off x="6084168" y="4326895"/>
              <a:ext cx="452262" cy="452262"/>
            </a:xfrm>
            <a:prstGeom prst="blockArc">
              <a:avLst>
                <a:gd name="adj1" fmla="val 5431834"/>
                <a:gd name="adj2" fmla="val 10817112"/>
                <a:gd name="adj3" fmla="val 2428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428430" y="3989950"/>
              <a:ext cx="108000" cy="57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91" name="Rectangle 90"/>
          <p:cNvSpPr/>
          <p:nvPr/>
        </p:nvSpPr>
        <p:spPr>
          <a:xfrm>
            <a:off x="685906" y="1635646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2" name="Rectangle 91"/>
          <p:cNvSpPr/>
          <p:nvPr/>
        </p:nvSpPr>
        <p:spPr>
          <a:xfrm>
            <a:off x="792027" y="1744673"/>
            <a:ext cx="540000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427932" y="1747327"/>
            <a:ext cx="2878588" cy="678692"/>
            <a:chOff x="803640" y="3362835"/>
            <a:chExt cx="2059657" cy="678692"/>
          </a:xfrm>
        </p:grpSpPr>
        <p:sp>
          <p:nvSpPr>
            <p:cNvPr id="94" name="TextBox 93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829373" y="1886618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694290" y="2619288"/>
            <a:ext cx="3736032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8" name="Rectangle 97"/>
          <p:cNvSpPr/>
          <p:nvPr/>
        </p:nvSpPr>
        <p:spPr>
          <a:xfrm>
            <a:off x="800411" y="2728315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9" name="Group 98"/>
          <p:cNvGrpSpPr/>
          <p:nvPr/>
        </p:nvGrpSpPr>
        <p:grpSpPr>
          <a:xfrm>
            <a:off x="1436316" y="2730969"/>
            <a:ext cx="2878588" cy="678692"/>
            <a:chOff x="803640" y="3362835"/>
            <a:chExt cx="2059657" cy="678692"/>
          </a:xfrm>
        </p:grpSpPr>
        <p:sp>
          <p:nvSpPr>
            <p:cNvPr id="100" name="TextBox 99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837757" y="287026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2674" y="3613912"/>
            <a:ext cx="3727648" cy="902054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03"/>
          <p:cNvSpPr/>
          <p:nvPr/>
        </p:nvSpPr>
        <p:spPr>
          <a:xfrm>
            <a:off x="808795" y="3722939"/>
            <a:ext cx="544693" cy="6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1444700" y="3725593"/>
            <a:ext cx="2878588" cy="678692"/>
            <a:chOff x="803640" y="3362835"/>
            <a:chExt cx="2059657" cy="678692"/>
          </a:xfrm>
        </p:grpSpPr>
        <p:sp>
          <p:nvSpPr>
            <p:cNvPr id="106" name="TextBox 10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846141" y="3864884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9" name="Group 108"/>
          <p:cNvGrpSpPr/>
          <p:nvPr/>
        </p:nvGrpSpPr>
        <p:grpSpPr>
          <a:xfrm>
            <a:off x="5767918" y="1056963"/>
            <a:ext cx="2758049" cy="2928608"/>
            <a:chOff x="4848046" y="3681671"/>
            <a:chExt cx="2758049" cy="2928608"/>
          </a:xfrm>
        </p:grpSpPr>
        <p:sp>
          <p:nvSpPr>
            <p:cNvPr id="110" name="Teardrop 30"/>
            <p:cNvSpPr/>
            <p:nvPr/>
          </p:nvSpPr>
          <p:spPr>
            <a:xfrm rot="8100000">
              <a:off x="5417737" y="4225696"/>
              <a:ext cx="1602534" cy="1602536"/>
            </a:xfrm>
            <a:custGeom>
              <a:avLst/>
              <a:gdLst>
                <a:gd name="connsiteX0" fmla="*/ 293361 w 2192670"/>
                <a:gd name="connsiteY0" fmla="*/ 1899310 h 2192671"/>
                <a:gd name="connsiteX1" fmla="*/ 0 w 2192670"/>
                <a:gd name="connsiteY1" fmla="*/ 1191074 h 2192671"/>
                <a:gd name="connsiteX2" fmla="*/ 1001597 w 2192670"/>
                <a:gd name="connsiteY2" fmla="*/ 189477 h 2192671"/>
                <a:gd name="connsiteX3" fmla="*/ 1341342 w 2192670"/>
                <a:gd name="connsiteY3" fmla="*/ 189477 h 2192671"/>
                <a:gd name="connsiteX4" fmla="*/ 1530818 w 2192670"/>
                <a:gd name="connsiteY4" fmla="*/ 0 h 2192671"/>
                <a:gd name="connsiteX5" fmla="*/ 1806586 w 2192670"/>
                <a:gd name="connsiteY5" fmla="*/ 0 h 2192671"/>
                <a:gd name="connsiteX6" fmla="*/ 1996062 w 2192670"/>
                <a:gd name="connsiteY6" fmla="*/ 189477 h 2192671"/>
                <a:gd name="connsiteX7" fmla="*/ 2003194 w 2192670"/>
                <a:gd name="connsiteY7" fmla="*/ 189477 h 2192671"/>
                <a:gd name="connsiteX8" fmla="*/ 2003194 w 2192670"/>
                <a:gd name="connsiteY8" fmla="*/ 196609 h 2192671"/>
                <a:gd name="connsiteX9" fmla="*/ 2192670 w 2192670"/>
                <a:gd name="connsiteY9" fmla="*/ 386085 h 2192671"/>
                <a:gd name="connsiteX10" fmla="*/ 2192670 w 2192670"/>
                <a:gd name="connsiteY10" fmla="*/ 661852 h 2192671"/>
                <a:gd name="connsiteX11" fmla="*/ 2003193 w 2192670"/>
                <a:gd name="connsiteY11" fmla="*/ 851329 h 2192671"/>
                <a:gd name="connsiteX12" fmla="*/ 2003194 w 2192670"/>
                <a:gd name="connsiteY12" fmla="*/ 1191074 h 2192671"/>
                <a:gd name="connsiteX13" fmla="*/ 1001597 w 2192670"/>
                <a:gd name="connsiteY13" fmla="*/ 2192671 h 2192671"/>
                <a:gd name="connsiteX14" fmla="*/ 293361 w 2192670"/>
                <a:gd name="connsiteY14" fmla="*/ 1899310 h 219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192670" h="2192671">
                  <a:moveTo>
                    <a:pt x="293361" y="1899310"/>
                  </a:moveTo>
                  <a:cubicBezTo>
                    <a:pt x="112107" y="1718057"/>
                    <a:pt x="0" y="1467657"/>
                    <a:pt x="0" y="1191074"/>
                  </a:cubicBezTo>
                  <a:cubicBezTo>
                    <a:pt x="0" y="637907"/>
                    <a:pt x="448430" y="189477"/>
                    <a:pt x="1001597" y="189477"/>
                  </a:cubicBezTo>
                  <a:lnTo>
                    <a:pt x="1341342" y="189477"/>
                  </a:lnTo>
                  <a:lnTo>
                    <a:pt x="1530818" y="0"/>
                  </a:lnTo>
                  <a:cubicBezTo>
                    <a:pt x="1606970" y="-76151"/>
                    <a:pt x="1730435" y="-76151"/>
                    <a:pt x="1806586" y="0"/>
                  </a:cubicBezTo>
                  <a:lnTo>
                    <a:pt x="1996062" y="189477"/>
                  </a:lnTo>
                  <a:lnTo>
                    <a:pt x="2003194" y="189477"/>
                  </a:lnTo>
                  <a:lnTo>
                    <a:pt x="2003194" y="196609"/>
                  </a:lnTo>
                  <a:lnTo>
                    <a:pt x="2192670" y="386085"/>
                  </a:lnTo>
                  <a:cubicBezTo>
                    <a:pt x="2268822" y="462236"/>
                    <a:pt x="2268822" y="585701"/>
                    <a:pt x="2192670" y="661852"/>
                  </a:cubicBezTo>
                  <a:lnTo>
                    <a:pt x="2003193" y="851329"/>
                  </a:lnTo>
                  <a:cubicBezTo>
                    <a:pt x="2003193" y="964577"/>
                    <a:pt x="2003194" y="1077826"/>
                    <a:pt x="2003194" y="1191074"/>
                  </a:cubicBezTo>
                  <a:cubicBezTo>
                    <a:pt x="2003194" y="1744241"/>
                    <a:pt x="1554764" y="2192671"/>
                    <a:pt x="1001597" y="2192671"/>
                  </a:cubicBezTo>
                  <a:cubicBezTo>
                    <a:pt x="725014" y="2192671"/>
                    <a:pt x="474614" y="2080563"/>
                    <a:pt x="293361" y="1899310"/>
                  </a:cubicBezTo>
                  <a:close/>
                </a:path>
              </a:pathLst>
            </a:custGeom>
            <a:solidFill>
              <a:schemeClr val="bg1"/>
            </a:solidFill>
            <a:ln w="698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5903273" y="6071006"/>
              <a:ext cx="631463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929584" y="6274865"/>
              <a:ext cx="578841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982205" y="6478724"/>
              <a:ext cx="473597" cy="131555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4" name="Rounded Rectangle 113"/>
            <p:cNvSpPr/>
            <p:nvPr/>
          </p:nvSpPr>
          <p:spPr>
            <a:xfrm rot="2700000">
              <a:off x="7086448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5" name="Rounded Rectangle 114"/>
            <p:cNvSpPr/>
            <p:nvPr/>
          </p:nvSpPr>
          <p:spPr>
            <a:xfrm rot="18900000" flipH="1">
              <a:off x="5218102" y="4038815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155070" y="3681671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7" name="Rounded Rectangle 116"/>
            <p:cNvSpPr/>
            <p:nvPr/>
          </p:nvSpPr>
          <p:spPr>
            <a:xfrm rot="5400000">
              <a:off x="7354095" y="4745637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 rot="16200000" flipH="1">
              <a:off x="4956046" y="4745638"/>
              <a:ext cx="144000" cy="360000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4572000" y="4262399"/>
            <a:ext cx="2100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6695459" y="1705261"/>
            <a:ext cx="677334" cy="1442553"/>
            <a:chOff x="6777274" y="1831284"/>
            <a:chExt cx="552841" cy="1177414"/>
          </a:xfrm>
        </p:grpSpPr>
        <p:grpSp>
          <p:nvGrpSpPr>
            <p:cNvPr id="124" name="Group 123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22" name="Freeform 121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3" name="Freeform 122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25" name="Freeform 124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5511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Simple 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  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0277" y="1906835"/>
            <a:ext cx="41044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148064" y="4471493"/>
            <a:ext cx="3600400" cy="50430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1264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763602" y="1779662"/>
            <a:ext cx="835293" cy="720080"/>
            <a:chOff x="3496214" y="1275606"/>
            <a:chExt cx="1060704" cy="914400"/>
          </a:xfrm>
        </p:grpSpPr>
        <p:sp>
          <p:nvSpPr>
            <p:cNvPr id="6" name="Hexagon 5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Hexagon 6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21480" y="2265716"/>
            <a:ext cx="835293" cy="720080"/>
            <a:chOff x="3496214" y="1275606"/>
            <a:chExt cx="1060704" cy="914400"/>
          </a:xfrm>
        </p:grpSpPr>
        <p:sp>
          <p:nvSpPr>
            <p:cNvPr id="11" name="Hexagon 10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Hexagon 11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602" y="2751770"/>
            <a:ext cx="835293" cy="720080"/>
            <a:chOff x="3496214" y="1275606"/>
            <a:chExt cx="1060704" cy="914400"/>
          </a:xfrm>
        </p:grpSpPr>
        <p:sp>
          <p:nvSpPr>
            <p:cNvPr id="14" name="Hexagon 13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Hexagon 14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602" y="3723878"/>
            <a:ext cx="835293" cy="720080"/>
            <a:chOff x="3496214" y="1275606"/>
            <a:chExt cx="1060704" cy="914400"/>
          </a:xfrm>
        </p:grpSpPr>
        <p:sp>
          <p:nvSpPr>
            <p:cNvPr id="20" name="Hexagon 19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Hexagon 20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21480" y="3237824"/>
            <a:ext cx="835293" cy="720080"/>
            <a:chOff x="3496214" y="1275606"/>
            <a:chExt cx="1060704" cy="914400"/>
          </a:xfrm>
        </p:grpSpPr>
        <p:sp>
          <p:nvSpPr>
            <p:cNvPr id="23" name="Hexagon 22"/>
            <p:cNvSpPr/>
            <p:nvPr/>
          </p:nvSpPr>
          <p:spPr>
            <a:xfrm>
              <a:off x="3496214" y="1275606"/>
              <a:ext cx="1060704" cy="914400"/>
            </a:xfrm>
            <a:prstGeom prst="hexagon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Hexagon 23"/>
            <p:cNvSpPr/>
            <p:nvPr/>
          </p:nvSpPr>
          <p:spPr>
            <a:xfrm>
              <a:off x="3594518" y="1360351"/>
              <a:ext cx="864096" cy="744910"/>
            </a:xfrm>
            <a:prstGeom prst="hexag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>
          <a:xfrm>
            <a:off x="5356773" y="2625756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6773" y="3597864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31951" y="2139702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731951" y="3111810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731951" y="4083918"/>
            <a:ext cx="3031651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ck Arc 14"/>
          <p:cNvSpPr/>
          <p:nvPr/>
        </p:nvSpPr>
        <p:spPr>
          <a:xfrm rot="16200000">
            <a:off x="4014542" y="1964387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029365" y="2984379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4788090" y="2476216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4837709" y="3374213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4016712" y="3950218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973577" y="1233237"/>
            <a:ext cx="2592288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73577" y="2219193"/>
            <a:ext cx="2592288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973577" y="3205147"/>
            <a:ext cx="2592288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580112" y="1726215"/>
            <a:ext cx="2592288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580112" y="2712171"/>
            <a:ext cx="2592288" cy="863358"/>
            <a:chOff x="803640" y="3362835"/>
            <a:chExt cx="2059657" cy="86335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914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2" name="Text Placeholder 1"/>
          <p:cNvSpPr txBox="1">
            <a:spLocks/>
          </p:cNvSpPr>
          <p:nvPr/>
        </p:nvSpPr>
        <p:spPr>
          <a:xfrm>
            <a:off x="380083" y="1060552"/>
            <a:ext cx="2808312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2250750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2570777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2890804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3980" y="2251465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3980" y="2571492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83980" y="2891519"/>
            <a:ext cx="3180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l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 Placeholder 1"/>
          <p:cNvSpPr txBox="1">
            <a:spLocks/>
          </p:cNvSpPr>
          <p:nvPr/>
        </p:nvSpPr>
        <p:spPr>
          <a:xfrm>
            <a:off x="5979907" y="1059582"/>
            <a:ext cx="2808312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Portfolio </a:t>
            </a:r>
          </a:p>
          <a:p>
            <a:pPr marL="0" indent="0" algn="r"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Rounded Rectangle 7"/>
          <p:cNvSpPr/>
          <p:nvPr/>
        </p:nvSpPr>
        <p:spPr>
          <a:xfrm>
            <a:off x="2825141" y="4093078"/>
            <a:ext cx="263823" cy="456566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CE29"/>
              </a:solidFill>
            </a:endParaRPr>
          </a:p>
        </p:txBody>
      </p:sp>
      <p:sp>
        <p:nvSpPr>
          <p:cNvPr id="31" name="Trapezoid 13"/>
          <p:cNvSpPr/>
          <p:nvPr/>
        </p:nvSpPr>
        <p:spPr>
          <a:xfrm>
            <a:off x="5990068" y="4121368"/>
            <a:ext cx="473043" cy="39998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FCE29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699986" y="3889682"/>
            <a:ext cx="2088233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02842" y="3889682"/>
            <a:ext cx="2088233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9E413439-DA24-400A-B7B0-1E7B9DCD345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57961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 rot="2700000">
            <a:off x="4872379" y="1123264"/>
            <a:ext cx="472578" cy="879828"/>
            <a:chOff x="6783521" y="1654812"/>
            <a:chExt cx="726841" cy="1353205"/>
          </a:xfrm>
        </p:grpSpPr>
        <p:sp>
          <p:nvSpPr>
            <p:cNvPr id="8" name="Freeform 7"/>
            <p:cNvSpPr/>
            <p:nvPr/>
          </p:nvSpPr>
          <p:spPr>
            <a:xfrm>
              <a:off x="6783521" y="1886618"/>
              <a:ext cx="726841" cy="1121399"/>
            </a:xfrm>
            <a:custGeom>
              <a:avLst/>
              <a:gdLst/>
              <a:ahLst/>
              <a:cxnLst/>
              <a:rect l="l" t="t" r="r" b="b"/>
              <a:pathLst>
                <a:path w="726841" h="1121399">
                  <a:moveTo>
                    <a:pt x="236325" y="1049494"/>
                  </a:moveTo>
                  <a:lnTo>
                    <a:pt x="495287" y="1049494"/>
                  </a:lnTo>
                  <a:cubicBezTo>
                    <a:pt x="491080" y="1064561"/>
                    <a:pt x="487966" y="1079199"/>
                    <a:pt x="485273" y="1093187"/>
                  </a:cubicBezTo>
                  <a:lnTo>
                    <a:pt x="245258" y="1092728"/>
                  </a:lnTo>
                  <a:close/>
                  <a:moveTo>
                    <a:pt x="363421" y="203844"/>
                  </a:moveTo>
                  <a:cubicBezTo>
                    <a:pt x="401307" y="203844"/>
                    <a:pt x="432020" y="234557"/>
                    <a:pt x="432020" y="272443"/>
                  </a:cubicBezTo>
                  <a:cubicBezTo>
                    <a:pt x="432020" y="310329"/>
                    <a:pt x="401307" y="341042"/>
                    <a:pt x="363421" y="341042"/>
                  </a:cubicBezTo>
                  <a:cubicBezTo>
                    <a:pt x="325534" y="341042"/>
                    <a:pt x="294821" y="310329"/>
                    <a:pt x="294821" y="272443"/>
                  </a:cubicBezTo>
                  <a:cubicBezTo>
                    <a:pt x="294821" y="234557"/>
                    <a:pt x="325534" y="203844"/>
                    <a:pt x="363421" y="203844"/>
                  </a:cubicBezTo>
                  <a:close/>
                  <a:moveTo>
                    <a:pt x="363421" y="135244"/>
                  </a:moveTo>
                  <a:cubicBezTo>
                    <a:pt x="287648" y="135244"/>
                    <a:pt x="226222" y="196671"/>
                    <a:pt x="226222" y="272443"/>
                  </a:cubicBezTo>
                  <a:cubicBezTo>
                    <a:pt x="226222" y="348216"/>
                    <a:pt x="287648" y="409642"/>
                    <a:pt x="363421" y="409642"/>
                  </a:cubicBezTo>
                  <a:cubicBezTo>
                    <a:pt x="439193" y="409642"/>
                    <a:pt x="500619" y="348216"/>
                    <a:pt x="500619" y="272443"/>
                  </a:cubicBezTo>
                  <a:cubicBezTo>
                    <a:pt x="500619" y="196671"/>
                    <a:pt x="439193" y="135244"/>
                    <a:pt x="363421" y="135244"/>
                  </a:cubicBezTo>
                  <a:close/>
                  <a:moveTo>
                    <a:pt x="196200" y="0"/>
                  </a:moveTo>
                  <a:cubicBezTo>
                    <a:pt x="300307" y="58658"/>
                    <a:pt x="427219" y="59450"/>
                    <a:pt x="531959" y="2129"/>
                  </a:cubicBezTo>
                  <a:cubicBezTo>
                    <a:pt x="645195" y="251105"/>
                    <a:pt x="615578" y="521951"/>
                    <a:pt x="565642" y="749813"/>
                  </a:cubicBezTo>
                  <a:lnTo>
                    <a:pt x="726841" y="904479"/>
                  </a:lnTo>
                  <a:lnTo>
                    <a:pt x="700460" y="1113326"/>
                  </a:lnTo>
                  <a:lnTo>
                    <a:pt x="510728" y="982128"/>
                  </a:lnTo>
                  <a:lnTo>
                    <a:pt x="503274" y="1014651"/>
                  </a:lnTo>
                  <a:lnTo>
                    <a:pt x="228241" y="1014651"/>
                  </a:lnTo>
                  <a:cubicBezTo>
                    <a:pt x="226194" y="1005458"/>
                    <a:pt x="223902" y="996068"/>
                    <a:pt x="221524" y="986461"/>
                  </a:cubicBezTo>
                  <a:lnTo>
                    <a:pt x="26381" y="1121399"/>
                  </a:lnTo>
                  <a:lnTo>
                    <a:pt x="0" y="912552"/>
                  </a:lnTo>
                  <a:lnTo>
                    <a:pt x="162681" y="756465"/>
                  </a:lnTo>
                  <a:lnTo>
                    <a:pt x="163137" y="757906"/>
                  </a:lnTo>
                  <a:lnTo>
                    <a:pt x="165881" y="748957"/>
                  </a:lnTo>
                  <a:cubicBezTo>
                    <a:pt x="117348" y="521774"/>
                    <a:pt x="87568" y="246912"/>
                    <a:pt x="19620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6997804" y="1654812"/>
              <a:ext cx="298274" cy="244742"/>
            </a:xfrm>
            <a:custGeom>
              <a:avLst/>
              <a:gdLst/>
              <a:ahLst/>
              <a:cxnLst/>
              <a:rect l="l" t="t" r="r" b="b"/>
              <a:pathLst>
                <a:path w="298274" h="244742">
                  <a:moveTo>
                    <a:pt x="147328" y="0"/>
                  </a:moveTo>
                  <a:cubicBezTo>
                    <a:pt x="212319" y="65590"/>
                    <a:pt x="261867" y="134854"/>
                    <a:pt x="298274" y="206570"/>
                  </a:cubicBezTo>
                  <a:cubicBezTo>
                    <a:pt x="205418" y="258299"/>
                    <a:pt x="92251" y="257374"/>
                    <a:pt x="0" y="204273"/>
                  </a:cubicBezTo>
                  <a:cubicBezTo>
                    <a:pt x="35363" y="132633"/>
                    <a:pt x="83678" y="64016"/>
                    <a:pt x="1473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34131" y="1828800"/>
            <a:ext cx="3277252" cy="2940710"/>
            <a:chOff x="2875611" y="1828800"/>
            <a:chExt cx="3277252" cy="2940710"/>
          </a:xfrm>
        </p:grpSpPr>
        <p:sp>
          <p:nvSpPr>
            <p:cNvPr id="17" name="Freeform 16"/>
            <p:cNvSpPr/>
            <p:nvPr/>
          </p:nvSpPr>
          <p:spPr>
            <a:xfrm>
              <a:off x="4045306" y="3979468"/>
              <a:ext cx="1411833" cy="790042"/>
            </a:xfrm>
            <a:custGeom>
              <a:avLst/>
              <a:gdLst>
                <a:gd name="connsiteX0" fmla="*/ 1404518 w 1411833"/>
                <a:gd name="connsiteY0" fmla="*/ 585216 h 790042"/>
                <a:gd name="connsiteX1" fmla="*/ 0 w 1411833"/>
                <a:gd name="connsiteY1" fmla="*/ 790042 h 790042"/>
                <a:gd name="connsiteX2" fmla="*/ 1411833 w 1411833"/>
                <a:gd name="connsiteY2" fmla="*/ 0 h 790042"/>
                <a:gd name="connsiteX3" fmla="*/ 1404518 w 1411833"/>
                <a:gd name="connsiteY3" fmla="*/ 585216 h 79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1833" h="790042">
                  <a:moveTo>
                    <a:pt x="1404518" y="585216"/>
                  </a:moveTo>
                  <a:lnTo>
                    <a:pt x="0" y="790042"/>
                  </a:lnTo>
                  <a:lnTo>
                    <a:pt x="1411833" y="0"/>
                  </a:lnTo>
                  <a:cubicBezTo>
                    <a:pt x="1409395" y="195072"/>
                    <a:pt x="1406956" y="390144"/>
                    <a:pt x="1404518" y="58521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889504" y="3130906"/>
              <a:ext cx="2130190" cy="1046074"/>
            </a:xfrm>
            <a:custGeom>
              <a:avLst/>
              <a:gdLst>
                <a:gd name="connsiteX0" fmla="*/ 2143354 w 2305136"/>
                <a:gd name="connsiteY0" fmla="*/ 1457 h 1069476"/>
                <a:gd name="connsiteX1" fmla="*/ 0 w 2305136"/>
                <a:gd name="connsiteY1" fmla="*/ 440369 h 1069476"/>
                <a:gd name="connsiteX2" fmla="*/ 7316 w 2305136"/>
                <a:gd name="connsiteY2" fmla="*/ 1069476 h 1069476"/>
                <a:gd name="connsiteX3" fmla="*/ 2150669 w 2305136"/>
                <a:gd name="connsiteY3" fmla="*/ 593988 h 1069476"/>
                <a:gd name="connsiteX4" fmla="*/ 2143354 w 2305136"/>
                <a:gd name="connsiteY4" fmla="*/ 1457 h 1069476"/>
                <a:gd name="connsiteX0" fmla="*/ 2143354 w 2259633"/>
                <a:gd name="connsiteY0" fmla="*/ 47501 h 1115520"/>
                <a:gd name="connsiteX1" fmla="*/ 0 w 2259633"/>
                <a:gd name="connsiteY1" fmla="*/ 486413 h 1115520"/>
                <a:gd name="connsiteX2" fmla="*/ 7316 w 2259633"/>
                <a:gd name="connsiteY2" fmla="*/ 1115520 h 1115520"/>
                <a:gd name="connsiteX3" fmla="*/ 2150669 w 2259633"/>
                <a:gd name="connsiteY3" fmla="*/ 640032 h 1115520"/>
                <a:gd name="connsiteX4" fmla="*/ 2143354 w 2259633"/>
                <a:gd name="connsiteY4" fmla="*/ 47501 h 1115520"/>
                <a:gd name="connsiteX0" fmla="*/ 2143354 w 2387606"/>
                <a:gd name="connsiteY0" fmla="*/ 47501 h 1115520"/>
                <a:gd name="connsiteX1" fmla="*/ 0 w 2387606"/>
                <a:gd name="connsiteY1" fmla="*/ 486413 h 1115520"/>
                <a:gd name="connsiteX2" fmla="*/ 7316 w 2387606"/>
                <a:gd name="connsiteY2" fmla="*/ 1115520 h 1115520"/>
                <a:gd name="connsiteX3" fmla="*/ 2150669 w 2387606"/>
                <a:gd name="connsiteY3" fmla="*/ 640032 h 1115520"/>
                <a:gd name="connsiteX4" fmla="*/ 2143354 w 2387606"/>
                <a:gd name="connsiteY4" fmla="*/ 47501 h 1115520"/>
                <a:gd name="connsiteX0" fmla="*/ 2143354 w 2335036"/>
                <a:gd name="connsiteY0" fmla="*/ 84198 h 1152217"/>
                <a:gd name="connsiteX1" fmla="*/ 0 w 2335036"/>
                <a:gd name="connsiteY1" fmla="*/ 523110 h 1152217"/>
                <a:gd name="connsiteX2" fmla="*/ 7316 w 2335036"/>
                <a:gd name="connsiteY2" fmla="*/ 1152217 h 1152217"/>
                <a:gd name="connsiteX3" fmla="*/ 2150669 w 2335036"/>
                <a:gd name="connsiteY3" fmla="*/ 676729 h 1152217"/>
                <a:gd name="connsiteX4" fmla="*/ 2143354 w 2335036"/>
                <a:gd name="connsiteY4" fmla="*/ 84198 h 1152217"/>
                <a:gd name="connsiteX0" fmla="*/ 2143354 w 2307818"/>
                <a:gd name="connsiteY0" fmla="*/ 84198 h 1152217"/>
                <a:gd name="connsiteX1" fmla="*/ 0 w 2307818"/>
                <a:gd name="connsiteY1" fmla="*/ 523110 h 1152217"/>
                <a:gd name="connsiteX2" fmla="*/ 7316 w 2307818"/>
                <a:gd name="connsiteY2" fmla="*/ 1152217 h 1152217"/>
                <a:gd name="connsiteX3" fmla="*/ 2150669 w 2307818"/>
                <a:gd name="connsiteY3" fmla="*/ 676729 h 1152217"/>
                <a:gd name="connsiteX4" fmla="*/ 2143354 w 2307818"/>
                <a:gd name="connsiteY4" fmla="*/ 84198 h 1152217"/>
                <a:gd name="connsiteX0" fmla="*/ 2143354 w 2307818"/>
                <a:gd name="connsiteY0" fmla="*/ 0 h 1068019"/>
                <a:gd name="connsiteX1" fmla="*/ 0 w 2307818"/>
                <a:gd name="connsiteY1" fmla="*/ 438912 h 1068019"/>
                <a:gd name="connsiteX2" fmla="*/ 7316 w 2307818"/>
                <a:gd name="connsiteY2" fmla="*/ 1068019 h 1068019"/>
                <a:gd name="connsiteX3" fmla="*/ 2150669 w 2307818"/>
                <a:gd name="connsiteY3" fmla="*/ 592531 h 1068019"/>
                <a:gd name="connsiteX4" fmla="*/ 2143354 w 2307818"/>
                <a:gd name="connsiteY4" fmla="*/ 0 h 1068019"/>
                <a:gd name="connsiteX0" fmla="*/ 2143354 w 2152136"/>
                <a:gd name="connsiteY0" fmla="*/ 0 h 1068019"/>
                <a:gd name="connsiteX1" fmla="*/ 0 w 2152136"/>
                <a:gd name="connsiteY1" fmla="*/ 438912 h 1068019"/>
                <a:gd name="connsiteX2" fmla="*/ 7316 w 2152136"/>
                <a:gd name="connsiteY2" fmla="*/ 1068019 h 1068019"/>
                <a:gd name="connsiteX3" fmla="*/ 2150669 w 2152136"/>
                <a:gd name="connsiteY3" fmla="*/ 592531 h 1068019"/>
                <a:gd name="connsiteX4" fmla="*/ 2143354 w 2152136"/>
                <a:gd name="connsiteY4" fmla="*/ 0 h 1068019"/>
                <a:gd name="connsiteX0" fmla="*/ 2136250 w 2145032"/>
                <a:gd name="connsiteY0" fmla="*/ 0 h 1068019"/>
                <a:gd name="connsiteX1" fmla="*/ 14842 w 2145032"/>
                <a:gd name="connsiteY1" fmla="*/ 438912 h 1068019"/>
                <a:gd name="connsiteX2" fmla="*/ 212 w 2145032"/>
                <a:gd name="connsiteY2" fmla="*/ 1068019 h 1068019"/>
                <a:gd name="connsiteX3" fmla="*/ 2143565 w 2145032"/>
                <a:gd name="connsiteY3" fmla="*/ 592531 h 1068019"/>
                <a:gd name="connsiteX4" fmla="*/ 2136250 w 2145032"/>
                <a:gd name="connsiteY4" fmla="*/ 0 h 1068019"/>
                <a:gd name="connsiteX0" fmla="*/ 2121408 w 2130190"/>
                <a:gd name="connsiteY0" fmla="*/ 0 h 1075334"/>
                <a:gd name="connsiteX1" fmla="*/ 0 w 2130190"/>
                <a:gd name="connsiteY1" fmla="*/ 438912 h 1075334"/>
                <a:gd name="connsiteX2" fmla="*/ 7316 w 2130190"/>
                <a:gd name="connsiteY2" fmla="*/ 1075334 h 1075334"/>
                <a:gd name="connsiteX3" fmla="*/ 2128723 w 2130190"/>
                <a:gd name="connsiteY3" fmla="*/ 592531 h 1075334"/>
                <a:gd name="connsiteX4" fmla="*/ 2121408 w 2130190"/>
                <a:gd name="connsiteY4" fmla="*/ 0 h 1075334"/>
                <a:gd name="connsiteX0" fmla="*/ 2121408 w 2130190"/>
                <a:gd name="connsiteY0" fmla="*/ 0 h 1046074"/>
                <a:gd name="connsiteX1" fmla="*/ 0 w 2130190"/>
                <a:gd name="connsiteY1" fmla="*/ 438912 h 1046074"/>
                <a:gd name="connsiteX2" fmla="*/ 7316 w 2130190"/>
                <a:gd name="connsiteY2" fmla="*/ 1046074 h 1046074"/>
                <a:gd name="connsiteX3" fmla="*/ 2128723 w 2130190"/>
                <a:gd name="connsiteY3" fmla="*/ 592531 h 1046074"/>
                <a:gd name="connsiteX4" fmla="*/ 2121408 w 2130190"/>
                <a:gd name="connsiteY4" fmla="*/ 0 h 1046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0190" h="1046074">
                  <a:moveTo>
                    <a:pt x="2121408" y="0"/>
                  </a:moveTo>
                  <a:cubicBezTo>
                    <a:pt x="1676664" y="86171"/>
                    <a:pt x="714451" y="292608"/>
                    <a:pt x="0" y="438912"/>
                  </a:cubicBezTo>
                  <a:cubicBezTo>
                    <a:pt x="2439" y="648614"/>
                    <a:pt x="4877" y="836372"/>
                    <a:pt x="7316" y="1046074"/>
                  </a:cubicBezTo>
                  <a:lnTo>
                    <a:pt x="2128723" y="592531"/>
                  </a:lnTo>
                  <a:cubicBezTo>
                    <a:pt x="2133599" y="377952"/>
                    <a:pt x="2125065" y="296265"/>
                    <a:pt x="21214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84525" y="2523744"/>
              <a:ext cx="2867558" cy="877824"/>
            </a:xfrm>
            <a:custGeom>
              <a:avLst/>
              <a:gdLst>
                <a:gd name="connsiteX0" fmla="*/ 0 w 2896820"/>
                <a:gd name="connsiteY0" fmla="*/ 292608 h 607162"/>
                <a:gd name="connsiteX1" fmla="*/ 2874874 w 2896820"/>
                <a:gd name="connsiteY1" fmla="*/ 0 h 607162"/>
                <a:gd name="connsiteX2" fmla="*/ 2896820 w 2896820"/>
                <a:gd name="connsiteY2" fmla="*/ 607162 h 607162"/>
                <a:gd name="connsiteX3" fmla="*/ 1770279 w 2896820"/>
                <a:gd name="connsiteY3" fmla="*/ 599846 h 607162"/>
                <a:gd name="connsiteX4" fmla="*/ 0 w 2896820"/>
                <a:gd name="connsiteY4" fmla="*/ 292608 h 607162"/>
                <a:gd name="connsiteX0" fmla="*/ 0 w 2896820"/>
                <a:gd name="connsiteY0" fmla="*/ 292608 h 877824"/>
                <a:gd name="connsiteX1" fmla="*/ 2874874 w 2896820"/>
                <a:gd name="connsiteY1" fmla="*/ 0 h 877824"/>
                <a:gd name="connsiteX2" fmla="*/ 2896820 w 2896820"/>
                <a:gd name="connsiteY2" fmla="*/ 607162 h 877824"/>
                <a:gd name="connsiteX3" fmla="*/ 14631 w 2896820"/>
                <a:gd name="connsiteY3" fmla="*/ 877824 h 877824"/>
                <a:gd name="connsiteX4" fmla="*/ 0 w 2896820"/>
                <a:gd name="connsiteY4" fmla="*/ 292608 h 877824"/>
                <a:gd name="connsiteX0" fmla="*/ 7315 w 2882189"/>
                <a:gd name="connsiteY0" fmla="*/ 292608 h 877824"/>
                <a:gd name="connsiteX1" fmla="*/ 2860243 w 2882189"/>
                <a:gd name="connsiteY1" fmla="*/ 0 h 877824"/>
                <a:gd name="connsiteX2" fmla="*/ 2882189 w 2882189"/>
                <a:gd name="connsiteY2" fmla="*/ 607162 h 877824"/>
                <a:gd name="connsiteX3" fmla="*/ 0 w 2882189"/>
                <a:gd name="connsiteY3" fmla="*/ 877824 h 877824"/>
                <a:gd name="connsiteX4" fmla="*/ 7315 w 2882189"/>
                <a:gd name="connsiteY4" fmla="*/ 292608 h 877824"/>
                <a:gd name="connsiteX0" fmla="*/ 7315 w 2867558"/>
                <a:gd name="connsiteY0" fmla="*/ 292608 h 877824"/>
                <a:gd name="connsiteX1" fmla="*/ 2860243 w 2867558"/>
                <a:gd name="connsiteY1" fmla="*/ 0 h 877824"/>
                <a:gd name="connsiteX2" fmla="*/ 2867558 w 2867558"/>
                <a:gd name="connsiteY2" fmla="*/ 607162 h 877824"/>
                <a:gd name="connsiteX3" fmla="*/ 0 w 2867558"/>
                <a:gd name="connsiteY3" fmla="*/ 877824 h 877824"/>
                <a:gd name="connsiteX4" fmla="*/ 7315 w 2867558"/>
                <a:gd name="connsiteY4" fmla="*/ 292608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7558" h="877824">
                  <a:moveTo>
                    <a:pt x="7315" y="292608"/>
                  </a:moveTo>
                  <a:lnTo>
                    <a:pt x="2860243" y="0"/>
                  </a:lnTo>
                  <a:cubicBezTo>
                    <a:pt x="2862681" y="202387"/>
                    <a:pt x="2865120" y="404775"/>
                    <a:pt x="2867558" y="607162"/>
                  </a:cubicBezTo>
                  <a:lnTo>
                    <a:pt x="0" y="877824"/>
                  </a:lnTo>
                  <a:cubicBezTo>
                    <a:pt x="2438" y="682752"/>
                    <a:pt x="4877" y="487680"/>
                    <a:pt x="7315" y="29260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Parallelogram 9"/>
            <p:cNvSpPr/>
            <p:nvPr/>
          </p:nvSpPr>
          <p:spPr>
            <a:xfrm rot="5400000">
              <a:off x="4368447" y="133514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 rot="5400000">
              <a:off x="3705034" y="2397247"/>
              <a:ext cx="899112" cy="1754156"/>
            </a:xfrm>
            <a:prstGeom prst="parallelogram">
              <a:avLst>
                <a:gd name="adj" fmla="val 344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 rot="5400000">
              <a:off x="3680170" y="2775303"/>
              <a:ext cx="979857" cy="2588975"/>
            </a:xfrm>
            <a:prstGeom prst="parallelogram">
              <a:avLst>
                <a:gd name="adj" fmla="val 3769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562502" y="1828800"/>
              <a:ext cx="1199693" cy="460858"/>
            </a:xfrm>
            <a:custGeom>
              <a:avLst/>
              <a:gdLst>
                <a:gd name="connsiteX0" fmla="*/ 1089965 w 1199693"/>
                <a:gd name="connsiteY0" fmla="*/ 0 h 460858"/>
                <a:gd name="connsiteX1" fmla="*/ 0 w 1199693"/>
                <a:gd name="connsiteY1" fmla="*/ 307238 h 460858"/>
                <a:gd name="connsiteX2" fmla="*/ 1016813 w 1199693"/>
                <a:gd name="connsiteY2" fmla="*/ 460858 h 460858"/>
                <a:gd name="connsiteX3" fmla="*/ 1199693 w 1199693"/>
                <a:gd name="connsiteY3" fmla="*/ 117043 h 460858"/>
                <a:gd name="connsiteX4" fmla="*/ 1089965 w 1199693"/>
                <a:gd name="connsiteY4" fmla="*/ 0 h 460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9693" h="460858">
                  <a:moveTo>
                    <a:pt x="1089965" y="0"/>
                  </a:moveTo>
                  <a:lnTo>
                    <a:pt x="0" y="307238"/>
                  </a:lnTo>
                  <a:lnTo>
                    <a:pt x="1016813" y="460858"/>
                  </a:lnTo>
                  <a:lnTo>
                    <a:pt x="1199693" y="117043"/>
                  </a:lnTo>
                  <a:lnTo>
                    <a:pt x="108996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0112" y="3186915"/>
            <a:ext cx="2539483" cy="863358"/>
            <a:chOff x="803640" y="3362835"/>
            <a:chExt cx="2059657" cy="863358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24405" y="1851670"/>
            <a:ext cx="2539483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0843" y="3415082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 Placeholder 13"/>
          <p:cNvSpPr txBox="1">
            <a:spLocks/>
          </p:cNvSpPr>
          <p:nvPr/>
        </p:nvSpPr>
        <p:spPr>
          <a:xfrm rot="458666">
            <a:off x="3315866" y="3804253"/>
            <a:ext cx="1853006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 Placeholder 13"/>
          <p:cNvSpPr txBox="1">
            <a:spLocks/>
          </p:cNvSpPr>
          <p:nvPr/>
        </p:nvSpPr>
        <p:spPr>
          <a:xfrm rot="583725">
            <a:off x="3253609" y="2997653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Designed</a:t>
            </a:r>
          </a:p>
        </p:txBody>
      </p:sp>
      <p:sp>
        <p:nvSpPr>
          <p:cNvPr id="31" name="Text Placeholder 13"/>
          <p:cNvSpPr txBox="1">
            <a:spLocks/>
          </p:cNvSpPr>
          <p:nvPr/>
        </p:nvSpPr>
        <p:spPr>
          <a:xfrm rot="500431">
            <a:off x="4022776" y="2374257"/>
            <a:ext cx="1837115" cy="53455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</a:t>
            </a:r>
          </a:p>
        </p:txBody>
      </p:sp>
    </p:spTree>
    <p:extLst>
      <p:ext uri="{BB962C8B-B14F-4D97-AF65-F5344CB8AC3E}">
        <p14:creationId xmlns:p14="http://schemas.microsoft.com/office/powerpoint/2010/main" val="222382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08EB56C-9A0B-41E9-B126-213F9538CD4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6" name="Group 5"/>
          <p:cNvGrpSpPr/>
          <p:nvPr/>
        </p:nvGrpSpPr>
        <p:grpSpPr>
          <a:xfrm>
            <a:off x="6164127" y="1891425"/>
            <a:ext cx="2592288" cy="863358"/>
            <a:chOff x="803640" y="3362835"/>
            <a:chExt cx="2059657" cy="863358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" name="Text Placeholder 1"/>
          <p:cNvSpPr txBox="1">
            <a:spLocks/>
          </p:cNvSpPr>
          <p:nvPr/>
        </p:nvSpPr>
        <p:spPr>
          <a:xfrm>
            <a:off x="2159732" y="3227224"/>
            <a:ext cx="4824536" cy="12243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Presentation</a:t>
            </a:r>
          </a:p>
          <a:p>
            <a:pPr marL="0" indent="0" algn="ctr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445160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</a:p>
        </p:txBody>
      </p:sp>
      <p:sp>
        <p:nvSpPr>
          <p:cNvPr id="11" name="Frame 10"/>
          <p:cNvSpPr/>
          <p:nvPr/>
        </p:nvSpPr>
        <p:spPr>
          <a:xfrm>
            <a:off x="224644" y="188136"/>
            <a:ext cx="8694712" cy="2700301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2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914092" y="1610939"/>
            <a:ext cx="972000" cy="972000"/>
            <a:chOff x="4914092" y="1771869"/>
            <a:chExt cx="972000" cy="972000"/>
          </a:xfrm>
        </p:grpSpPr>
        <p:sp>
          <p:nvSpPr>
            <p:cNvPr id="8" name="Rectangle 7"/>
            <p:cNvSpPr/>
            <p:nvPr/>
          </p:nvSpPr>
          <p:spPr>
            <a:xfrm>
              <a:off x="4914092" y="177186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04048" y="1861825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62030" y="2151194"/>
            <a:ext cx="972000" cy="972000"/>
            <a:chOff x="4362030" y="2312124"/>
            <a:chExt cx="972000" cy="972000"/>
          </a:xfrm>
        </p:grpSpPr>
        <p:sp>
          <p:nvSpPr>
            <p:cNvPr id="7" name="Rectangle 6"/>
            <p:cNvSpPr/>
            <p:nvPr/>
          </p:nvSpPr>
          <p:spPr>
            <a:xfrm>
              <a:off x="4362030" y="2312124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51986" y="2402080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09969" y="2691449"/>
            <a:ext cx="972000" cy="972000"/>
            <a:chOff x="3809969" y="2852379"/>
            <a:chExt cx="972000" cy="972000"/>
          </a:xfrm>
        </p:grpSpPr>
        <p:sp>
          <p:nvSpPr>
            <p:cNvPr id="6" name="Rectangle 5"/>
            <p:cNvSpPr/>
            <p:nvPr/>
          </p:nvSpPr>
          <p:spPr>
            <a:xfrm>
              <a:off x="3809969" y="2852379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96308" y="2960162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0" name="Block Arc 14"/>
          <p:cNvSpPr/>
          <p:nvPr/>
        </p:nvSpPr>
        <p:spPr>
          <a:xfrm rot="16200000">
            <a:off x="5293630" y="1829775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Rectangle 36"/>
          <p:cNvSpPr/>
          <p:nvPr/>
        </p:nvSpPr>
        <p:spPr>
          <a:xfrm>
            <a:off x="4781969" y="2391254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Rectangle 16"/>
          <p:cNvSpPr/>
          <p:nvPr/>
        </p:nvSpPr>
        <p:spPr>
          <a:xfrm rot="2700000">
            <a:off x="4298921" y="2879439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257908" y="3231705"/>
            <a:ext cx="972000" cy="972000"/>
            <a:chOff x="3257908" y="3392635"/>
            <a:chExt cx="972000" cy="972000"/>
          </a:xfrm>
        </p:grpSpPr>
        <p:sp>
          <p:nvSpPr>
            <p:cNvPr id="4" name="Rectangle 3"/>
            <p:cNvSpPr/>
            <p:nvPr/>
          </p:nvSpPr>
          <p:spPr>
            <a:xfrm>
              <a:off x="3257908" y="3392635"/>
              <a:ext cx="972000" cy="972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47864" y="3482591"/>
              <a:ext cx="792088" cy="79208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Rounded Rectangle 27"/>
          <p:cNvSpPr/>
          <p:nvPr/>
        </p:nvSpPr>
        <p:spPr>
          <a:xfrm>
            <a:off x="3579373" y="359132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331008" y="3772026"/>
            <a:ext cx="2592288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65254" y="2812892"/>
            <a:ext cx="2592288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51619" y="2314091"/>
            <a:ext cx="2592288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55742" y="1233581"/>
            <a:ext cx="2592288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477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1435973"/>
            <a:ext cx="194421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E08AE788-70A3-482C-ADAE-16A50CE4E8E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B011B8A-0C8A-44F1-9A0A-0114FCE504D2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4E5C4241-CE70-4F76-A7C1-CBDA67917B3D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F88ED6E0-3EAB-4F26-924F-9BB185F04661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4E89160-9A36-476D-B617-1F6C4BF355DF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16" name="그림 개체 틀 15">
            <a:extLst>
              <a:ext uri="{FF2B5EF4-FFF2-40B4-BE49-F238E27FC236}">
                <a16:creationId xmlns:a16="http://schemas.microsoft.com/office/drawing/2014/main" id="{017EDE49-9390-412A-B0D4-279DB594BF79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18" name="그림 개체 틀 17">
            <a:extLst>
              <a:ext uri="{FF2B5EF4-FFF2-40B4-BE49-F238E27FC236}">
                <a16:creationId xmlns:a16="http://schemas.microsoft.com/office/drawing/2014/main" id="{B768DA26-D3FF-4B89-BD97-A0D8A0C082A9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20" name="그림 개체 틀 19">
            <a:extLst>
              <a:ext uri="{FF2B5EF4-FFF2-40B4-BE49-F238E27FC236}">
                <a16:creationId xmlns:a16="http://schemas.microsoft.com/office/drawing/2014/main" id="{74F5D7DF-A820-4464-B6C6-D39A3A07CEAD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3391549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그룹 309">
            <a:extLst>
              <a:ext uri="{FF2B5EF4-FFF2-40B4-BE49-F238E27FC236}">
                <a16:creationId xmlns:a16="http://schemas.microsoft.com/office/drawing/2014/main" id="{442A3511-473C-4E64-A1C0-162D0E9CCFAC}"/>
              </a:ext>
            </a:extLst>
          </p:cNvPr>
          <p:cNvGrpSpPr/>
          <p:nvPr/>
        </p:nvGrpSpPr>
        <p:grpSpPr>
          <a:xfrm>
            <a:off x="1198766" y="882998"/>
            <a:ext cx="6789574" cy="3960930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11" name="Freeform 8">
              <a:extLst>
                <a:ext uri="{FF2B5EF4-FFF2-40B4-BE49-F238E27FC236}">
                  <a16:creationId xmlns:a16="http://schemas.microsoft.com/office/drawing/2014/main" id="{186557A1-9B3F-4230-99A1-1C21B60D32E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2" name="Freeform 9">
              <a:extLst>
                <a:ext uri="{FF2B5EF4-FFF2-40B4-BE49-F238E27FC236}">
                  <a16:creationId xmlns:a16="http://schemas.microsoft.com/office/drawing/2014/main" id="{26EFD36D-B257-4B96-83ED-86A760A8947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3" name="Freeform 10">
              <a:extLst>
                <a:ext uri="{FF2B5EF4-FFF2-40B4-BE49-F238E27FC236}">
                  <a16:creationId xmlns:a16="http://schemas.microsoft.com/office/drawing/2014/main" id="{3E364762-B904-4A35-AC70-0A9705400E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4" name="Freeform 11">
              <a:extLst>
                <a:ext uri="{FF2B5EF4-FFF2-40B4-BE49-F238E27FC236}">
                  <a16:creationId xmlns:a16="http://schemas.microsoft.com/office/drawing/2014/main" id="{0A0E1EFD-DFA2-43D3-86F4-EC15E8D3D9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03518" y="2026884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090478" y="2285046"/>
            <a:ext cx="978408" cy="48463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83846" y="2025556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5070806" y="2283718"/>
            <a:ext cx="978408" cy="484632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64174" y="2024228"/>
            <a:ext cx="972000" cy="972000"/>
          </a:xfrm>
          <a:prstGeom prst="rect">
            <a:avLst/>
          </a:prstGeom>
          <a:noFill/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16818" y="2215372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7146" y="2220496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7474" y="2225620"/>
            <a:ext cx="745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761425" y="3032340"/>
            <a:ext cx="1656184" cy="1483626"/>
            <a:chOff x="803640" y="3362835"/>
            <a:chExt cx="2059657" cy="1483626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741754" y="3032340"/>
            <a:ext cx="1656184" cy="1483626"/>
            <a:chOff x="803640" y="3362835"/>
            <a:chExt cx="2059657" cy="1483626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722083" y="3032340"/>
            <a:ext cx="1656184" cy="1483626"/>
            <a:chOff x="803640" y="3362835"/>
            <a:chExt cx="2059657" cy="1483626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646132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3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0" y="48351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60504" y="138369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63981" y="1447862"/>
            <a:ext cx="5040560" cy="559668"/>
            <a:chOff x="2175371" y="1762964"/>
            <a:chExt cx="5040560" cy="559668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" name="Chevron 11"/>
          <p:cNvSpPr/>
          <p:nvPr/>
        </p:nvSpPr>
        <p:spPr>
          <a:xfrm rot="16200000">
            <a:off x="2096802" y="125013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39223" y="134144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060504" y="224940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263981" y="2313572"/>
            <a:ext cx="5040560" cy="559668"/>
            <a:chOff x="2175371" y="1762964"/>
            <a:chExt cx="5040560" cy="559668"/>
          </a:xfrm>
        </p:grpSpPr>
        <p:sp>
          <p:nvSpPr>
            <p:cNvPr id="33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" name="Chevron 30"/>
          <p:cNvSpPr/>
          <p:nvPr/>
        </p:nvSpPr>
        <p:spPr>
          <a:xfrm rot="16200000">
            <a:off x="2096802" y="211584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39223" y="220715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60504" y="311511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263981" y="3179282"/>
            <a:ext cx="5040560" cy="559668"/>
            <a:chOff x="2175371" y="1762964"/>
            <a:chExt cx="5040560" cy="559668"/>
          </a:xfrm>
        </p:grpSpPr>
        <p:sp>
          <p:nvSpPr>
            <p:cNvPr id="40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Chevron 37"/>
          <p:cNvSpPr/>
          <p:nvPr/>
        </p:nvSpPr>
        <p:spPr>
          <a:xfrm rot="16200000">
            <a:off x="2096802" y="298155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39223" y="307286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60504" y="398082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263981" y="4044992"/>
            <a:ext cx="5040560" cy="559668"/>
            <a:chOff x="2175371" y="1762964"/>
            <a:chExt cx="5040560" cy="559668"/>
          </a:xfrm>
        </p:grpSpPr>
        <p:sp>
          <p:nvSpPr>
            <p:cNvPr id="47" name="TextBox 10"/>
            <p:cNvSpPr txBox="1"/>
            <p:nvPr/>
          </p:nvSpPr>
          <p:spPr bwMode="auto">
            <a:xfrm>
              <a:off x="2175371" y="1762964"/>
              <a:ext cx="5040560" cy="322659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2175371" y="2032239"/>
              <a:ext cx="5040560" cy="290393"/>
            </a:xfrm>
            <a:prstGeom prst="round2Same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Chevron 44"/>
          <p:cNvSpPr/>
          <p:nvPr/>
        </p:nvSpPr>
        <p:spPr>
          <a:xfrm rot="16200000">
            <a:off x="2096802" y="384726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39223" y="393857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50321"/>
              </p:ext>
            </p:extLst>
          </p:nvPr>
        </p:nvGraphicFramePr>
        <p:xfrm>
          <a:off x="759069" y="1251304"/>
          <a:ext cx="1820560" cy="3406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79832"/>
              </p:ext>
            </p:extLst>
          </p:nvPr>
        </p:nvGraphicFramePr>
        <p:xfrm>
          <a:off x="2686069" y="1251304"/>
          <a:ext cx="1820560" cy="3406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067861"/>
              </p:ext>
            </p:extLst>
          </p:nvPr>
        </p:nvGraphicFramePr>
        <p:xfrm>
          <a:off x="4613069" y="1251304"/>
          <a:ext cx="1820560" cy="3406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060013"/>
              </p:ext>
            </p:extLst>
          </p:nvPr>
        </p:nvGraphicFramePr>
        <p:xfrm>
          <a:off x="6540069" y="1251304"/>
          <a:ext cx="1820560" cy="3406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PowerPoint 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endParaRPr lang="ko-KR" altLang="en-US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You can simply impress your audience and add a unique zing and appeal to your Presentations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>
                        <a:lnSpc>
                          <a:spcPct val="0"/>
                        </a:lnSpc>
                      </a:pPr>
                      <a:endParaRPr lang="ko-KR" altLang="en-US" kern="100" spc="0" baseline="0" dirty="0"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kern="100" spc="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Block Arc 14"/>
          <p:cNvSpPr/>
          <p:nvPr/>
        </p:nvSpPr>
        <p:spPr>
          <a:xfrm rot="16200000">
            <a:off x="1470624" y="1410288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36"/>
          <p:cNvSpPr/>
          <p:nvPr/>
        </p:nvSpPr>
        <p:spPr>
          <a:xfrm>
            <a:off x="5333329" y="1450141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Rectangle 16"/>
          <p:cNvSpPr/>
          <p:nvPr/>
        </p:nvSpPr>
        <p:spPr>
          <a:xfrm rot="2700000">
            <a:off x="7338069" y="1364371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ounded Rectangle 27"/>
          <p:cNvSpPr/>
          <p:nvPr/>
        </p:nvSpPr>
        <p:spPr>
          <a:xfrm>
            <a:off x="3404203" y="145071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647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9"/>
          <p:cNvSpPr>
            <a:spLocks noEditPoints="1"/>
          </p:cNvSpPr>
          <p:nvPr/>
        </p:nvSpPr>
        <p:spPr bwMode="auto">
          <a:xfrm>
            <a:off x="3635896" y="1275606"/>
            <a:ext cx="5328592" cy="3263297"/>
          </a:xfrm>
          <a:custGeom>
            <a:avLst/>
            <a:gdLst>
              <a:gd name="T0" fmla="*/ 3609 w 5720"/>
              <a:gd name="T1" fmla="*/ 2874 h 3503"/>
              <a:gd name="T2" fmla="*/ 5106 w 5720"/>
              <a:gd name="T3" fmla="*/ 1874 h 3503"/>
              <a:gd name="T4" fmla="*/ 5015 w 5720"/>
              <a:gd name="T5" fmla="*/ 1600 h 3503"/>
              <a:gd name="T6" fmla="*/ 5022 w 5720"/>
              <a:gd name="T7" fmla="*/ 1512 h 3503"/>
              <a:gd name="T8" fmla="*/ 4997 w 5720"/>
              <a:gd name="T9" fmla="*/ 1441 h 3503"/>
              <a:gd name="T10" fmla="*/ 3851 w 5720"/>
              <a:gd name="T11" fmla="*/ 701 h 3503"/>
              <a:gd name="T12" fmla="*/ 3740 w 5720"/>
              <a:gd name="T13" fmla="*/ 838 h 3503"/>
              <a:gd name="T14" fmla="*/ 3769 w 5720"/>
              <a:gd name="T15" fmla="*/ 1236 h 3503"/>
              <a:gd name="T16" fmla="*/ 3844 w 5720"/>
              <a:gd name="T17" fmla="*/ 954 h 3503"/>
              <a:gd name="T18" fmla="*/ 298 w 5720"/>
              <a:gd name="T19" fmla="*/ 240 h 3503"/>
              <a:gd name="T20" fmla="*/ 466 w 5720"/>
              <a:gd name="T21" fmla="*/ 185 h 3503"/>
              <a:gd name="T22" fmla="*/ 2104 w 5720"/>
              <a:gd name="T23" fmla="*/ 283 h 3503"/>
              <a:gd name="T24" fmla="*/ 3060 w 5720"/>
              <a:gd name="T25" fmla="*/ 354 h 3503"/>
              <a:gd name="T26" fmla="*/ 3537 w 5720"/>
              <a:gd name="T27" fmla="*/ 438 h 3503"/>
              <a:gd name="T28" fmla="*/ 3411 w 5720"/>
              <a:gd name="T29" fmla="*/ 594 h 3503"/>
              <a:gd name="T30" fmla="*/ 3731 w 5720"/>
              <a:gd name="T31" fmla="*/ 598 h 3503"/>
              <a:gd name="T32" fmla="*/ 4077 w 5720"/>
              <a:gd name="T33" fmla="*/ 643 h 3503"/>
              <a:gd name="T34" fmla="*/ 4128 w 5720"/>
              <a:gd name="T35" fmla="*/ 929 h 3503"/>
              <a:gd name="T36" fmla="*/ 4293 w 5720"/>
              <a:gd name="T37" fmla="*/ 1105 h 3503"/>
              <a:gd name="T38" fmla="*/ 4375 w 5720"/>
              <a:gd name="T39" fmla="*/ 1229 h 3503"/>
              <a:gd name="T40" fmla="*/ 4866 w 5720"/>
              <a:gd name="T41" fmla="*/ 800 h 3503"/>
              <a:gd name="T42" fmla="*/ 5313 w 5720"/>
              <a:gd name="T43" fmla="*/ 440 h 3503"/>
              <a:gd name="T44" fmla="*/ 5424 w 5720"/>
              <a:gd name="T45" fmla="*/ 127 h 3503"/>
              <a:gd name="T46" fmla="*/ 5678 w 5720"/>
              <a:gd name="T47" fmla="*/ 376 h 3503"/>
              <a:gd name="T48" fmla="*/ 5551 w 5720"/>
              <a:gd name="T49" fmla="*/ 600 h 3503"/>
              <a:gd name="T50" fmla="*/ 5446 w 5720"/>
              <a:gd name="T51" fmla="*/ 838 h 3503"/>
              <a:gd name="T52" fmla="*/ 5482 w 5720"/>
              <a:gd name="T53" fmla="*/ 970 h 3503"/>
              <a:gd name="T54" fmla="*/ 5197 w 5720"/>
              <a:gd name="T55" fmla="*/ 1183 h 3503"/>
              <a:gd name="T56" fmla="*/ 5140 w 5720"/>
              <a:gd name="T57" fmla="*/ 1434 h 3503"/>
              <a:gd name="T58" fmla="*/ 5155 w 5720"/>
              <a:gd name="T59" fmla="*/ 1538 h 3503"/>
              <a:gd name="T60" fmla="*/ 5073 w 5720"/>
              <a:gd name="T61" fmla="*/ 1600 h 3503"/>
              <a:gd name="T62" fmla="*/ 5064 w 5720"/>
              <a:gd name="T63" fmla="*/ 1701 h 3503"/>
              <a:gd name="T64" fmla="*/ 5133 w 5720"/>
              <a:gd name="T65" fmla="*/ 1976 h 3503"/>
              <a:gd name="T66" fmla="*/ 5048 w 5720"/>
              <a:gd name="T67" fmla="*/ 2083 h 3503"/>
              <a:gd name="T68" fmla="*/ 4797 w 5720"/>
              <a:gd name="T69" fmla="*/ 2347 h 3503"/>
              <a:gd name="T70" fmla="*/ 4669 w 5720"/>
              <a:gd name="T71" fmla="*/ 2505 h 3503"/>
              <a:gd name="T72" fmla="*/ 4768 w 5720"/>
              <a:gd name="T73" fmla="*/ 2923 h 3503"/>
              <a:gd name="T74" fmla="*/ 4909 w 5720"/>
              <a:gd name="T75" fmla="*/ 3414 h 3503"/>
              <a:gd name="T76" fmla="*/ 4702 w 5720"/>
              <a:gd name="T77" fmla="*/ 3350 h 3503"/>
              <a:gd name="T78" fmla="*/ 4549 w 5720"/>
              <a:gd name="T79" fmla="*/ 3112 h 3503"/>
              <a:gd name="T80" fmla="*/ 4197 w 5720"/>
              <a:gd name="T81" fmla="*/ 2905 h 3503"/>
              <a:gd name="T82" fmla="*/ 3875 w 5720"/>
              <a:gd name="T83" fmla="*/ 2863 h 3503"/>
              <a:gd name="T84" fmla="*/ 3706 w 5720"/>
              <a:gd name="T85" fmla="*/ 2885 h 3503"/>
              <a:gd name="T86" fmla="*/ 3713 w 5720"/>
              <a:gd name="T87" fmla="*/ 2952 h 3503"/>
              <a:gd name="T88" fmla="*/ 3733 w 5720"/>
              <a:gd name="T89" fmla="*/ 3043 h 3503"/>
              <a:gd name="T90" fmla="*/ 3582 w 5720"/>
              <a:gd name="T91" fmla="*/ 3038 h 3503"/>
              <a:gd name="T92" fmla="*/ 3326 w 5720"/>
              <a:gd name="T93" fmla="*/ 2989 h 3503"/>
              <a:gd name="T94" fmla="*/ 2886 w 5720"/>
              <a:gd name="T95" fmla="*/ 3140 h 3503"/>
              <a:gd name="T96" fmla="*/ 2855 w 5720"/>
              <a:gd name="T97" fmla="*/ 3160 h 3503"/>
              <a:gd name="T98" fmla="*/ 2758 w 5720"/>
              <a:gd name="T99" fmla="*/ 3334 h 3503"/>
              <a:gd name="T100" fmla="*/ 2657 w 5720"/>
              <a:gd name="T101" fmla="*/ 3458 h 3503"/>
              <a:gd name="T102" fmla="*/ 2264 w 5720"/>
              <a:gd name="T103" fmla="*/ 2936 h 3503"/>
              <a:gd name="T104" fmla="*/ 1884 w 5720"/>
              <a:gd name="T105" fmla="*/ 2901 h 3503"/>
              <a:gd name="T106" fmla="*/ 1378 w 5720"/>
              <a:gd name="T107" fmla="*/ 2652 h 3503"/>
              <a:gd name="T108" fmla="*/ 577 w 5720"/>
              <a:gd name="T109" fmla="*/ 2358 h 3503"/>
              <a:gd name="T110" fmla="*/ 344 w 5720"/>
              <a:gd name="T111" fmla="*/ 2047 h 3503"/>
              <a:gd name="T112" fmla="*/ 111 w 5720"/>
              <a:gd name="T113" fmla="*/ 1700 h 3503"/>
              <a:gd name="T114" fmla="*/ 84 w 5720"/>
              <a:gd name="T115" fmla="*/ 1530 h 3503"/>
              <a:gd name="T116" fmla="*/ 31 w 5720"/>
              <a:gd name="T117" fmla="*/ 1225 h 3503"/>
              <a:gd name="T118" fmla="*/ 98 w 5720"/>
              <a:gd name="T119" fmla="*/ 841 h 3503"/>
              <a:gd name="T120" fmla="*/ 280 w 5720"/>
              <a:gd name="T121" fmla="*/ 278 h 3503"/>
              <a:gd name="T122" fmla="*/ 433 w 5720"/>
              <a:gd name="T123" fmla="*/ 107 h 3503"/>
              <a:gd name="T124" fmla="*/ 466 w 5720"/>
              <a:gd name="T125" fmla="*/ 92 h 3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720" h="3503">
                <a:moveTo>
                  <a:pt x="3058" y="2983"/>
                </a:moveTo>
                <a:lnTo>
                  <a:pt x="3055" y="2989"/>
                </a:lnTo>
                <a:lnTo>
                  <a:pt x="3049" y="2992"/>
                </a:lnTo>
                <a:lnTo>
                  <a:pt x="3046" y="2996"/>
                </a:lnTo>
                <a:lnTo>
                  <a:pt x="3044" y="2998"/>
                </a:lnTo>
                <a:lnTo>
                  <a:pt x="3040" y="3000"/>
                </a:lnTo>
                <a:lnTo>
                  <a:pt x="3038" y="3003"/>
                </a:lnTo>
                <a:lnTo>
                  <a:pt x="3044" y="3009"/>
                </a:lnTo>
                <a:lnTo>
                  <a:pt x="3048" y="3016"/>
                </a:lnTo>
                <a:lnTo>
                  <a:pt x="3049" y="3023"/>
                </a:lnTo>
                <a:lnTo>
                  <a:pt x="3062" y="3020"/>
                </a:lnTo>
                <a:lnTo>
                  <a:pt x="3058" y="3009"/>
                </a:lnTo>
                <a:lnTo>
                  <a:pt x="3057" y="2998"/>
                </a:lnTo>
                <a:lnTo>
                  <a:pt x="3058" y="2989"/>
                </a:lnTo>
                <a:lnTo>
                  <a:pt x="3058" y="2983"/>
                </a:lnTo>
                <a:close/>
                <a:moveTo>
                  <a:pt x="4769" y="2972"/>
                </a:moveTo>
                <a:lnTo>
                  <a:pt x="4769" y="2976"/>
                </a:lnTo>
                <a:lnTo>
                  <a:pt x="4775" y="2981"/>
                </a:lnTo>
                <a:lnTo>
                  <a:pt x="4777" y="2987"/>
                </a:lnTo>
                <a:lnTo>
                  <a:pt x="4782" y="2992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4" y="2994"/>
                </a:lnTo>
                <a:lnTo>
                  <a:pt x="4786" y="2996"/>
                </a:lnTo>
                <a:lnTo>
                  <a:pt x="4786" y="2972"/>
                </a:lnTo>
                <a:lnTo>
                  <a:pt x="4769" y="2972"/>
                </a:lnTo>
                <a:close/>
                <a:moveTo>
                  <a:pt x="3617" y="2861"/>
                </a:moveTo>
                <a:lnTo>
                  <a:pt x="3613" y="2869"/>
                </a:lnTo>
                <a:lnTo>
                  <a:pt x="3609" y="2874"/>
                </a:lnTo>
                <a:lnTo>
                  <a:pt x="3604" y="2880"/>
                </a:lnTo>
                <a:lnTo>
                  <a:pt x="3597" y="2885"/>
                </a:lnTo>
                <a:lnTo>
                  <a:pt x="3597" y="2889"/>
                </a:lnTo>
                <a:lnTo>
                  <a:pt x="3637" y="2889"/>
                </a:lnTo>
                <a:lnTo>
                  <a:pt x="3640" y="2887"/>
                </a:lnTo>
                <a:lnTo>
                  <a:pt x="3642" y="2885"/>
                </a:lnTo>
                <a:lnTo>
                  <a:pt x="3648" y="2885"/>
                </a:lnTo>
                <a:lnTo>
                  <a:pt x="3653" y="2885"/>
                </a:lnTo>
                <a:lnTo>
                  <a:pt x="3655" y="2881"/>
                </a:lnTo>
                <a:lnTo>
                  <a:pt x="3657" y="2880"/>
                </a:lnTo>
                <a:lnTo>
                  <a:pt x="3658" y="2880"/>
                </a:lnTo>
                <a:lnTo>
                  <a:pt x="3660" y="2876"/>
                </a:lnTo>
                <a:lnTo>
                  <a:pt x="3660" y="2872"/>
                </a:lnTo>
                <a:lnTo>
                  <a:pt x="3648" y="2870"/>
                </a:lnTo>
                <a:lnTo>
                  <a:pt x="3638" y="2867"/>
                </a:lnTo>
                <a:lnTo>
                  <a:pt x="3629" y="2863"/>
                </a:lnTo>
                <a:lnTo>
                  <a:pt x="3617" y="2861"/>
                </a:lnTo>
                <a:close/>
                <a:moveTo>
                  <a:pt x="3875" y="2803"/>
                </a:moveTo>
                <a:lnTo>
                  <a:pt x="3875" y="2807"/>
                </a:lnTo>
                <a:lnTo>
                  <a:pt x="3875" y="2809"/>
                </a:lnTo>
                <a:lnTo>
                  <a:pt x="3877" y="2810"/>
                </a:lnTo>
                <a:lnTo>
                  <a:pt x="3877" y="2812"/>
                </a:lnTo>
                <a:lnTo>
                  <a:pt x="3878" y="2814"/>
                </a:lnTo>
                <a:lnTo>
                  <a:pt x="3878" y="2803"/>
                </a:lnTo>
                <a:lnTo>
                  <a:pt x="3875" y="2803"/>
                </a:lnTo>
                <a:close/>
                <a:moveTo>
                  <a:pt x="5124" y="1856"/>
                </a:moveTo>
                <a:lnTo>
                  <a:pt x="5120" y="1861"/>
                </a:lnTo>
                <a:lnTo>
                  <a:pt x="5118" y="1867"/>
                </a:lnTo>
                <a:lnTo>
                  <a:pt x="5115" y="1870"/>
                </a:lnTo>
                <a:lnTo>
                  <a:pt x="5111" y="1872"/>
                </a:lnTo>
                <a:lnTo>
                  <a:pt x="5106" y="1874"/>
                </a:lnTo>
                <a:lnTo>
                  <a:pt x="5100" y="1876"/>
                </a:lnTo>
                <a:lnTo>
                  <a:pt x="5095" y="1880"/>
                </a:lnTo>
                <a:lnTo>
                  <a:pt x="5095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7" y="1881"/>
                </a:lnTo>
                <a:lnTo>
                  <a:pt x="5098" y="1883"/>
                </a:lnTo>
                <a:lnTo>
                  <a:pt x="5098" y="1887"/>
                </a:lnTo>
                <a:lnTo>
                  <a:pt x="5109" y="1880"/>
                </a:lnTo>
                <a:lnTo>
                  <a:pt x="5120" y="1874"/>
                </a:lnTo>
                <a:lnTo>
                  <a:pt x="5135" y="1870"/>
                </a:lnTo>
                <a:lnTo>
                  <a:pt x="5137" y="1874"/>
                </a:lnTo>
                <a:lnTo>
                  <a:pt x="5138" y="1878"/>
                </a:lnTo>
                <a:lnTo>
                  <a:pt x="5140" y="1878"/>
                </a:lnTo>
                <a:lnTo>
                  <a:pt x="5140" y="1880"/>
                </a:lnTo>
                <a:lnTo>
                  <a:pt x="5144" y="1881"/>
                </a:lnTo>
                <a:lnTo>
                  <a:pt x="5148" y="1883"/>
                </a:lnTo>
                <a:lnTo>
                  <a:pt x="5148" y="1870"/>
                </a:lnTo>
                <a:lnTo>
                  <a:pt x="5153" y="1872"/>
                </a:lnTo>
                <a:lnTo>
                  <a:pt x="5157" y="1872"/>
                </a:lnTo>
                <a:lnTo>
                  <a:pt x="5160" y="1874"/>
                </a:lnTo>
                <a:lnTo>
                  <a:pt x="5164" y="1876"/>
                </a:lnTo>
                <a:lnTo>
                  <a:pt x="5160" y="1863"/>
                </a:lnTo>
                <a:lnTo>
                  <a:pt x="5148" y="1863"/>
                </a:lnTo>
                <a:lnTo>
                  <a:pt x="5137" y="1860"/>
                </a:lnTo>
                <a:lnTo>
                  <a:pt x="5124" y="1856"/>
                </a:lnTo>
                <a:close/>
                <a:moveTo>
                  <a:pt x="5011" y="1594"/>
                </a:moveTo>
                <a:lnTo>
                  <a:pt x="5011" y="1596"/>
                </a:lnTo>
                <a:lnTo>
                  <a:pt x="5013" y="1598"/>
                </a:lnTo>
                <a:lnTo>
                  <a:pt x="5015" y="1600"/>
                </a:lnTo>
                <a:lnTo>
                  <a:pt x="5017" y="1600"/>
                </a:lnTo>
                <a:lnTo>
                  <a:pt x="5020" y="1601"/>
                </a:lnTo>
                <a:lnTo>
                  <a:pt x="5020" y="1600"/>
                </a:lnTo>
                <a:lnTo>
                  <a:pt x="5018" y="1598"/>
                </a:lnTo>
                <a:lnTo>
                  <a:pt x="5015" y="1596"/>
                </a:lnTo>
                <a:lnTo>
                  <a:pt x="5013" y="1594"/>
                </a:lnTo>
                <a:lnTo>
                  <a:pt x="5011" y="1594"/>
                </a:lnTo>
                <a:close/>
                <a:moveTo>
                  <a:pt x="120" y="1520"/>
                </a:moveTo>
                <a:lnTo>
                  <a:pt x="120" y="1523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7"/>
                </a:lnTo>
                <a:lnTo>
                  <a:pt x="118" y="1529"/>
                </a:lnTo>
                <a:lnTo>
                  <a:pt x="120" y="1530"/>
                </a:lnTo>
                <a:lnTo>
                  <a:pt x="122" y="1534"/>
                </a:lnTo>
                <a:lnTo>
                  <a:pt x="124" y="1536"/>
                </a:lnTo>
                <a:lnTo>
                  <a:pt x="126" y="1538"/>
                </a:lnTo>
                <a:lnTo>
                  <a:pt x="128" y="1540"/>
                </a:lnTo>
                <a:lnTo>
                  <a:pt x="128" y="1534"/>
                </a:lnTo>
                <a:lnTo>
                  <a:pt x="126" y="1530"/>
                </a:lnTo>
                <a:lnTo>
                  <a:pt x="126" y="1527"/>
                </a:lnTo>
                <a:lnTo>
                  <a:pt x="126" y="1525"/>
                </a:lnTo>
                <a:lnTo>
                  <a:pt x="124" y="1523"/>
                </a:lnTo>
                <a:lnTo>
                  <a:pt x="120" y="1520"/>
                </a:lnTo>
                <a:close/>
                <a:moveTo>
                  <a:pt x="5017" y="1509"/>
                </a:moveTo>
                <a:lnTo>
                  <a:pt x="5018" y="1510"/>
                </a:lnTo>
                <a:lnTo>
                  <a:pt x="5018" y="1510"/>
                </a:lnTo>
                <a:lnTo>
                  <a:pt x="5020" y="1512"/>
                </a:lnTo>
                <a:lnTo>
                  <a:pt x="5020" y="1512"/>
                </a:lnTo>
                <a:lnTo>
                  <a:pt x="5024" y="1512"/>
                </a:lnTo>
                <a:lnTo>
                  <a:pt x="5022" y="1512"/>
                </a:lnTo>
                <a:lnTo>
                  <a:pt x="5022" y="1510"/>
                </a:lnTo>
                <a:lnTo>
                  <a:pt x="5020" y="1510"/>
                </a:lnTo>
                <a:lnTo>
                  <a:pt x="5018" y="1510"/>
                </a:lnTo>
                <a:lnTo>
                  <a:pt x="5017" y="1509"/>
                </a:lnTo>
                <a:close/>
                <a:moveTo>
                  <a:pt x="4991" y="1492"/>
                </a:moveTo>
                <a:lnTo>
                  <a:pt x="4995" y="1510"/>
                </a:lnTo>
                <a:lnTo>
                  <a:pt x="5000" y="1523"/>
                </a:lnTo>
                <a:lnTo>
                  <a:pt x="5006" y="1536"/>
                </a:lnTo>
                <a:lnTo>
                  <a:pt x="5011" y="1549"/>
                </a:lnTo>
                <a:lnTo>
                  <a:pt x="5015" y="1549"/>
                </a:lnTo>
                <a:lnTo>
                  <a:pt x="5017" y="1532"/>
                </a:lnTo>
                <a:lnTo>
                  <a:pt x="5008" y="1521"/>
                </a:lnTo>
                <a:lnTo>
                  <a:pt x="5002" y="1509"/>
                </a:lnTo>
                <a:lnTo>
                  <a:pt x="5000" y="1492"/>
                </a:lnTo>
                <a:lnTo>
                  <a:pt x="4991" y="1492"/>
                </a:lnTo>
                <a:close/>
                <a:moveTo>
                  <a:pt x="120" y="1467"/>
                </a:moveTo>
                <a:lnTo>
                  <a:pt x="122" y="1469"/>
                </a:lnTo>
                <a:lnTo>
                  <a:pt x="124" y="1470"/>
                </a:lnTo>
                <a:lnTo>
                  <a:pt x="126" y="1470"/>
                </a:lnTo>
                <a:lnTo>
                  <a:pt x="128" y="1469"/>
                </a:lnTo>
                <a:lnTo>
                  <a:pt x="131" y="1467"/>
                </a:lnTo>
                <a:lnTo>
                  <a:pt x="120" y="1467"/>
                </a:lnTo>
                <a:close/>
                <a:moveTo>
                  <a:pt x="4993" y="1429"/>
                </a:moveTo>
                <a:lnTo>
                  <a:pt x="4988" y="1452"/>
                </a:lnTo>
                <a:lnTo>
                  <a:pt x="4991" y="1456"/>
                </a:lnTo>
                <a:lnTo>
                  <a:pt x="4993" y="1460"/>
                </a:lnTo>
                <a:lnTo>
                  <a:pt x="4997" y="1465"/>
                </a:lnTo>
                <a:lnTo>
                  <a:pt x="5004" y="1465"/>
                </a:lnTo>
                <a:lnTo>
                  <a:pt x="5004" y="1461"/>
                </a:lnTo>
                <a:lnTo>
                  <a:pt x="4997" y="1452"/>
                </a:lnTo>
                <a:lnTo>
                  <a:pt x="4997" y="1441"/>
                </a:lnTo>
                <a:lnTo>
                  <a:pt x="5000" y="1429"/>
                </a:lnTo>
                <a:lnTo>
                  <a:pt x="4993" y="1429"/>
                </a:lnTo>
                <a:close/>
                <a:moveTo>
                  <a:pt x="3935" y="785"/>
                </a:moveTo>
                <a:lnTo>
                  <a:pt x="3935" y="789"/>
                </a:lnTo>
                <a:lnTo>
                  <a:pt x="3937" y="792"/>
                </a:lnTo>
                <a:lnTo>
                  <a:pt x="3937" y="794"/>
                </a:lnTo>
                <a:lnTo>
                  <a:pt x="3937" y="794"/>
                </a:lnTo>
                <a:lnTo>
                  <a:pt x="3937" y="794"/>
                </a:lnTo>
                <a:lnTo>
                  <a:pt x="3938" y="796"/>
                </a:lnTo>
                <a:lnTo>
                  <a:pt x="3942" y="798"/>
                </a:lnTo>
                <a:lnTo>
                  <a:pt x="3942" y="785"/>
                </a:lnTo>
                <a:lnTo>
                  <a:pt x="3935" y="785"/>
                </a:lnTo>
                <a:close/>
                <a:moveTo>
                  <a:pt x="3809" y="703"/>
                </a:moveTo>
                <a:lnTo>
                  <a:pt x="3806" y="712"/>
                </a:lnTo>
                <a:lnTo>
                  <a:pt x="3808" y="709"/>
                </a:lnTo>
                <a:lnTo>
                  <a:pt x="3809" y="707"/>
                </a:lnTo>
                <a:lnTo>
                  <a:pt x="3809" y="705"/>
                </a:lnTo>
                <a:lnTo>
                  <a:pt x="3809" y="705"/>
                </a:lnTo>
                <a:lnTo>
                  <a:pt x="3809" y="703"/>
                </a:lnTo>
                <a:close/>
                <a:moveTo>
                  <a:pt x="3918" y="660"/>
                </a:moveTo>
                <a:lnTo>
                  <a:pt x="3911" y="670"/>
                </a:lnTo>
                <a:lnTo>
                  <a:pt x="3900" y="676"/>
                </a:lnTo>
                <a:lnTo>
                  <a:pt x="3888" y="680"/>
                </a:lnTo>
                <a:lnTo>
                  <a:pt x="3875" y="680"/>
                </a:lnTo>
                <a:lnTo>
                  <a:pt x="3864" y="683"/>
                </a:lnTo>
                <a:lnTo>
                  <a:pt x="3853" y="692"/>
                </a:lnTo>
                <a:lnTo>
                  <a:pt x="3853" y="694"/>
                </a:lnTo>
                <a:lnTo>
                  <a:pt x="3853" y="696"/>
                </a:lnTo>
                <a:lnTo>
                  <a:pt x="3853" y="698"/>
                </a:lnTo>
                <a:lnTo>
                  <a:pt x="3853" y="700"/>
                </a:lnTo>
                <a:lnTo>
                  <a:pt x="3851" y="701"/>
                </a:lnTo>
                <a:lnTo>
                  <a:pt x="3849" y="703"/>
                </a:lnTo>
                <a:lnTo>
                  <a:pt x="3844" y="710"/>
                </a:lnTo>
                <a:lnTo>
                  <a:pt x="3838" y="716"/>
                </a:lnTo>
                <a:lnTo>
                  <a:pt x="3831" y="720"/>
                </a:lnTo>
                <a:lnTo>
                  <a:pt x="3826" y="725"/>
                </a:lnTo>
                <a:lnTo>
                  <a:pt x="3820" y="732"/>
                </a:lnTo>
                <a:lnTo>
                  <a:pt x="3804" y="732"/>
                </a:lnTo>
                <a:lnTo>
                  <a:pt x="3806" y="716"/>
                </a:lnTo>
                <a:lnTo>
                  <a:pt x="3800" y="716"/>
                </a:lnTo>
                <a:lnTo>
                  <a:pt x="3789" y="725"/>
                </a:lnTo>
                <a:lnTo>
                  <a:pt x="3778" y="730"/>
                </a:lnTo>
                <a:lnTo>
                  <a:pt x="3768" y="740"/>
                </a:lnTo>
                <a:lnTo>
                  <a:pt x="3764" y="752"/>
                </a:lnTo>
                <a:lnTo>
                  <a:pt x="3760" y="767"/>
                </a:lnTo>
                <a:lnTo>
                  <a:pt x="3757" y="781"/>
                </a:lnTo>
                <a:lnTo>
                  <a:pt x="3753" y="783"/>
                </a:lnTo>
                <a:lnTo>
                  <a:pt x="3749" y="787"/>
                </a:lnTo>
                <a:lnTo>
                  <a:pt x="3746" y="790"/>
                </a:lnTo>
                <a:lnTo>
                  <a:pt x="3742" y="792"/>
                </a:lnTo>
                <a:lnTo>
                  <a:pt x="3740" y="796"/>
                </a:lnTo>
                <a:lnTo>
                  <a:pt x="3735" y="832"/>
                </a:lnTo>
                <a:lnTo>
                  <a:pt x="3724" y="838"/>
                </a:lnTo>
                <a:lnTo>
                  <a:pt x="3715" y="849"/>
                </a:lnTo>
                <a:lnTo>
                  <a:pt x="3708" y="863"/>
                </a:lnTo>
                <a:lnTo>
                  <a:pt x="3702" y="878"/>
                </a:lnTo>
                <a:lnTo>
                  <a:pt x="3711" y="878"/>
                </a:lnTo>
                <a:lnTo>
                  <a:pt x="3711" y="872"/>
                </a:lnTo>
                <a:lnTo>
                  <a:pt x="3718" y="863"/>
                </a:lnTo>
                <a:lnTo>
                  <a:pt x="3726" y="852"/>
                </a:lnTo>
                <a:lnTo>
                  <a:pt x="3731" y="843"/>
                </a:lnTo>
                <a:lnTo>
                  <a:pt x="3740" y="838"/>
                </a:lnTo>
                <a:lnTo>
                  <a:pt x="3757" y="832"/>
                </a:lnTo>
                <a:lnTo>
                  <a:pt x="3760" y="841"/>
                </a:lnTo>
                <a:lnTo>
                  <a:pt x="3764" y="849"/>
                </a:lnTo>
                <a:lnTo>
                  <a:pt x="3769" y="854"/>
                </a:lnTo>
                <a:lnTo>
                  <a:pt x="3771" y="865"/>
                </a:lnTo>
                <a:lnTo>
                  <a:pt x="3762" y="881"/>
                </a:lnTo>
                <a:lnTo>
                  <a:pt x="3758" y="898"/>
                </a:lnTo>
                <a:lnTo>
                  <a:pt x="3760" y="912"/>
                </a:lnTo>
                <a:lnTo>
                  <a:pt x="3762" y="927"/>
                </a:lnTo>
                <a:lnTo>
                  <a:pt x="3760" y="941"/>
                </a:lnTo>
                <a:lnTo>
                  <a:pt x="3758" y="943"/>
                </a:lnTo>
                <a:lnTo>
                  <a:pt x="3755" y="947"/>
                </a:lnTo>
                <a:lnTo>
                  <a:pt x="3751" y="950"/>
                </a:lnTo>
                <a:lnTo>
                  <a:pt x="3748" y="952"/>
                </a:lnTo>
                <a:lnTo>
                  <a:pt x="3746" y="956"/>
                </a:lnTo>
                <a:lnTo>
                  <a:pt x="3744" y="958"/>
                </a:lnTo>
                <a:lnTo>
                  <a:pt x="3744" y="1001"/>
                </a:lnTo>
                <a:lnTo>
                  <a:pt x="3742" y="1020"/>
                </a:lnTo>
                <a:lnTo>
                  <a:pt x="3742" y="1043"/>
                </a:lnTo>
                <a:lnTo>
                  <a:pt x="3740" y="1069"/>
                </a:lnTo>
                <a:lnTo>
                  <a:pt x="3737" y="1089"/>
                </a:lnTo>
                <a:lnTo>
                  <a:pt x="3735" y="1103"/>
                </a:lnTo>
                <a:lnTo>
                  <a:pt x="3738" y="1109"/>
                </a:lnTo>
                <a:lnTo>
                  <a:pt x="3742" y="1114"/>
                </a:lnTo>
                <a:lnTo>
                  <a:pt x="3748" y="1120"/>
                </a:lnTo>
                <a:lnTo>
                  <a:pt x="3751" y="1125"/>
                </a:lnTo>
                <a:lnTo>
                  <a:pt x="3755" y="1130"/>
                </a:lnTo>
                <a:lnTo>
                  <a:pt x="3751" y="1163"/>
                </a:lnTo>
                <a:lnTo>
                  <a:pt x="3755" y="1187"/>
                </a:lnTo>
                <a:lnTo>
                  <a:pt x="3760" y="1212"/>
                </a:lnTo>
                <a:lnTo>
                  <a:pt x="3769" y="1236"/>
                </a:lnTo>
                <a:lnTo>
                  <a:pt x="3778" y="1258"/>
                </a:lnTo>
                <a:lnTo>
                  <a:pt x="3791" y="1272"/>
                </a:lnTo>
                <a:lnTo>
                  <a:pt x="3797" y="1276"/>
                </a:lnTo>
                <a:lnTo>
                  <a:pt x="3802" y="1278"/>
                </a:lnTo>
                <a:lnTo>
                  <a:pt x="3806" y="1278"/>
                </a:lnTo>
                <a:lnTo>
                  <a:pt x="3811" y="1276"/>
                </a:lnTo>
                <a:lnTo>
                  <a:pt x="3829" y="1270"/>
                </a:lnTo>
                <a:lnTo>
                  <a:pt x="3848" y="1261"/>
                </a:lnTo>
                <a:lnTo>
                  <a:pt x="3860" y="1252"/>
                </a:lnTo>
                <a:lnTo>
                  <a:pt x="3866" y="1241"/>
                </a:lnTo>
                <a:lnTo>
                  <a:pt x="3873" y="1223"/>
                </a:lnTo>
                <a:lnTo>
                  <a:pt x="3882" y="1200"/>
                </a:lnTo>
                <a:lnTo>
                  <a:pt x="3889" y="1176"/>
                </a:lnTo>
                <a:lnTo>
                  <a:pt x="3895" y="1150"/>
                </a:lnTo>
                <a:lnTo>
                  <a:pt x="3898" y="1129"/>
                </a:lnTo>
                <a:lnTo>
                  <a:pt x="3897" y="1110"/>
                </a:lnTo>
                <a:lnTo>
                  <a:pt x="3886" y="1078"/>
                </a:lnTo>
                <a:lnTo>
                  <a:pt x="3873" y="1047"/>
                </a:lnTo>
                <a:lnTo>
                  <a:pt x="3857" y="1018"/>
                </a:lnTo>
                <a:lnTo>
                  <a:pt x="3849" y="1018"/>
                </a:lnTo>
                <a:lnTo>
                  <a:pt x="3846" y="1005"/>
                </a:lnTo>
                <a:lnTo>
                  <a:pt x="3849" y="996"/>
                </a:lnTo>
                <a:lnTo>
                  <a:pt x="3853" y="985"/>
                </a:lnTo>
                <a:lnTo>
                  <a:pt x="3858" y="974"/>
                </a:lnTo>
                <a:lnTo>
                  <a:pt x="3857" y="961"/>
                </a:lnTo>
                <a:lnTo>
                  <a:pt x="3855" y="961"/>
                </a:lnTo>
                <a:lnTo>
                  <a:pt x="3853" y="960"/>
                </a:lnTo>
                <a:lnTo>
                  <a:pt x="3851" y="958"/>
                </a:lnTo>
                <a:lnTo>
                  <a:pt x="3848" y="956"/>
                </a:lnTo>
                <a:lnTo>
                  <a:pt x="3846" y="954"/>
                </a:lnTo>
                <a:lnTo>
                  <a:pt x="3844" y="954"/>
                </a:lnTo>
                <a:lnTo>
                  <a:pt x="3844" y="940"/>
                </a:lnTo>
                <a:lnTo>
                  <a:pt x="3851" y="927"/>
                </a:lnTo>
                <a:lnTo>
                  <a:pt x="3858" y="916"/>
                </a:lnTo>
                <a:lnTo>
                  <a:pt x="3866" y="905"/>
                </a:lnTo>
                <a:lnTo>
                  <a:pt x="3862" y="845"/>
                </a:lnTo>
                <a:lnTo>
                  <a:pt x="3877" y="838"/>
                </a:lnTo>
                <a:lnTo>
                  <a:pt x="3880" y="829"/>
                </a:lnTo>
                <a:lnTo>
                  <a:pt x="3880" y="820"/>
                </a:lnTo>
                <a:lnTo>
                  <a:pt x="3882" y="812"/>
                </a:lnTo>
                <a:lnTo>
                  <a:pt x="3886" y="805"/>
                </a:lnTo>
                <a:lnTo>
                  <a:pt x="3902" y="805"/>
                </a:lnTo>
                <a:lnTo>
                  <a:pt x="3909" y="781"/>
                </a:lnTo>
                <a:lnTo>
                  <a:pt x="3922" y="769"/>
                </a:lnTo>
                <a:lnTo>
                  <a:pt x="3938" y="758"/>
                </a:lnTo>
                <a:lnTo>
                  <a:pt x="3953" y="747"/>
                </a:lnTo>
                <a:lnTo>
                  <a:pt x="3968" y="736"/>
                </a:lnTo>
                <a:lnTo>
                  <a:pt x="3962" y="723"/>
                </a:lnTo>
                <a:lnTo>
                  <a:pt x="3964" y="709"/>
                </a:lnTo>
                <a:lnTo>
                  <a:pt x="3971" y="698"/>
                </a:lnTo>
                <a:lnTo>
                  <a:pt x="3980" y="689"/>
                </a:lnTo>
                <a:lnTo>
                  <a:pt x="3991" y="685"/>
                </a:lnTo>
                <a:lnTo>
                  <a:pt x="3991" y="680"/>
                </a:lnTo>
                <a:lnTo>
                  <a:pt x="3978" y="676"/>
                </a:lnTo>
                <a:lnTo>
                  <a:pt x="3966" y="670"/>
                </a:lnTo>
                <a:lnTo>
                  <a:pt x="3955" y="665"/>
                </a:lnTo>
                <a:lnTo>
                  <a:pt x="3938" y="661"/>
                </a:lnTo>
                <a:lnTo>
                  <a:pt x="3918" y="660"/>
                </a:lnTo>
                <a:close/>
                <a:moveTo>
                  <a:pt x="295" y="238"/>
                </a:moveTo>
                <a:lnTo>
                  <a:pt x="297" y="238"/>
                </a:lnTo>
                <a:lnTo>
                  <a:pt x="298" y="240"/>
                </a:lnTo>
                <a:lnTo>
                  <a:pt x="298" y="240"/>
                </a:lnTo>
                <a:lnTo>
                  <a:pt x="300" y="240"/>
                </a:lnTo>
                <a:lnTo>
                  <a:pt x="304" y="241"/>
                </a:lnTo>
                <a:lnTo>
                  <a:pt x="302" y="240"/>
                </a:lnTo>
                <a:lnTo>
                  <a:pt x="300" y="240"/>
                </a:lnTo>
                <a:lnTo>
                  <a:pt x="300" y="240"/>
                </a:lnTo>
                <a:lnTo>
                  <a:pt x="298" y="238"/>
                </a:lnTo>
                <a:lnTo>
                  <a:pt x="295" y="238"/>
                </a:lnTo>
                <a:close/>
                <a:moveTo>
                  <a:pt x="458" y="209"/>
                </a:moveTo>
                <a:lnTo>
                  <a:pt x="458" y="216"/>
                </a:lnTo>
                <a:lnTo>
                  <a:pt x="457" y="220"/>
                </a:lnTo>
                <a:lnTo>
                  <a:pt x="455" y="221"/>
                </a:lnTo>
                <a:lnTo>
                  <a:pt x="453" y="225"/>
                </a:lnTo>
                <a:lnTo>
                  <a:pt x="451" y="229"/>
                </a:lnTo>
                <a:lnTo>
                  <a:pt x="458" y="229"/>
                </a:lnTo>
                <a:lnTo>
                  <a:pt x="458" y="221"/>
                </a:lnTo>
                <a:lnTo>
                  <a:pt x="460" y="218"/>
                </a:lnTo>
                <a:lnTo>
                  <a:pt x="462" y="216"/>
                </a:lnTo>
                <a:lnTo>
                  <a:pt x="462" y="214"/>
                </a:lnTo>
                <a:lnTo>
                  <a:pt x="460" y="212"/>
                </a:lnTo>
                <a:lnTo>
                  <a:pt x="458" y="209"/>
                </a:lnTo>
                <a:close/>
                <a:moveTo>
                  <a:pt x="466" y="172"/>
                </a:moveTo>
                <a:lnTo>
                  <a:pt x="464" y="176"/>
                </a:lnTo>
                <a:lnTo>
                  <a:pt x="462" y="178"/>
                </a:lnTo>
                <a:lnTo>
                  <a:pt x="460" y="181"/>
                </a:lnTo>
                <a:lnTo>
                  <a:pt x="460" y="183"/>
                </a:lnTo>
                <a:lnTo>
                  <a:pt x="460" y="187"/>
                </a:lnTo>
                <a:lnTo>
                  <a:pt x="458" y="192"/>
                </a:lnTo>
                <a:lnTo>
                  <a:pt x="468" y="198"/>
                </a:lnTo>
                <a:lnTo>
                  <a:pt x="466" y="192"/>
                </a:lnTo>
                <a:lnTo>
                  <a:pt x="466" y="189"/>
                </a:lnTo>
                <a:lnTo>
                  <a:pt x="466" y="185"/>
                </a:lnTo>
                <a:lnTo>
                  <a:pt x="466" y="181"/>
                </a:lnTo>
                <a:lnTo>
                  <a:pt x="468" y="178"/>
                </a:lnTo>
                <a:lnTo>
                  <a:pt x="468" y="174"/>
                </a:lnTo>
                <a:lnTo>
                  <a:pt x="466" y="172"/>
                </a:lnTo>
                <a:close/>
                <a:moveTo>
                  <a:pt x="513" y="0"/>
                </a:moveTo>
                <a:lnTo>
                  <a:pt x="529" y="10"/>
                </a:lnTo>
                <a:lnTo>
                  <a:pt x="553" y="20"/>
                </a:lnTo>
                <a:lnTo>
                  <a:pt x="580" y="25"/>
                </a:lnTo>
                <a:lnTo>
                  <a:pt x="608" y="29"/>
                </a:lnTo>
                <a:lnTo>
                  <a:pt x="635" y="34"/>
                </a:lnTo>
                <a:lnTo>
                  <a:pt x="657" y="40"/>
                </a:lnTo>
                <a:lnTo>
                  <a:pt x="740" y="65"/>
                </a:lnTo>
                <a:lnTo>
                  <a:pt x="824" y="85"/>
                </a:lnTo>
                <a:lnTo>
                  <a:pt x="911" y="101"/>
                </a:lnTo>
                <a:lnTo>
                  <a:pt x="998" y="118"/>
                </a:lnTo>
                <a:lnTo>
                  <a:pt x="1088" y="138"/>
                </a:lnTo>
                <a:lnTo>
                  <a:pt x="1158" y="152"/>
                </a:lnTo>
                <a:lnTo>
                  <a:pt x="1233" y="165"/>
                </a:lnTo>
                <a:lnTo>
                  <a:pt x="1309" y="178"/>
                </a:lnTo>
                <a:lnTo>
                  <a:pt x="1386" y="192"/>
                </a:lnTo>
                <a:lnTo>
                  <a:pt x="1457" y="210"/>
                </a:lnTo>
                <a:lnTo>
                  <a:pt x="1549" y="218"/>
                </a:lnTo>
                <a:lnTo>
                  <a:pt x="1602" y="229"/>
                </a:lnTo>
                <a:lnTo>
                  <a:pt x="1660" y="236"/>
                </a:lnTo>
                <a:lnTo>
                  <a:pt x="1717" y="243"/>
                </a:lnTo>
                <a:lnTo>
                  <a:pt x="1771" y="254"/>
                </a:lnTo>
                <a:lnTo>
                  <a:pt x="1904" y="261"/>
                </a:lnTo>
                <a:lnTo>
                  <a:pt x="1949" y="270"/>
                </a:lnTo>
                <a:lnTo>
                  <a:pt x="2000" y="276"/>
                </a:lnTo>
                <a:lnTo>
                  <a:pt x="2053" y="280"/>
                </a:lnTo>
                <a:lnTo>
                  <a:pt x="2104" y="283"/>
                </a:lnTo>
                <a:lnTo>
                  <a:pt x="2149" y="290"/>
                </a:lnTo>
                <a:lnTo>
                  <a:pt x="2228" y="290"/>
                </a:lnTo>
                <a:lnTo>
                  <a:pt x="2262" y="296"/>
                </a:lnTo>
                <a:lnTo>
                  <a:pt x="2300" y="294"/>
                </a:lnTo>
                <a:lnTo>
                  <a:pt x="2338" y="294"/>
                </a:lnTo>
                <a:lnTo>
                  <a:pt x="2378" y="294"/>
                </a:lnTo>
                <a:lnTo>
                  <a:pt x="2417" y="300"/>
                </a:lnTo>
                <a:lnTo>
                  <a:pt x="2437" y="301"/>
                </a:lnTo>
                <a:lnTo>
                  <a:pt x="2458" y="301"/>
                </a:lnTo>
                <a:lnTo>
                  <a:pt x="2484" y="300"/>
                </a:lnTo>
                <a:lnTo>
                  <a:pt x="2506" y="303"/>
                </a:lnTo>
                <a:lnTo>
                  <a:pt x="2548" y="309"/>
                </a:lnTo>
                <a:lnTo>
                  <a:pt x="2595" y="310"/>
                </a:lnTo>
                <a:lnTo>
                  <a:pt x="2642" y="310"/>
                </a:lnTo>
                <a:lnTo>
                  <a:pt x="2691" y="310"/>
                </a:lnTo>
                <a:lnTo>
                  <a:pt x="2762" y="314"/>
                </a:lnTo>
                <a:lnTo>
                  <a:pt x="2835" y="312"/>
                </a:lnTo>
                <a:lnTo>
                  <a:pt x="2908" y="312"/>
                </a:lnTo>
                <a:lnTo>
                  <a:pt x="2978" y="312"/>
                </a:lnTo>
                <a:lnTo>
                  <a:pt x="2978" y="260"/>
                </a:lnTo>
                <a:lnTo>
                  <a:pt x="3011" y="263"/>
                </a:lnTo>
                <a:lnTo>
                  <a:pt x="3013" y="267"/>
                </a:lnTo>
                <a:lnTo>
                  <a:pt x="3015" y="269"/>
                </a:lnTo>
                <a:lnTo>
                  <a:pt x="3015" y="270"/>
                </a:lnTo>
                <a:lnTo>
                  <a:pt x="3017" y="272"/>
                </a:lnTo>
                <a:lnTo>
                  <a:pt x="3020" y="272"/>
                </a:lnTo>
                <a:lnTo>
                  <a:pt x="3024" y="276"/>
                </a:lnTo>
                <a:lnTo>
                  <a:pt x="3026" y="303"/>
                </a:lnTo>
                <a:lnTo>
                  <a:pt x="3029" y="329"/>
                </a:lnTo>
                <a:lnTo>
                  <a:pt x="3035" y="349"/>
                </a:lnTo>
                <a:lnTo>
                  <a:pt x="3060" y="354"/>
                </a:lnTo>
                <a:lnTo>
                  <a:pt x="3084" y="358"/>
                </a:lnTo>
                <a:lnTo>
                  <a:pt x="3106" y="365"/>
                </a:lnTo>
                <a:lnTo>
                  <a:pt x="3124" y="376"/>
                </a:lnTo>
                <a:lnTo>
                  <a:pt x="3155" y="367"/>
                </a:lnTo>
                <a:lnTo>
                  <a:pt x="3182" y="365"/>
                </a:lnTo>
                <a:lnTo>
                  <a:pt x="3208" y="370"/>
                </a:lnTo>
                <a:lnTo>
                  <a:pt x="3229" y="381"/>
                </a:lnTo>
                <a:lnTo>
                  <a:pt x="3249" y="401"/>
                </a:lnTo>
                <a:lnTo>
                  <a:pt x="3260" y="394"/>
                </a:lnTo>
                <a:lnTo>
                  <a:pt x="3273" y="394"/>
                </a:lnTo>
                <a:lnTo>
                  <a:pt x="3286" y="400"/>
                </a:lnTo>
                <a:lnTo>
                  <a:pt x="3300" y="407"/>
                </a:lnTo>
                <a:lnTo>
                  <a:pt x="3315" y="416"/>
                </a:lnTo>
                <a:lnTo>
                  <a:pt x="3328" y="425"/>
                </a:lnTo>
                <a:lnTo>
                  <a:pt x="3338" y="429"/>
                </a:lnTo>
                <a:lnTo>
                  <a:pt x="3355" y="416"/>
                </a:lnTo>
                <a:lnTo>
                  <a:pt x="3373" y="405"/>
                </a:lnTo>
                <a:lnTo>
                  <a:pt x="3397" y="401"/>
                </a:lnTo>
                <a:lnTo>
                  <a:pt x="3397" y="405"/>
                </a:lnTo>
                <a:lnTo>
                  <a:pt x="3397" y="407"/>
                </a:lnTo>
                <a:lnTo>
                  <a:pt x="3398" y="409"/>
                </a:lnTo>
                <a:lnTo>
                  <a:pt x="3398" y="410"/>
                </a:lnTo>
                <a:lnTo>
                  <a:pt x="3400" y="412"/>
                </a:lnTo>
                <a:lnTo>
                  <a:pt x="3408" y="414"/>
                </a:lnTo>
                <a:lnTo>
                  <a:pt x="3426" y="416"/>
                </a:lnTo>
                <a:lnTo>
                  <a:pt x="3449" y="418"/>
                </a:lnTo>
                <a:lnTo>
                  <a:pt x="3475" y="420"/>
                </a:lnTo>
                <a:lnTo>
                  <a:pt x="3498" y="420"/>
                </a:lnTo>
                <a:lnTo>
                  <a:pt x="3520" y="421"/>
                </a:lnTo>
                <a:lnTo>
                  <a:pt x="3533" y="421"/>
                </a:lnTo>
                <a:lnTo>
                  <a:pt x="3537" y="438"/>
                </a:lnTo>
                <a:lnTo>
                  <a:pt x="3518" y="443"/>
                </a:lnTo>
                <a:lnTo>
                  <a:pt x="3498" y="450"/>
                </a:lnTo>
                <a:lnTo>
                  <a:pt x="3480" y="461"/>
                </a:lnTo>
                <a:lnTo>
                  <a:pt x="3464" y="469"/>
                </a:lnTo>
                <a:lnTo>
                  <a:pt x="3444" y="478"/>
                </a:lnTo>
                <a:lnTo>
                  <a:pt x="3422" y="483"/>
                </a:lnTo>
                <a:lnTo>
                  <a:pt x="3404" y="494"/>
                </a:lnTo>
                <a:lnTo>
                  <a:pt x="3380" y="514"/>
                </a:lnTo>
                <a:lnTo>
                  <a:pt x="3360" y="538"/>
                </a:lnTo>
                <a:lnTo>
                  <a:pt x="3340" y="563"/>
                </a:lnTo>
                <a:lnTo>
                  <a:pt x="3317" y="589"/>
                </a:lnTo>
                <a:lnTo>
                  <a:pt x="3289" y="610"/>
                </a:lnTo>
                <a:lnTo>
                  <a:pt x="3289" y="614"/>
                </a:lnTo>
                <a:lnTo>
                  <a:pt x="3295" y="614"/>
                </a:lnTo>
                <a:lnTo>
                  <a:pt x="3297" y="616"/>
                </a:lnTo>
                <a:lnTo>
                  <a:pt x="3297" y="616"/>
                </a:lnTo>
                <a:lnTo>
                  <a:pt x="3298" y="618"/>
                </a:lnTo>
                <a:lnTo>
                  <a:pt x="3298" y="618"/>
                </a:lnTo>
                <a:lnTo>
                  <a:pt x="3302" y="618"/>
                </a:lnTo>
                <a:lnTo>
                  <a:pt x="3311" y="614"/>
                </a:lnTo>
                <a:lnTo>
                  <a:pt x="3326" y="607"/>
                </a:lnTo>
                <a:lnTo>
                  <a:pt x="3344" y="598"/>
                </a:lnTo>
                <a:lnTo>
                  <a:pt x="3362" y="590"/>
                </a:lnTo>
                <a:lnTo>
                  <a:pt x="3380" y="583"/>
                </a:lnTo>
                <a:lnTo>
                  <a:pt x="3393" y="580"/>
                </a:lnTo>
                <a:lnTo>
                  <a:pt x="3400" y="578"/>
                </a:lnTo>
                <a:lnTo>
                  <a:pt x="3406" y="581"/>
                </a:lnTo>
                <a:lnTo>
                  <a:pt x="3409" y="583"/>
                </a:lnTo>
                <a:lnTo>
                  <a:pt x="3411" y="585"/>
                </a:lnTo>
                <a:lnTo>
                  <a:pt x="3411" y="589"/>
                </a:lnTo>
                <a:lnTo>
                  <a:pt x="3411" y="594"/>
                </a:lnTo>
                <a:lnTo>
                  <a:pt x="3411" y="603"/>
                </a:lnTo>
                <a:lnTo>
                  <a:pt x="3409" y="607"/>
                </a:lnTo>
                <a:lnTo>
                  <a:pt x="3406" y="612"/>
                </a:lnTo>
                <a:lnTo>
                  <a:pt x="3404" y="618"/>
                </a:lnTo>
                <a:lnTo>
                  <a:pt x="3408" y="618"/>
                </a:lnTo>
                <a:lnTo>
                  <a:pt x="3417" y="618"/>
                </a:lnTo>
                <a:lnTo>
                  <a:pt x="3426" y="621"/>
                </a:lnTo>
                <a:lnTo>
                  <a:pt x="3437" y="623"/>
                </a:lnTo>
                <a:lnTo>
                  <a:pt x="3448" y="623"/>
                </a:lnTo>
                <a:lnTo>
                  <a:pt x="3462" y="614"/>
                </a:lnTo>
                <a:lnTo>
                  <a:pt x="3473" y="603"/>
                </a:lnTo>
                <a:lnTo>
                  <a:pt x="3486" y="590"/>
                </a:lnTo>
                <a:lnTo>
                  <a:pt x="3497" y="583"/>
                </a:lnTo>
                <a:lnTo>
                  <a:pt x="3542" y="578"/>
                </a:lnTo>
                <a:lnTo>
                  <a:pt x="3558" y="567"/>
                </a:lnTo>
                <a:lnTo>
                  <a:pt x="3571" y="550"/>
                </a:lnTo>
                <a:lnTo>
                  <a:pt x="3586" y="534"/>
                </a:lnTo>
                <a:lnTo>
                  <a:pt x="3602" y="521"/>
                </a:lnTo>
                <a:lnTo>
                  <a:pt x="3638" y="563"/>
                </a:lnTo>
                <a:lnTo>
                  <a:pt x="3648" y="558"/>
                </a:lnTo>
                <a:lnTo>
                  <a:pt x="3660" y="556"/>
                </a:lnTo>
                <a:lnTo>
                  <a:pt x="3675" y="558"/>
                </a:lnTo>
                <a:lnTo>
                  <a:pt x="3691" y="558"/>
                </a:lnTo>
                <a:lnTo>
                  <a:pt x="3695" y="561"/>
                </a:lnTo>
                <a:lnTo>
                  <a:pt x="3700" y="565"/>
                </a:lnTo>
                <a:lnTo>
                  <a:pt x="3704" y="565"/>
                </a:lnTo>
                <a:lnTo>
                  <a:pt x="3708" y="567"/>
                </a:lnTo>
                <a:lnTo>
                  <a:pt x="3711" y="570"/>
                </a:lnTo>
                <a:lnTo>
                  <a:pt x="3720" y="580"/>
                </a:lnTo>
                <a:lnTo>
                  <a:pt x="3726" y="589"/>
                </a:lnTo>
                <a:lnTo>
                  <a:pt x="3731" y="598"/>
                </a:lnTo>
                <a:lnTo>
                  <a:pt x="3740" y="603"/>
                </a:lnTo>
                <a:lnTo>
                  <a:pt x="3757" y="607"/>
                </a:lnTo>
                <a:lnTo>
                  <a:pt x="3762" y="605"/>
                </a:lnTo>
                <a:lnTo>
                  <a:pt x="3766" y="603"/>
                </a:lnTo>
                <a:lnTo>
                  <a:pt x="3771" y="603"/>
                </a:lnTo>
                <a:lnTo>
                  <a:pt x="3775" y="603"/>
                </a:lnTo>
                <a:lnTo>
                  <a:pt x="3780" y="605"/>
                </a:lnTo>
                <a:lnTo>
                  <a:pt x="3786" y="607"/>
                </a:lnTo>
                <a:lnTo>
                  <a:pt x="3797" y="590"/>
                </a:lnTo>
                <a:lnTo>
                  <a:pt x="3809" y="580"/>
                </a:lnTo>
                <a:lnTo>
                  <a:pt x="3824" y="574"/>
                </a:lnTo>
                <a:lnTo>
                  <a:pt x="3840" y="570"/>
                </a:lnTo>
                <a:lnTo>
                  <a:pt x="3860" y="567"/>
                </a:lnTo>
                <a:lnTo>
                  <a:pt x="3882" y="563"/>
                </a:lnTo>
                <a:lnTo>
                  <a:pt x="3897" y="558"/>
                </a:lnTo>
                <a:lnTo>
                  <a:pt x="3909" y="550"/>
                </a:lnTo>
                <a:lnTo>
                  <a:pt x="3924" y="545"/>
                </a:lnTo>
                <a:lnTo>
                  <a:pt x="3944" y="543"/>
                </a:lnTo>
                <a:lnTo>
                  <a:pt x="3944" y="583"/>
                </a:lnTo>
                <a:lnTo>
                  <a:pt x="3964" y="581"/>
                </a:lnTo>
                <a:lnTo>
                  <a:pt x="3980" y="580"/>
                </a:lnTo>
                <a:lnTo>
                  <a:pt x="3995" y="578"/>
                </a:lnTo>
                <a:lnTo>
                  <a:pt x="4013" y="576"/>
                </a:lnTo>
                <a:lnTo>
                  <a:pt x="4017" y="587"/>
                </a:lnTo>
                <a:lnTo>
                  <a:pt x="4022" y="603"/>
                </a:lnTo>
                <a:lnTo>
                  <a:pt x="4029" y="616"/>
                </a:lnTo>
                <a:lnTo>
                  <a:pt x="4037" y="621"/>
                </a:lnTo>
                <a:lnTo>
                  <a:pt x="4048" y="625"/>
                </a:lnTo>
                <a:lnTo>
                  <a:pt x="4058" y="630"/>
                </a:lnTo>
                <a:lnTo>
                  <a:pt x="4069" y="636"/>
                </a:lnTo>
                <a:lnTo>
                  <a:pt x="4077" y="643"/>
                </a:lnTo>
                <a:lnTo>
                  <a:pt x="4082" y="656"/>
                </a:lnTo>
                <a:lnTo>
                  <a:pt x="4066" y="660"/>
                </a:lnTo>
                <a:lnTo>
                  <a:pt x="4046" y="660"/>
                </a:lnTo>
                <a:lnTo>
                  <a:pt x="4024" y="660"/>
                </a:lnTo>
                <a:lnTo>
                  <a:pt x="4004" y="660"/>
                </a:lnTo>
                <a:lnTo>
                  <a:pt x="4004" y="680"/>
                </a:lnTo>
                <a:lnTo>
                  <a:pt x="4048" y="700"/>
                </a:lnTo>
                <a:lnTo>
                  <a:pt x="4093" y="716"/>
                </a:lnTo>
                <a:lnTo>
                  <a:pt x="4142" y="729"/>
                </a:lnTo>
                <a:lnTo>
                  <a:pt x="4146" y="740"/>
                </a:lnTo>
                <a:lnTo>
                  <a:pt x="4149" y="747"/>
                </a:lnTo>
                <a:lnTo>
                  <a:pt x="4151" y="756"/>
                </a:lnTo>
                <a:lnTo>
                  <a:pt x="4155" y="769"/>
                </a:lnTo>
                <a:lnTo>
                  <a:pt x="4151" y="770"/>
                </a:lnTo>
                <a:lnTo>
                  <a:pt x="4149" y="772"/>
                </a:lnTo>
                <a:lnTo>
                  <a:pt x="4149" y="774"/>
                </a:lnTo>
                <a:lnTo>
                  <a:pt x="4148" y="776"/>
                </a:lnTo>
                <a:lnTo>
                  <a:pt x="4148" y="778"/>
                </a:lnTo>
                <a:lnTo>
                  <a:pt x="4146" y="781"/>
                </a:lnTo>
                <a:lnTo>
                  <a:pt x="4157" y="794"/>
                </a:lnTo>
                <a:lnTo>
                  <a:pt x="4164" y="810"/>
                </a:lnTo>
                <a:lnTo>
                  <a:pt x="4168" y="830"/>
                </a:lnTo>
                <a:lnTo>
                  <a:pt x="4169" y="852"/>
                </a:lnTo>
                <a:lnTo>
                  <a:pt x="4169" y="874"/>
                </a:lnTo>
                <a:lnTo>
                  <a:pt x="4158" y="874"/>
                </a:lnTo>
                <a:lnTo>
                  <a:pt x="4153" y="887"/>
                </a:lnTo>
                <a:lnTo>
                  <a:pt x="4151" y="901"/>
                </a:lnTo>
                <a:lnTo>
                  <a:pt x="4146" y="914"/>
                </a:lnTo>
                <a:lnTo>
                  <a:pt x="4138" y="921"/>
                </a:lnTo>
                <a:lnTo>
                  <a:pt x="4133" y="927"/>
                </a:lnTo>
                <a:lnTo>
                  <a:pt x="4128" y="929"/>
                </a:lnTo>
                <a:lnTo>
                  <a:pt x="4124" y="934"/>
                </a:lnTo>
                <a:lnTo>
                  <a:pt x="4122" y="943"/>
                </a:lnTo>
                <a:lnTo>
                  <a:pt x="4120" y="960"/>
                </a:lnTo>
                <a:lnTo>
                  <a:pt x="4126" y="960"/>
                </a:lnTo>
                <a:lnTo>
                  <a:pt x="4129" y="961"/>
                </a:lnTo>
                <a:lnTo>
                  <a:pt x="4135" y="961"/>
                </a:lnTo>
                <a:lnTo>
                  <a:pt x="4140" y="963"/>
                </a:lnTo>
                <a:lnTo>
                  <a:pt x="4157" y="940"/>
                </a:lnTo>
                <a:lnTo>
                  <a:pt x="4177" y="918"/>
                </a:lnTo>
                <a:lnTo>
                  <a:pt x="4204" y="901"/>
                </a:lnTo>
                <a:lnTo>
                  <a:pt x="4235" y="894"/>
                </a:lnTo>
                <a:lnTo>
                  <a:pt x="4240" y="901"/>
                </a:lnTo>
                <a:lnTo>
                  <a:pt x="4246" y="907"/>
                </a:lnTo>
                <a:lnTo>
                  <a:pt x="4253" y="912"/>
                </a:lnTo>
                <a:lnTo>
                  <a:pt x="4258" y="916"/>
                </a:lnTo>
                <a:lnTo>
                  <a:pt x="4262" y="923"/>
                </a:lnTo>
                <a:lnTo>
                  <a:pt x="4268" y="936"/>
                </a:lnTo>
                <a:lnTo>
                  <a:pt x="4268" y="950"/>
                </a:lnTo>
                <a:lnTo>
                  <a:pt x="4271" y="967"/>
                </a:lnTo>
                <a:lnTo>
                  <a:pt x="4275" y="981"/>
                </a:lnTo>
                <a:lnTo>
                  <a:pt x="4282" y="1000"/>
                </a:lnTo>
                <a:lnTo>
                  <a:pt x="4288" y="1018"/>
                </a:lnTo>
                <a:lnTo>
                  <a:pt x="4295" y="1032"/>
                </a:lnTo>
                <a:lnTo>
                  <a:pt x="4302" y="1032"/>
                </a:lnTo>
                <a:lnTo>
                  <a:pt x="4306" y="1041"/>
                </a:lnTo>
                <a:lnTo>
                  <a:pt x="4306" y="1056"/>
                </a:lnTo>
                <a:lnTo>
                  <a:pt x="4304" y="1072"/>
                </a:lnTo>
                <a:lnTo>
                  <a:pt x="4300" y="1085"/>
                </a:lnTo>
                <a:lnTo>
                  <a:pt x="4298" y="1092"/>
                </a:lnTo>
                <a:lnTo>
                  <a:pt x="4297" y="1100"/>
                </a:lnTo>
                <a:lnTo>
                  <a:pt x="4293" y="1105"/>
                </a:lnTo>
                <a:lnTo>
                  <a:pt x="4289" y="1109"/>
                </a:lnTo>
                <a:lnTo>
                  <a:pt x="4282" y="1110"/>
                </a:lnTo>
                <a:lnTo>
                  <a:pt x="4275" y="1112"/>
                </a:lnTo>
                <a:lnTo>
                  <a:pt x="4273" y="1109"/>
                </a:lnTo>
                <a:lnTo>
                  <a:pt x="4273" y="1105"/>
                </a:lnTo>
                <a:lnTo>
                  <a:pt x="4273" y="1103"/>
                </a:lnTo>
                <a:lnTo>
                  <a:pt x="4271" y="1101"/>
                </a:lnTo>
                <a:lnTo>
                  <a:pt x="4269" y="1100"/>
                </a:lnTo>
                <a:lnTo>
                  <a:pt x="4269" y="1109"/>
                </a:lnTo>
                <a:lnTo>
                  <a:pt x="4268" y="1112"/>
                </a:lnTo>
                <a:lnTo>
                  <a:pt x="4262" y="1116"/>
                </a:lnTo>
                <a:lnTo>
                  <a:pt x="4258" y="1120"/>
                </a:lnTo>
                <a:lnTo>
                  <a:pt x="4253" y="1123"/>
                </a:lnTo>
                <a:lnTo>
                  <a:pt x="4249" y="1129"/>
                </a:lnTo>
                <a:lnTo>
                  <a:pt x="4229" y="1145"/>
                </a:lnTo>
                <a:lnTo>
                  <a:pt x="4229" y="1185"/>
                </a:lnTo>
                <a:lnTo>
                  <a:pt x="4224" y="1194"/>
                </a:lnTo>
                <a:lnTo>
                  <a:pt x="4218" y="1201"/>
                </a:lnTo>
                <a:lnTo>
                  <a:pt x="4213" y="1210"/>
                </a:lnTo>
                <a:lnTo>
                  <a:pt x="4209" y="1225"/>
                </a:lnTo>
                <a:lnTo>
                  <a:pt x="4233" y="1229"/>
                </a:lnTo>
                <a:lnTo>
                  <a:pt x="4251" y="1234"/>
                </a:lnTo>
                <a:lnTo>
                  <a:pt x="4269" y="1240"/>
                </a:lnTo>
                <a:lnTo>
                  <a:pt x="4288" y="1245"/>
                </a:lnTo>
                <a:lnTo>
                  <a:pt x="4309" y="1249"/>
                </a:lnTo>
                <a:lnTo>
                  <a:pt x="4322" y="1240"/>
                </a:lnTo>
                <a:lnTo>
                  <a:pt x="4333" y="1234"/>
                </a:lnTo>
                <a:lnTo>
                  <a:pt x="4342" y="1234"/>
                </a:lnTo>
                <a:lnTo>
                  <a:pt x="4351" y="1234"/>
                </a:lnTo>
                <a:lnTo>
                  <a:pt x="4362" y="1234"/>
                </a:lnTo>
                <a:lnTo>
                  <a:pt x="4375" y="1229"/>
                </a:lnTo>
                <a:lnTo>
                  <a:pt x="4389" y="1218"/>
                </a:lnTo>
                <a:lnTo>
                  <a:pt x="4404" y="1200"/>
                </a:lnTo>
                <a:lnTo>
                  <a:pt x="4417" y="1183"/>
                </a:lnTo>
                <a:lnTo>
                  <a:pt x="4433" y="1169"/>
                </a:lnTo>
                <a:lnTo>
                  <a:pt x="4464" y="1152"/>
                </a:lnTo>
                <a:lnTo>
                  <a:pt x="4497" y="1132"/>
                </a:lnTo>
                <a:lnTo>
                  <a:pt x="4531" y="1110"/>
                </a:lnTo>
                <a:lnTo>
                  <a:pt x="4562" y="1087"/>
                </a:lnTo>
                <a:lnTo>
                  <a:pt x="4591" y="1061"/>
                </a:lnTo>
                <a:lnTo>
                  <a:pt x="4613" y="1032"/>
                </a:lnTo>
                <a:lnTo>
                  <a:pt x="4629" y="1000"/>
                </a:lnTo>
                <a:lnTo>
                  <a:pt x="4626" y="996"/>
                </a:lnTo>
                <a:lnTo>
                  <a:pt x="4624" y="990"/>
                </a:lnTo>
                <a:lnTo>
                  <a:pt x="4622" y="983"/>
                </a:lnTo>
                <a:lnTo>
                  <a:pt x="4620" y="976"/>
                </a:lnTo>
                <a:lnTo>
                  <a:pt x="4604" y="976"/>
                </a:lnTo>
                <a:lnTo>
                  <a:pt x="4600" y="940"/>
                </a:lnTo>
                <a:lnTo>
                  <a:pt x="4624" y="927"/>
                </a:lnTo>
                <a:lnTo>
                  <a:pt x="4648" y="916"/>
                </a:lnTo>
                <a:lnTo>
                  <a:pt x="4669" y="910"/>
                </a:lnTo>
                <a:lnTo>
                  <a:pt x="4695" y="907"/>
                </a:lnTo>
                <a:lnTo>
                  <a:pt x="4722" y="907"/>
                </a:lnTo>
                <a:lnTo>
                  <a:pt x="4755" y="912"/>
                </a:lnTo>
                <a:lnTo>
                  <a:pt x="4771" y="905"/>
                </a:lnTo>
                <a:lnTo>
                  <a:pt x="4784" y="900"/>
                </a:lnTo>
                <a:lnTo>
                  <a:pt x="4798" y="896"/>
                </a:lnTo>
                <a:lnTo>
                  <a:pt x="4817" y="896"/>
                </a:lnTo>
                <a:lnTo>
                  <a:pt x="4831" y="876"/>
                </a:lnTo>
                <a:lnTo>
                  <a:pt x="4848" y="852"/>
                </a:lnTo>
                <a:lnTo>
                  <a:pt x="4860" y="827"/>
                </a:lnTo>
                <a:lnTo>
                  <a:pt x="4866" y="800"/>
                </a:lnTo>
                <a:lnTo>
                  <a:pt x="4858" y="789"/>
                </a:lnTo>
                <a:lnTo>
                  <a:pt x="4851" y="776"/>
                </a:lnTo>
                <a:lnTo>
                  <a:pt x="4846" y="760"/>
                </a:lnTo>
                <a:lnTo>
                  <a:pt x="4842" y="743"/>
                </a:lnTo>
                <a:lnTo>
                  <a:pt x="4862" y="725"/>
                </a:lnTo>
                <a:lnTo>
                  <a:pt x="4877" y="705"/>
                </a:lnTo>
                <a:lnTo>
                  <a:pt x="4889" y="683"/>
                </a:lnTo>
                <a:lnTo>
                  <a:pt x="4900" y="660"/>
                </a:lnTo>
                <a:lnTo>
                  <a:pt x="4913" y="636"/>
                </a:lnTo>
                <a:lnTo>
                  <a:pt x="4929" y="614"/>
                </a:lnTo>
                <a:lnTo>
                  <a:pt x="4949" y="598"/>
                </a:lnTo>
                <a:lnTo>
                  <a:pt x="4968" y="589"/>
                </a:lnTo>
                <a:lnTo>
                  <a:pt x="4989" y="583"/>
                </a:lnTo>
                <a:lnTo>
                  <a:pt x="5013" y="581"/>
                </a:lnTo>
                <a:lnTo>
                  <a:pt x="5037" y="578"/>
                </a:lnTo>
                <a:lnTo>
                  <a:pt x="5060" y="572"/>
                </a:lnTo>
                <a:lnTo>
                  <a:pt x="5126" y="550"/>
                </a:lnTo>
                <a:lnTo>
                  <a:pt x="5191" y="532"/>
                </a:lnTo>
                <a:lnTo>
                  <a:pt x="5262" y="516"/>
                </a:lnTo>
                <a:lnTo>
                  <a:pt x="5262" y="480"/>
                </a:lnTo>
                <a:lnTo>
                  <a:pt x="5275" y="478"/>
                </a:lnTo>
                <a:lnTo>
                  <a:pt x="5286" y="474"/>
                </a:lnTo>
                <a:lnTo>
                  <a:pt x="5295" y="467"/>
                </a:lnTo>
                <a:lnTo>
                  <a:pt x="5298" y="456"/>
                </a:lnTo>
                <a:lnTo>
                  <a:pt x="5302" y="454"/>
                </a:lnTo>
                <a:lnTo>
                  <a:pt x="5304" y="454"/>
                </a:lnTo>
                <a:lnTo>
                  <a:pt x="5308" y="456"/>
                </a:lnTo>
                <a:lnTo>
                  <a:pt x="5309" y="456"/>
                </a:lnTo>
                <a:lnTo>
                  <a:pt x="5311" y="458"/>
                </a:lnTo>
                <a:lnTo>
                  <a:pt x="5315" y="456"/>
                </a:lnTo>
                <a:lnTo>
                  <a:pt x="5313" y="440"/>
                </a:lnTo>
                <a:lnTo>
                  <a:pt x="5320" y="423"/>
                </a:lnTo>
                <a:lnTo>
                  <a:pt x="5329" y="405"/>
                </a:lnTo>
                <a:lnTo>
                  <a:pt x="5337" y="387"/>
                </a:lnTo>
                <a:lnTo>
                  <a:pt x="5335" y="376"/>
                </a:lnTo>
                <a:lnTo>
                  <a:pt x="5333" y="361"/>
                </a:lnTo>
                <a:lnTo>
                  <a:pt x="5331" y="343"/>
                </a:lnTo>
                <a:lnTo>
                  <a:pt x="5331" y="325"/>
                </a:lnTo>
                <a:lnTo>
                  <a:pt x="5333" y="309"/>
                </a:lnTo>
                <a:lnTo>
                  <a:pt x="5333" y="307"/>
                </a:lnTo>
                <a:lnTo>
                  <a:pt x="5337" y="305"/>
                </a:lnTo>
                <a:lnTo>
                  <a:pt x="5338" y="301"/>
                </a:lnTo>
                <a:lnTo>
                  <a:pt x="5342" y="298"/>
                </a:lnTo>
                <a:lnTo>
                  <a:pt x="5344" y="296"/>
                </a:lnTo>
                <a:lnTo>
                  <a:pt x="5346" y="294"/>
                </a:lnTo>
                <a:lnTo>
                  <a:pt x="5344" y="281"/>
                </a:lnTo>
                <a:lnTo>
                  <a:pt x="5338" y="267"/>
                </a:lnTo>
                <a:lnTo>
                  <a:pt x="5337" y="252"/>
                </a:lnTo>
                <a:lnTo>
                  <a:pt x="5344" y="232"/>
                </a:lnTo>
                <a:lnTo>
                  <a:pt x="5353" y="212"/>
                </a:lnTo>
                <a:lnTo>
                  <a:pt x="5362" y="196"/>
                </a:lnTo>
                <a:lnTo>
                  <a:pt x="5368" y="181"/>
                </a:lnTo>
                <a:lnTo>
                  <a:pt x="5369" y="169"/>
                </a:lnTo>
                <a:lnTo>
                  <a:pt x="5371" y="156"/>
                </a:lnTo>
                <a:lnTo>
                  <a:pt x="5377" y="145"/>
                </a:lnTo>
                <a:lnTo>
                  <a:pt x="5384" y="136"/>
                </a:lnTo>
                <a:lnTo>
                  <a:pt x="5395" y="130"/>
                </a:lnTo>
                <a:lnTo>
                  <a:pt x="5400" y="129"/>
                </a:lnTo>
                <a:lnTo>
                  <a:pt x="5406" y="129"/>
                </a:lnTo>
                <a:lnTo>
                  <a:pt x="5411" y="129"/>
                </a:lnTo>
                <a:lnTo>
                  <a:pt x="5418" y="127"/>
                </a:lnTo>
                <a:lnTo>
                  <a:pt x="5424" y="127"/>
                </a:lnTo>
                <a:lnTo>
                  <a:pt x="5426" y="132"/>
                </a:lnTo>
                <a:lnTo>
                  <a:pt x="5426" y="136"/>
                </a:lnTo>
                <a:lnTo>
                  <a:pt x="5424" y="141"/>
                </a:lnTo>
                <a:lnTo>
                  <a:pt x="5424" y="145"/>
                </a:lnTo>
                <a:lnTo>
                  <a:pt x="5424" y="149"/>
                </a:lnTo>
                <a:lnTo>
                  <a:pt x="5424" y="150"/>
                </a:lnTo>
                <a:lnTo>
                  <a:pt x="5428" y="154"/>
                </a:lnTo>
                <a:lnTo>
                  <a:pt x="5433" y="156"/>
                </a:lnTo>
                <a:lnTo>
                  <a:pt x="5451" y="138"/>
                </a:lnTo>
                <a:lnTo>
                  <a:pt x="5478" y="125"/>
                </a:lnTo>
                <a:lnTo>
                  <a:pt x="5509" y="118"/>
                </a:lnTo>
                <a:lnTo>
                  <a:pt x="5522" y="125"/>
                </a:lnTo>
                <a:lnTo>
                  <a:pt x="5537" y="132"/>
                </a:lnTo>
                <a:lnTo>
                  <a:pt x="5551" y="140"/>
                </a:lnTo>
                <a:lnTo>
                  <a:pt x="5558" y="150"/>
                </a:lnTo>
                <a:lnTo>
                  <a:pt x="5573" y="178"/>
                </a:lnTo>
                <a:lnTo>
                  <a:pt x="5584" y="209"/>
                </a:lnTo>
                <a:lnTo>
                  <a:pt x="5595" y="241"/>
                </a:lnTo>
                <a:lnTo>
                  <a:pt x="5604" y="269"/>
                </a:lnTo>
                <a:lnTo>
                  <a:pt x="5606" y="283"/>
                </a:lnTo>
                <a:lnTo>
                  <a:pt x="5608" y="298"/>
                </a:lnTo>
                <a:lnTo>
                  <a:pt x="5611" y="312"/>
                </a:lnTo>
                <a:lnTo>
                  <a:pt x="5618" y="321"/>
                </a:lnTo>
                <a:lnTo>
                  <a:pt x="5629" y="325"/>
                </a:lnTo>
                <a:lnTo>
                  <a:pt x="5642" y="327"/>
                </a:lnTo>
                <a:lnTo>
                  <a:pt x="5651" y="330"/>
                </a:lnTo>
                <a:lnTo>
                  <a:pt x="5658" y="345"/>
                </a:lnTo>
                <a:lnTo>
                  <a:pt x="5662" y="363"/>
                </a:lnTo>
                <a:lnTo>
                  <a:pt x="5668" y="380"/>
                </a:lnTo>
                <a:lnTo>
                  <a:pt x="5673" y="378"/>
                </a:lnTo>
                <a:lnTo>
                  <a:pt x="5678" y="376"/>
                </a:lnTo>
                <a:lnTo>
                  <a:pt x="5684" y="376"/>
                </a:lnTo>
                <a:lnTo>
                  <a:pt x="5693" y="374"/>
                </a:lnTo>
                <a:lnTo>
                  <a:pt x="5697" y="381"/>
                </a:lnTo>
                <a:lnTo>
                  <a:pt x="5702" y="387"/>
                </a:lnTo>
                <a:lnTo>
                  <a:pt x="5708" y="392"/>
                </a:lnTo>
                <a:lnTo>
                  <a:pt x="5717" y="396"/>
                </a:lnTo>
                <a:lnTo>
                  <a:pt x="5717" y="409"/>
                </a:lnTo>
                <a:lnTo>
                  <a:pt x="5718" y="423"/>
                </a:lnTo>
                <a:lnTo>
                  <a:pt x="5720" y="443"/>
                </a:lnTo>
                <a:lnTo>
                  <a:pt x="5704" y="454"/>
                </a:lnTo>
                <a:lnTo>
                  <a:pt x="5686" y="469"/>
                </a:lnTo>
                <a:lnTo>
                  <a:pt x="5668" y="483"/>
                </a:lnTo>
                <a:lnTo>
                  <a:pt x="5653" y="501"/>
                </a:lnTo>
                <a:lnTo>
                  <a:pt x="5646" y="521"/>
                </a:lnTo>
                <a:lnTo>
                  <a:pt x="5633" y="520"/>
                </a:lnTo>
                <a:lnTo>
                  <a:pt x="5624" y="516"/>
                </a:lnTo>
                <a:lnTo>
                  <a:pt x="5613" y="512"/>
                </a:lnTo>
                <a:lnTo>
                  <a:pt x="5609" y="516"/>
                </a:lnTo>
                <a:lnTo>
                  <a:pt x="5606" y="520"/>
                </a:lnTo>
                <a:lnTo>
                  <a:pt x="5600" y="521"/>
                </a:lnTo>
                <a:lnTo>
                  <a:pt x="5597" y="525"/>
                </a:lnTo>
                <a:lnTo>
                  <a:pt x="5600" y="530"/>
                </a:lnTo>
                <a:lnTo>
                  <a:pt x="5602" y="536"/>
                </a:lnTo>
                <a:lnTo>
                  <a:pt x="5604" y="541"/>
                </a:lnTo>
                <a:lnTo>
                  <a:pt x="5604" y="549"/>
                </a:lnTo>
                <a:lnTo>
                  <a:pt x="5560" y="545"/>
                </a:lnTo>
                <a:lnTo>
                  <a:pt x="5558" y="561"/>
                </a:lnTo>
                <a:lnTo>
                  <a:pt x="5558" y="576"/>
                </a:lnTo>
                <a:lnTo>
                  <a:pt x="5558" y="594"/>
                </a:lnTo>
                <a:lnTo>
                  <a:pt x="5555" y="598"/>
                </a:lnTo>
                <a:lnTo>
                  <a:pt x="5551" y="600"/>
                </a:lnTo>
                <a:lnTo>
                  <a:pt x="5548" y="603"/>
                </a:lnTo>
                <a:lnTo>
                  <a:pt x="5546" y="605"/>
                </a:lnTo>
                <a:lnTo>
                  <a:pt x="5540" y="609"/>
                </a:lnTo>
                <a:lnTo>
                  <a:pt x="5535" y="610"/>
                </a:lnTo>
                <a:lnTo>
                  <a:pt x="5533" y="609"/>
                </a:lnTo>
                <a:lnTo>
                  <a:pt x="5531" y="609"/>
                </a:lnTo>
                <a:lnTo>
                  <a:pt x="5531" y="607"/>
                </a:lnTo>
                <a:lnTo>
                  <a:pt x="5529" y="607"/>
                </a:lnTo>
                <a:lnTo>
                  <a:pt x="5526" y="605"/>
                </a:lnTo>
                <a:lnTo>
                  <a:pt x="5524" y="621"/>
                </a:lnTo>
                <a:lnTo>
                  <a:pt x="5517" y="632"/>
                </a:lnTo>
                <a:lnTo>
                  <a:pt x="5509" y="640"/>
                </a:lnTo>
                <a:lnTo>
                  <a:pt x="5502" y="649"/>
                </a:lnTo>
                <a:lnTo>
                  <a:pt x="5493" y="658"/>
                </a:lnTo>
                <a:lnTo>
                  <a:pt x="5484" y="656"/>
                </a:lnTo>
                <a:lnTo>
                  <a:pt x="5478" y="656"/>
                </a:lnTo>
                <a:lnTo>
                  <a:pt x="5471" y="656"/>
                </a:lnTo>
                <a:lnTo>
                  <a:pt x="5460" y="654"/>
                </a:lnTo>
                <a:lnTo>
                  <a:pt x="5460" y="667"/>
                </a:lnTo>
                <a:lnTo>
                  <a:pt x="5462" y="678"/>
                </a:lnTo>
                <a:lnTo>
                  <a:pt x="5458" y="694"/>
                </a:lnTo>
                <a:lnTo>
                  <a:pt x="5453" y="714"/>
                </a:lnTo>
                <a:lnTo>
                  <a:pt x="5446" y="736"/>
                </a:lnTo>
                <a:lnTo>
                  <a:pt x="5440" y="761"/>
                </a:lnTo>
                <a:lnTo>
                  <a:pt x="5437" y="785"/>
                </a:lnTo>
                <a:lnTo>
                  <a:pt x="5438" y="809"/>
                </a:lnTo>
                <a:lnTo>
                  <a:pt x="5462" y="809"/>
                </a:lnTo>
                <a:lnTo>
                  <a:pt x="5462" y="829"/>
                </a:lnTo>
                <a:lnTo>
                  <a:pt x="5457" y="830"/>
                </a:lnTo>
                <a:lnTo>
                  <a:pt x="5451" y="834"/>
                </a:lnTo>
                <a:lnTo>
                  <a:pt x="5446" y="838"/>
                </a:lnTo>
                <a:lnTo>
                  <a:pt x="5442" y="841"/>
                </a:lnTo>
                <a:lnTo>
                  <a:pt x="5438" y="845"/>
                </a:lnTo>
                <a:lnTo>
                  <a:pt x="5438" y="869"/>
                </a:lnTo>
                <a:lnTo>
                  <a:pt x="5455" y="869"/>
                </a:lnTo>
                <a:lnTo>
                  <a:pt x="5466" y="876"/>
                </a:lnTo>
                <a:lnTo>
                  <a:pt x="5477" y="887"/>
                </a:lnTo>
                <a:lnTo>
                  <a:pt x="5486" y="900"/>
                </a:lnTo>
                <a:lnTo>
                  <a:pt x="5495" y="910"/>
                </a:lnTo>
                <a:lnTo>
                  <a:pt x="5508" y="921"/>
                </a:lnTo>
                <a:lnTo>
                  <a:pt x="5522" y="925"/>
                </a:lnTo>
                <a:lnTo>
                  <a:pt x="5528" y="921"/>
                </a:lnTo>
                <a:lnTo>
                  <a:pt x="5531" y="916"/>
                </a:lnTo>
                <a:lnTo>
                  <a:pt x="5533" y="912"/>
                </a:lnTo>
                <a:lnTo>
                  <a:pt x="5537" y="909"/>
                </a:lnTo>
                <a:lnTo>
                  <a:pt x="5540" y="901"/>
                </a:lnTo>
                <a:lnTo>
                  <a:pt x="5528" y="896"/>
                </a:lnTo>
                <a:lnTo>
                  <a:pt x="5517" y="890"/>
                </a:lnTo>
                <a:lnTo>
                  <a:pt x="5502" y="885"/>
                </a:lnTo>
                <a:lnTo>
                  <a:pt x="5504" y="872"/>
                </a:lnTo>
                <a:lnTo>
                  <a:pt x="5513" y="872"/>
                </a:lnTo>
                <a:lnTo>
                  <a:pt x="5520" y="872"/>
                </a:lnTo>
                <a:lnTo>
                  <a:pt x="5526" y="872"/>
                </a:lnTo>
                <a:lnTo>
                  <a:pt x="5537" y="874"/>
                </a:lnTo>
                <a:lnTo>
                  <a:pt x="5544" y="885"/>
                </a:lnTo>
                <a:lnTo>
                  <a:pt x="5553" y="896"/>
                </a:lnTo>
                <a:lnTo>
                  <a:pt x="5560" y="909"/>
                </a:lnTo>
                <a:lnTo>
                  <a:pt x="5564" y="925"/>
                </a:lnTo>
                <a:lnTo>
                  <a:pt x="5546" y="940"/>
                </a:lnTo>
                <a:lnTo>
                  <a:pt x="5526" y="952"/>
                </a:lnTo>
                <a:lnTo>
                  <a:pt x="5506" y="965"/>
                </a:lnTo>
                <a:lnTo>
                  <a:pt x="5482" y="970"/>
                </a:lnTo>
                <a:lnTo>
                  <a:pt x="5482" y="954"/>
                </a:lnTo>
                <a:lnTo>
                  <a:pt x="5478" y="954"/>
                </a:lnTo>
                <a:lnTo>
                  <a:pt x="5478" y="961"/>
                </a:lnTo>
                <a:lnTo>
                  <a:pt x="5468" y="969"/>
                </a:lnTo>
                <a:lnTo>
                  <a:pt x="5462" y="978"/>
                </a:lnTo>
                <a:lnTo>
                  <a:pt x="5455" y="985"/>
                </a:lnTo>
                <a:lnTo>
                  <a:pt x="5446" y="990"/>
                </a:lnTo>
                <a:lnTo>
                  <a:pt x="5433" y="994"/>
                </a:lnTo>
                <a:lnTo>
                  <a:pt x="5433" y="987"/>
                </a:lnTo>
                <a:lnTo>
                  <a:pt x="5429" y="983"/>
                </a:lnTo>
                <a:lnTo>
                  <a:pt x="5428" y="980"/>
                </a:lnTo>
                <a:lnTo>
                  <a:pt x="5426" y="976"/>
                </a:lnTo>
                <a:lnTo>
                  <a:pt x="5426" y="972"/>
                </a:lnTo>
                <a:lnTo>
                  <a:pt x="5424" y="967"/>
                </a:lnTo>
                <a:lnTo>
                  <a:pt x="5420" y="967"/>
                </a:lnTo>
                <a:lnTo>
                  <a:pt x="5418" y="967"/>
                </a:lnTo>
                <a:lnTo>
                  <a:pt x="5417" y="967"/>
                </a:lnTo>
                <a:lnTo>
                  <a:pt x="5415" y="969"/>
                </a:lnTo>
                <a:lnTo>
                  <a:pt x="5413" y="970"/>
                </a:lnTo>
                <a:lnTo>
                  <a:pt x="5418" y="983"/>
                </a:lnTo>
                <a:lnTo>
                  <a:pt x="5422" y="996"/>
                </a:lnTo>
                <a:lnTo>
                  <a:pt x="5420" y="1010"/>
                </a:lnTo>
                <a:lnTo>
                  <a:pt x="5386" y="1029"/>
                </a:lnTo>
                <a:lnTo>
                  <a:pt x="5349" y="1047"/>
                </a:lnTo>
                <a:lnTo>
                  <a:pt x="5311" y="1069"/>
                </a:lnTo>
                <a:lnTo>
                  <a:pt x="5275" y="1090"/>
                </a:lnTo>
                <a:lnTo>
                  <a:pt x="5242" y="1116"/>
                </a:lnTo>
                <a:lnTo>
                  <a:pt x="5218" y="1143"/>
                </a:lnTo>
                <a:lnTo>
                  <a:pt x="5215" y="1167"/>
                </a:lnTo>
                <a:lnTo>
                  <a:pt x="5206" y="1176"/>
                </a:lnTo>
                <a:lnTo>
                  <a:pt x="5197" y="1183"/>
                </a:lnTo>
                <a:lnTo>
                  <a:pt x="5188" y="1189"/>
                </a:lnTo>
                <a:lnTo>
                  <a:pt x="5180" y="1200"/>
                </a:lnTo>
                <a:lnTo>
                  <a:pt x="5177" y="1216"/>
                </a:lnTo>
                <a:lnTo>
                  <a:pt x="5209" y="1216"/>
                </a:lnTo>
                <a:lnTo>
                  <a:pt x="5209" y="1223"/>
                </a:lnTo>
                <a:lnTo>
                  <a:pt x="5213" y="1234"/>
                </a:lnTo>
                <a:lnTo>
                  <a:pt x="5213" y="1249"/>
                </a:lnTo>
                <a:lnTo>
                  <a:pt x="5213" y="1263"/>
                </a:lnTo>
                <a:lnTo>
                  <a:pt x="5215" y="1290"/>
                </a:lnTo>
                <a:lnTo>
                  <a:pt x="5217" y="1312"/>
                </a:lnTo>
                <a:lnTo>
                  <a:pt x="5213" y="1332"/>
                </a:lnTo>
                <a:lnTo>
                  <a:pt x="5208" y="1345"/>
                </a:lnTo>
                <a:lnTo>
                  <a:pt x="5200" y="1354"/>
                </a:lnTo>
                <a:lnTo>
                  <a:pt x="5197" y="1367"/>
                </a:lnTo>
                <a:lnTo>
                  <a:pt x="5193" y="1385"/>
                </a:lnTo>
                <a:lnTo>
                  <a:pt x="5188" y="1385"/>
                </a:lnTo>
                <a:lnTo>
                  <a:pt x="5186" y="1387"/>
                </a:lnTo>
                <a:lnTo>
                  <a:pt x="5184" y="1387"/>
                </a:lnTo>
                <a:lnTo>
                  <a:pt x="5184" y="1387"/>
                </a:lnTo>
                <a:lnTo>
                  <a:pt x="5182" y="1387"/>
                </a:lnTo>
                <a:lnTo>
                  <a:pt x="5182" y="1389"/>
                </a:lnTo>
                <a:lnTo>
                  <a:pt x="5180" y="1392"/>
                </a:lnTo>
                <a:lnTo>
                  <a:pt x="5182" y="1401"/>
                </a:lnTo>
                <a:lnTo>
                  <a:pt x="5178" y="1414"/>
                </a:lnTo>
                <a:lnTo>
                  <a:pt x="5173" y="1427"/>
                </a:lnTo>
                <a:lnTo>
                  <a:pt x="5164" y="1440"/>
                </a:lnTo>
                <a:lnTo>
                  <a:pt x="5153" y="1449"/>
                </a:lnTo>
                <a:lnTo>
                  <a:pt x="5142" y="1452"/>
                </a:lnTo>
                <a:lnTo>
                  <a:pt x="5142" y="1449"/>
                </a:lnTo>
                <a:lnTo>
                  <a:pt x="5138" y="1449"/>
                </a:lnTo>
                <a:lnTo>
                  <a:pt x="5140" y="1434"/>
                </a:lnTo>
                <a:lnTo>
                  <a:pt x="5138" y="1425"/>
                </a:lnTo>
                <a:lnTo>
                  <a:pt x="5131" y="1418"/>
                </a:lnTo>
                <a:lnTo>
                  <a:pt x="5120" y="1421"/>
                </a:lnTo>
                <a:lnTo>
                  <a:pt x="5113" y="1421"/>
                </a:lnTo>
                <a:lnTo>
                  <a:pt x="5104" y="1416"/>
                </a:lnTo>
                <a:lnTo>
                  <a:pt x="5095" y="1409"/>
                </a:lnTo>
                <a:lnTo>
                  <a:pt x="5095" y="1412"/>
                </a:lnTo>
                <a:lnTo>
                  <a:pt x="5102" y="1425"/>
                </a:lnTo>
                <a:lnTo>
                  <a:pt x="5108" y="1438"/>
                </a:lnTo>
                <a:lnTo>
                  <a:pt x="5115" y="1449"/>
                </a:lnTo>
                <a:lnTo>
                  <a:pt x="5126" y="1458"/>
                </a:lnTo>
                <a:lnTo>
                  <a:pt x="5131" y="1460"/>
                </a:lnTo>
                <a:lnTo>
                  <a:pt x="5137" y="1461"/>
                </a:lnTo>
                <a:lnTo>
                  <a:pt x="5142" y="1463"/>
                </a:lnTo>
                <a:lnTo>
                  <a:pt x="5148" y="1465"/>
                </a:lnTo>
                <a:lnTo>
                  <a:pt x="5148" y="1481"/>
                </a:lnTo>
                <a:lnTo>
                  <a:pt x="5149" y="1490"/>
                </a:lnTo>
                <a:lnTo>
                  <a:pt x="5151" y="1496"/>
                </a:lnTo>
                <a:lnTo>
                  <a:pt x="5155" y="1500"/>
                </a:lnTo>
                <a:lnTo>
                  <a:pt x="5158" y="1505"/>
                </a:lnTo>
                <a:lnTo>
                  <a:pt x="5162" y="1518"/>
                </a:lnTo>
                <a:lnTo>
                  <a:pt x="5158" y="1518"/>
                </a:lnTo>
                <a:lnTo>
                  <a:pt x="5155" y="1520"/>
                </a:lnTo>
                <a:lnTo>
                  <a:pt x="5155" y="1520"/>
                </a:lnTo>
                <a:lnTo>
                  <a:pt x="5153" y="1520"/>
                </a:lnTo>
                <a:lnTo>
                  <a:pt x="5153" y="1520"/>
                </a:lnTo>
                <a:lnTo>
                  <a:pt x="5153" y="1521"/>
                </a:lnTo>
                <a:lnTo>
                  <a:pt x="5151" y="1525"/>
                </a:lnTo>
                <a:lnTo>
                  <a:pt x="5151" y="1529"/>
                </a:lnTo>
                <a:lnTo>
                  <a:pt x="5153" y="1532"/>
                </a:lnTo>
                <a:lnTo>
                  <a:pt x="5155" y="1538"/>
                </a:lnTo>
                <a:lnTo>
                  <a:pt x="5155" y="1545"/>
                </a:lnTo>
                <a:lnTo>
                  <a:pt x="5155" y="1550"/>
                </a:lnTo>
                <a:lnTo>
                  <a:pt x="5151" y="1554"/>
                </a:lnTo>
                <a:lnTo>
                  <a:pt x="5148" y="1558"/>
                </a:lnTo>
                <a:lnTo>
                  <a:pt x="5144" y="1561"/>
                </a:lnTo>
                <a:lnTo>
                  <a:pt x="5140" y="1567"/>
                </a:lnTo>
                <a:lnTo>
                  <a:pt x="5137" y="1570"/>
                </a:lnTo>
                <a:lnTo>
                  <a:pt x="5133" y="1574"/>
                </a:lnTo>
                <a:lnTo>
                  <a:pt x="5129" y="1589"/>
                </a:lnTo>
                <a:lnTo>
                  <a:pt x="5128" y="1609"/>
                </a:lnTo>
                <a:lnTo>
                  <a:pt x="5126" y="1630"/>
                </a:lnTo>
                <a:lnTo>
                  <a:pt x="5124" y="1650"/>
                </a:lnTo>
                <a:lnTo>
                  <a:pt x="5120" y="1667"/>
                </a:lnTo>
                <a:lnTo>
                  <a:pt x="5108" y="1667"/>
                </a:lnTo>
                <a:lnTo>
                  <a:pt x="5108" y="1683"/>
                </a:lnTo>
                <a:lnTo>
                  <a:pt x="5106" y="1700"/>
                </a:lnTo>
                <a:lnTo>
                  <a:pt x="5100" y="1714"/>
                </a:lnTo>
                <a:lnTo>
                  <a:pt x="5098" y="1716"/>
                </a:lnTo>
                <a:lnTo>
                  <a:pt x="5097" y="1716"/>
                </a:lnTo>
                <a:lnTo>
                  <a:pt x="5095" y="1718"/>
                </a:lnTo>
                <a:lnTo>
                  <a:pt x="5091" y="1718"/>
                </a:lnTo>
                <a:lnTo>
                  <a:pt x="5088" y="1718"/>
                </a:lnTo>
                <a:lnTo>
                  <a:pt x="5082" y="1703"/>
                </a:lnTo>
                <a:lnTo>
                  <a:pt x="5078" y="1689"/>
                </a:lnTo>
                <a:lnTo>
                  <a:pt x="5077" y="1672"/>
                </a:lnTo>
                <a:lnTo>
                  <a:pt x="5077" y="1650"/>
                </a:lnTo>
                <a:lnTo>
                  <a:pt x="5082" y="1638"/>
                </a:lnTo>
                <a:lnTo>
                  <a:pt x="5088" y="1620"/>
                </a:lnTo>
                <a:lnTo>
                  <a:pt x="5093" y="1605"/>
                </a:lnTo>
                <a:lnTo>
                  <a:pt x="5073" y="1605"/>
                </a:lnTo>
                <a:lnTo>
                  <a:pt x="5073" y="1600"/>
                </a:lnTo>
                <a:lnTo>
                  <a:pt x="5073" y="1594"/>
                </a:lnTo>
                <a:lnTo>
                  <a:pt x="5075" y="1590"/>
                </a:lnTo>
                <a:lnTo>
                  <a:pt x="5077" y="1585"/>
                </a:lnTo>
                <a:lnTo>
                  <a:pt x="5058" y="1580"/>
                </a:lnTo>
                <a:lnTo>
                  <a:pt x="5046" y="1570"/>
                </a:lnTo>
                <a:lnTo>
                  <a:pt x="5033" y="1563"/>
                </a:lnTo>
                <a:lnTo>
                  <a:pt x="5020" y="1561"/>
                </a:lnTo>
                <a:lnTo>
                  <a:pt x="5015" y="1561"/>
                </a:lnTo>
                <a:lnTo>
                  <a:pt x="5020" y="1567"/>
                </a:lnTo>
                <a:lnTo>
                  <a:pt x="5024" y="1570"/>
                </a:lnTo>
                <a:lnTo>
                  <a:pt x="5029" y="1576"/>
                </a:lnTo>
                <a:lnTo>
                  <a:pt x="5031" y="1581"/>
                </a:lnTo>
                <a:lnTo>
                  <a:pt x="5033" y="1587"/>
                </a:lnTo>
                <a:lnTo>
                  <a:pt x="5033" y="1590"/>
                </a:lnTo>
                <a:lnTo>
                  <a:pt x="5033" y="1594"/>
                </a:lnTo>
                <a:lnTo>
                  <a:pt x="5031" y="1598"/>
                </a:lnTo>
                <a:lnTo>
                  <a:pt x="5031" y="1600"/>
                </a:lnTo>
                <a:lnTo>
                  <a:pt x="5031" y="1603"/>
                </a:lnTo>
                <a:lnTo>
                  <a:pt x="5031" y="1605"/>
                </a:lnTo>
                <a:lnTo>
                  <a:pt x="5040" y="1614"/>
                </a:lnTo>
                <a:lnTo>
                  <a:pt x="5046" y="1621"/>
                </a:lnTo>
                <a:lnTo>
                  <a:pt x="5048" y="1632"/>
                </a:lnTo>
                <a:lnTo>
                  <a:pt x="5048" y="1650"/>
                </a:lnTo>
                <a:lnTo>
                  <a:pt x="5046" y="1652"/>
                </a:lnTo>
                <a:lnTo>
                  <a:pt x="5044" y="1656"/>
                </a:lnTo>
                <a:lnTo>
                  <a:pt x="5044" y="1660"/>
                </a:lnTo>
                <a:lnTo>
                  <a:pt x="5044" y="1667"/>
                </a:lnTo>
                <a:lnTo>
                  <a:pt x="5055" y="1667"/>
                </a:lnTo>
                <a:lnTo>
                  <a:pt x="5060" y="1676"/>
                </a:lnTo>
                <a:lnTo>
                  <a:pt x="5062" y="1687"/>
                </a:lnTo>
                <a:lnTo>
                  <a:pt x="5064" y="1701"/>
                </a:lnTo>
                <a:lnTo>
                  <a:pt x="5048" y="1701"/>
                </a:lnTo>
                <a:lnTo>
                  <a:pt x="5048" y="1707"/>
                </a:lnTo>
                <a:lnTo>
                  <a:pt x="5057" y="1712"/>
                </a:lnTo>
                <a:lnTo>
                  <a:pt x="5062" y="1718"/>
                </a:lnTo>
                <a:lnTo>
                  <a:pt x="5066" y="1725"/>
                </a:lnTo>
                <a:lnTo>
                  <a:pt x="5068" y="1738"/>
                </a:lnTo>
                <a:lnTo>
                  <a:pt x="5100" y="1738"/>
                </a:lnTo>
                <a:lnTo>
                  <a:pt x="5108" y="1750"/>
                </a:lnTo>
                <a:lnTo>
                  <a:pt x="5120" y="1763"/>
                </a:lnTo>
                <a:lnTo>
                  <a:pt x="5131" y="1776"/>
                </a:lnTo>
                <a:lnTo>
                  <a:pt x="5140" y="1787"/>
                </a:lnTo>
                <a:lnTo>
                  <a:pt x="5148" y="1805"/>
                </a:lnTo>
                <a:lnTo>
                  <a:pt x="5151" y="1825"/>
                </a:lnTo>
                <a:lnTo>
                  <a:pt x="5160" y="1843"/>
                </a:lnTo>
                <a:lnTo>
                  <a:pt x="5168" y="1854"/>
                </a:lnTo>
                <a:lnTo>
                  <a:pt x="5177" y="1861"/>
                </a:lnTo>
                <a:lnTo>
                  <a:pt x="5186" y="1870"/>
                </a:lnTo>
                <a:lnTo>
                  <a:pt x="5193" y="1883"/>
                </a:lnTo>
                <a:lnTo>
                  <a:pt x="5197" y="1900"/>
                </a:lnTo>
                <a:lnTo>
                  <a:pt x="5180" y="1900"/>
                </a:lnTo>
                <a:lnTo>
                  <a:pt x="5180" y="1887"/>
                </a:lnTo>
                <a:lnTo>
                  <a:pt x="5168" y="1880"/>
                </a:lnTo>
                <a:lnTo>
                  <a:pt x="5168" y="1883"/>
                </a:lnTo>
                <a:lnTo>
                  <a:pt x="5175" y="1894"/>
                </a:lnTo>
                <a:lnTo>
                  <a:pt x="5178" y="1907"/>
                </a:lnTo>
                <a:lnTo>
                  <a:pt x="5180" y="1923"/>
                </a:lnTo>
                <a:lnTo>
                  <a:pt x="5169" y="1936"/>
                </a:lnTo>
                <a:lnTo>
                  <a:pt x="5162" y="1947"/>
                </a:lnTo>
                <a:lnTo>
                  <a:pt x="5155" y="1960"/>
                </a:lnTo>
                <a:lnTo>
                  <a:pt x="5146" y="1970"/>
                </a:lnTo>
                <a:lnTo>
                  <a:pt x="5133" y="1976"/>
                </a:lnTo>
                <a:lnTo>
                  <a:pt x="5115" y="1980"/>
                </a:lnTo>
                <a:lnTo>
                  <a:pt x="5109" y="1976"/>
                </a:lnTo>
                <a:lnTo>
                  <a:pt x="5104" y="1974"/>
                </a:lnTo>
                <a:lnTo>
                  <a:pt x="5097" y="1972"/>
                </a:lnTo>
                <a:lnTo>
                  <a:pt x="5089" y="1970"/>
                </a:lnTo>
                <a:lnTo>
                  <a:pt x="5089" y="1976"/>
                </a:lnTo>
                <a:lnTo>
                  <a:pt x="5093" y="1976"/>
                </a:lnTo>
                <a:lnTo>
                  <a:pt x="5098" y="1978"/>
                </a:lnTo>
                <a:lnTo>
                  <a:pt x="5102" y="1981"/>
                </a:lnTo>
                <a:lnTo>
                  <a:pt x="5108" y="1983"/>
                </a:lnTo>
                <a:lnTo>
                  <a:pt x="5111" y="1987"/>
                </a:lnTo>
                <a:lnTo>
                  <a:pt x="5113" y="1992"/>
                </a:lnTo>
                <a:lnTo>
                  <a:pt x="5109" y="1994"/>
                </a:lnTo>
                <a:lnTo>
                  <a:pt x="5106" y="1998"/>
                </a:lnTo>
                <a:lnTo>
                  <a:pt x="5104" y="2000"/>
                </a:lnTo>
                <a:lnTo>
                  <a:pt x="5104" y="2003"/>
                </a:lnTo>
                <a:lnTo>
                  <a:pt x="5102" y="2009"/>
                </a:lnTo>
                <a:lnTo>
                  <a:pt x="5102" y="2016"/>
                </a:lnTo>
                <a:lnTo>
                  <a:pt x="5106" y="2016"/>
                </a:lnTo>
                <a:lnTo>
                  <a:pt x="5113" y="2010"/>
                </a:lnTo>
                <a:lnTo>
                  <a:pt x="5122" y="2010"/>
                </a:lnTo>
                <a:lnTo>
                  <a:pt x="5138" y="2012"/>
                </a:lnTo>
                <a:lnTo>
                  <a:pt x="5138" y="2040"/>
                </a:lnTo>
                <a:lnTo>
                  <a:pt x="5133" y="2045"/>
                </a:lnTo>
                <a:lnTo>
                  <a:pt x="5128" y="2052"/>
                </a:lnTo>
                <a:lnTo>
                  <a:pt x="5124" y="2058"/>
                </a:lnTo>
                <a:lnTo>
                  <a:pt x="5117" y="2063"/>
                </a:lnTo>
                <a:lnTo>
                  <a:pt x="5102" y="2070"/>
                </a:lnTo>
                <a:lnTo>
                  <a:pt x="5082" y="2074"/>
                </a:lnTo>
                <a:lnTo>
                  <a:pt x="5062" y="2078"/>
                </a:lnTo>
                <a:lnTo>
                  <a:pt x="5048" y="2083"/>
                </a:lnTo>
                <a:lnTo>
                  <a:pt x="5044" y="2087"/>
                </a:lnTo>
                <a:lnTo>
                  <a:pt x="5037" y="2096"/>
                </a:lnTo>
                <a:lnTo>
                  <a:pt x="5028" y="2107"/>
                </a:lnTo>
                <a:lnTo>
                  <a:pt x="5018" y="2120"/>
                </a:lnTo>
                <a:lnTo>
                  <a:pt x="5009" y="2132"/>
                </a:lnTo>
                <a:lnTo>
                  <a:pt x="5002" y="2141"/>
                </a:lnTo>
                <a:lnTo>
                  <a:pt x="4998" y="2147"/>
                </a:lnTo>
                <a:lnTo>
                  <a:pt x="4995" y="2147"/>
                </a:lnTo>
                <a:lnTo>
                  <a:pt x="4988" y="2165"/>
                </a:lnTo>
                <a:lnTo>
                  <a:pt x="4984" y="2180"/>
                </a:lnTo>
                <a:lnTo>
                  <a:pt x="4982" y="2194"/>
                </a:lnTo>
                <a:lnTo>
                  <a:pt x="4977" y="2205"/>
                </a:lnTo>
                <a:lnTo>
                  <a:pt x="4968" y="2212"/>
                </a:lnTo>
                <a:lnTo>
                  <a:pt x="4953" y="2218"/>
                </a:lnTo>
                <a:lnTo>
                  <a:pt x="4929" y="2220"/>
                </a:lnTo>
                <a:lnTo>
                  <a:pt x="4913" y="2230"/>
                </a:lnTo>
                <a:lnTo>
                  <a:pt x="4895" y="2241"/>
                </a:lnTo>
                <a:lnTo>
                  <a:pt x="4877" y="2252"/>
                </a:lnTo>
                <a:lnTo>
                  <a:pt x="4862" y="2265"/>
                </a:lnTo>
                <a:lnTo>
                  <a:pt x="4851" y="2283"/>
                </a:lnTo>
                <a:lnTo>
                  <a:pt x="4851" y="2330"/>
                </a:lnTo>
                <a:lnTo>
                  <a:pt x="4849" y="2332"/>
                </a:lnTo>
                <a:lnTo>
                  <a:pt x="4846" y="2336"/>
                </a:lnTo>
                <a:lnTo>
                  <a:pt x="4842" y="2338"/>
                </a:lnTo>
                <a:lnTo>
                  <a:pt x="4838" y="2341"/>
                </a:lnTo>
                <a:lnTo>
                  <a:pt x="4835" y="2347"/>
                </a:lnTo>
                <a:lnTo>
                  <a:pt x="4831" y="2354"/>
                </a:lnTo>
                <a:lnTo>
                  <a:pt x="4820" y="2354"/>
                </a:lnTo>
                <a:lnTo>
                  <a:pt x="4811" y="2350"/>
                </a:lnTo>
                <a:lnTo>
                  <a:pt x="4804" y="2349"/>
                </a:lnTo>
                <a:lnTo>
                  <a:pt x="4797" y="2347"/>
                </a:lnTo>
                <a:lnTo>
                  <a:pt x="4793" y="2350"/>
                </a:lnTo>
                <a:lnTo>
                  <a:pt x="4791" y="2358"/>
                </a:lnTo>
                <a:lnTo>
                  <a:pt x="4778" y="2358"/>
                </a:lnTo>
                <a:lnTo>
                  <a:pt x="4769" y="2380"/>
                </a:lnTo>
                <a:lnTo>
                  <a:pt x="4753" y="2400"/>
                </a:lnTo>
                <a:lnTo>
                  <a:pt x="4733" y="2414"/>
                </a:lnTo>
                <a:lnTo>
                  <a:pt x="4709" y="2421"/>
                </a:lnTo>
                <a:lnTo>
                  <a:pt x="4704" y="2430"/>
                </a:lnTo>
                <a:lnTo>
                  <a:pt x="4704" y="2438"/>
                </a:lnTo>
                <a:lnTo>
                  <a:pt x="4704" y="2443"/>
                </a:lnTo>
                <a:lnTo>
                  <a:pt x="4704" y="2449"/>
                </a:lnTo>
                <a:lnTo>
                  <a:pt x="4702" y="2454"/>
                </a:lnTo>
                <a:lnTo>
                  <a:pt x="4693" y="2456"/>
                </a:lnTo>
                <a:lnTo>
                  <a:pt x="4677" y="2458"/>
                </a:lnTo>
                <a:lnTo>
                  <a:pt x="4677" y="2454"/>
                </a:lnTo>
                <a:lnTo>
                  <a:pt x="4673" y="2454"/>
                </a:lnTo>
                <a:lnTo>
                  <a:pt x="4673" y="2458"/>
                </a:lnTo>
                <a:lnTo>
                  <a:pt x="4677" y="2460"/>
                </a:lnTo>
                <a:lnTo>
                  <a:pt x="4678" y="2461"/>
                </a:lnTo>
                <a:lnTo>
                  <a:pt x="4680" y="2463"/>
                </a:lnTo>
                <a:lnTo>
                  <a:pt x="4680" y="2465"/>
                </a:lnTo>
                <a:lnTo>
                  <a:pt x="4680" y="2467"/>
                </a:lnTo>
                <a:lnTo>
                  <a:pt x="4680" y="2469"/>
                </a:lnTo>
                <a:lnTo>
                  <a:pt x="4678" y="2472"/>
                </a:lnTo>
                <a:lnTo>
                  <a:pt x="4677" y="2474"/>
                </a:lnTo>
                <a:lnTo>
                  <a:pt x="4673" y="2478"/>
                </a:lnTo>
                <a:lnTo>
                  <a:pt x="4671" y="2480"/>
                </a:lnTo>
                <a:lnTo>
                  <a:pt x="4669" y="2481"/>
                </a:lnTo>
                <a:lnTo>
                  <a:pt x="4668" y="2481"/>
                </a:lnTo>
                <a:lnTo>
                  <a:pt x="4671" y="2501"/>
                </a:lnTo>
                <a:lnTo>
                  <a:pt x="4669" y="2505"/>
                </a:lnTo>
                <a:lnTo>
                  <a:pt x="4664" y="2509"/>
                </a:lnTo>
                <a:lnTo>
                  <a:pt x="4657" y="2514"/>
                </a:lnTo>
                <a:lnTo>
                  <a:pt x="4651" y="2518"/>
                </a:lnTo>
                <a:lnTo>
                  <a:pt x="4648" y="2521"/>
                </a:lnTo>
                <a:lnTo>
                  <a:pt x="4644" y="2534"/>
                </a:lnTo>
                <a:lnTo>
                  <a:pt x="4642" y="2550"/>
                </a:lnTo>
                <a:lnTo>
                  <a:pt x="4644" y="2565"/>
                </a:lnTo>
                <a:lnTo>
                  <a:pt x="4644" y="2578"/>
                </a:lnTo>
                <a:lnTo>
                  <a:pt x="4642" y="2580"/>
                </a:lnTo>
                <a:lnTo>
                  <a:pt x="4638" y="2581"/>
                </a:lnTo>
                <a:lnTo>
                  <a:pt x="4635" y="2585"/>
                </a:lnTo>
                <a:lnTo>
                  <a:pt x="4631" y="2589"/>
                </a:lnTo>
                <a:lnTo>
                  <a:pt x="4629" y="2590"/>
                </a:lnTo>
                <a:lnTo>
                  <a:pt x="4628" y="2592"/>
                </a:lnTo>
                <a:lnTo>
                  <a:pt x="4628" y="2596"/>
                </a:lnTo>
                <a:lnTo>
                  <a:pt x="4631" y="2596"/>
                </a:lnTo>
                <a:lnTo>
                  <a:pt x="4633" y="2605"/>
                </a:lnTo>
                <a:lnTo>
                  <a:pt x="4635" y="2621"/>
                </a:lnTo>
                <a:lnTo>
                  <a:pt x="4635" y="2640"/>
                </a:lnTo>
                <a:lnTo>
                  <a:pt x="4635" y="2660"/>
                </a:lnTo>
                <a:lnTo>
                  <a:pt x="4635" y="2674"/>
                </a:lnTo>
                <a:lnTo>
                  <a:pt x="4635" y="2681"/>
                </a:lnTo>
                <a:lnTo>
                  <a:pt x="4649" y="2703"/>
                </a:lnTo>
                <a:lnTo>
                  <a:pt x="4664" y="2734"/>
                </a:lnTo>
                <a:lnTo>
                  <a:pt x="4675" y="2767"/>
                </a:lnTo>
                <a:lnTo>
                  <a:pt x="4688" y="2801"/>
                </a:lnTo>
                <a:lnTo>
                  <a:pt x="4700" y="2832"/>
                </a:lnTo>
                <a:lnTo>
                  <a:pt x="4715" y="2860"/>
                </a:lnTo>
                <a:lnTo>
                  <a:pt x="4728" y="2880"/>
                </a:lnTo>
                <a:lnTo>
                  <a:pt x="4748" y="2901"/>
                </a:lnTo>
                <a:lnTo>
                  <a:pt x="4768" y="2923"/>
                </a:lnTo>
                <a:lnTo>
                  <a:pt x="4786" y="2947"/>
                </a:lnTo>
                <a:lnTo>
                  <a:pt x="4800" y="2970"/>
                </a:lnTo>
                <a:lnTo>
                  <a:pt x="4806" y="2992"/>
                </a:lnTo>
                <a:lnTo>
                  <a:pt x="4802" y="2998"/>
                </a:lnTo>
                <a:lnTo>
                  <a:pt x="4802" y="3009"/>
                </a:lnTo>
                <a:lnTo>
                  <a:pt x="4806" y="3020"/>
                </a:lnTo>
                <a:lnTo>
                  <a:pt x="4811" y="3032"/>
                </a:lnTo>
                <a:lnTo>
                  <a:pt x="4817" y="3043"/>
                </a:lnTo>
                <a:lnTo>
                  <a:pt x="4822" y="3052"/>
                </a:lnTo>
                <a:lnTo>
                  <a:pt x="4835" y="3076"/>
                </a:lnTo>
                <a:lnTo>
                  <a:pt x="4846" y="3101"/>
                </a:lnTo>
                <a:lnTo>
                  <a:pt x="4858" y="3123"/>
                </a:lnTo>
                <a:lnTo>
                  <a:pt x="4871" y="3143"/>
                </a:lnTo>
                <a:lnTo>
                  <a:pt x="4886" y="3163"/>
                </a:lnTo>
                <a:lnTo>
                  <a:pt x="4900" y="3185"/>
                </a:lnTo>
                <a:lnTo>
                  <a:pt x="4909" y="3209"/>
                </a:lnTo>
                <a:lnTo>
                  <a:pt x="4911" y="3241"/>
                </a:lnTo>
                <a:lnTo>
                  <a:pt x="4913" y="3280"/>
                </a:lnTo>
                <a:lnTo>
                  <a:pt x="4915" y="3318"/>
                </a:lnTo>
                <a:lnTo>
                  <a:pt x="4917" y="3350"/>
                </a:lnTo>
                <a:lnTo>
                  <a:pt x="4915" y="3354"/>
                </a:lnTo>
                <a:lnTo>
                  <a:pt x="4913" y="3358"/>
                </a:lnTo>
                <a:lnTo>
                  <a:pt x="4909" y="3361"/>
                </a:lnTo>
                <a:lnTo>
                  <a:pt x="4906" y="3365"/>
                </a:lnTo>
                <a:lnTo>
                  <a:pt x="4902" y="3369"/>
                </a:lnTo>
                <a:lnTo>
                  <a:pt x="4900" y="3370"/>
                </a:lnTo>
                <a:lnTo>
                  <a:pt x="4898" y="3381"/>
                </a:lnTo>
                <a:lnTo>
                  <a:pt x="4902" y="3390"/>
                </a:lnTo>
                <a:lnTo>
                  <a:pt x="4906" y="3400"/>
                </a:lnTo>
                <a:lnTo>
                  <a:pt x="4909" y="3407"/>
                </a:lnTo>
                <a:lnTo>
                  <a:pt x="4909" y="3414"/>
                </a:lnTo>
                <a:lnTo>
                  <a:pt x="4908" y="3416"/>
                </a:lnTo>
                <a:lnTo>
                  <a:pt x="4906" y="3418"/>
                </a:lnTo>
                <a:lnTo>
                  <a:pt x="4904" y="3418"/>
                </a:lnTo>
                <a:lnTo>
                  <a:pt x="4902" y="3418"/>
                </a:lnTo>
                <a:lnTo>
                  <a:pt x="4900" y="3420"/>
                </a:lnTo>
                <a:lnTo>
                  <a:pt x="4900" y="3421"/>
                </a:lnTo>
                <a:lnTo>
                  <a:pt x="4898" y="3425"/>
                </a:lnTo>
                <a:lnTo>
                  <a:pt x="4897" y="3430"/>
                </a:lnTo>
                <a:lnTo>
                  <a:pt x="4897" y="3438"/>
                </a:lnTo>
                <a:lnTo>
                  <a:pt x="4871" y="3441"/>
                </a:lnTo>
                <a:lnTo>
                  <a:pt x="4848" y="3450"/>
                </a:lnTo>
                <a:lnTo>
                  <a:pt x="4824" y="3460"/>
                </a:lnTo>
                <a:lnTo>
                  <a:pt x="4798" y="3465"/>
                </a:lnTo>
                <a:lnTo>
                  <a:pt x="4797" y="3460"/>
                </a:lnTo>
                <a:lnTo>
                  <a:pt x="4795" y="3456"/>
                </a:lnTo>
                <a:lnTo>
                  <a:pt x="4793" y="3452"/>
                </a:lnTo>
                <a:lnTo>
                  <a:pt x="4791" y="3449"/>
                </a:lnTo>
                <a:lnTo>
                  <a:pt x="4789" y="3443"/>
                </a:lnTo>
                <a:lnTo>
                  <a:pt x="4788" y="3438"/>
                </a:lnTo>
                <a:lnTo>
                  <a:pt x="4789" y="3436"/>
                </a:lnTo>
                <a:lnTo>
                  <a:pt x="4791" y="3434"/>
                </a:lnTo>
                <a:lnTo>
                  <a:pt x="4793" y="3432"/>
                </a:lnTo>
                <a:lnTo>
                  <a:pt x="4793" y="3430"/>
                </a:lnTo>
                <a:lnTo>
                  <a:pt x="4793" y="3429"/>
                </a:lnTo>
                <a:lnTo>
                  <a:pt x="4795" y="3425"/>
                </a:lnTo>
                <a:lnTo>
                  <a:pt x="4778" y="3410"/>
                </a:lnTo>
                <a:lnTo>
                  <a:pt x="4764" y="3390"/>
                </a:lnTo>
                <a:lnTo>
                  <a:pt x="4751" y="3369"/>
                </a:lnTo>
                <a:lnTo>
                  <a:pt x="4728" y="3369"/>
                </a:lnTo>
                <a:lnTo>
                  <a:pt x="4708" y="3365"/>
                </a:lnTo>
                <a:lnTo>
                  <a:pt x="4702" y="3350"/>
                </a:lnTo>
                <a:lnTo>
                  <a:pt x="4695" y="3330"/>
                </a:lnTo>
                <a:lnTo>
                  <a:pt x="4686" y="3310"/>
                </a:lnTo>
                <a:lnTo>
                  <a:pt x="4675" y="3292"/>
                </a:lnTo>
                <a:lnTo>
                  <a:pt x="4662" y="3280"/>
                </a:lnTo>
                <a:lnTo>
                  <a:pt x="4648" y="3272"/>
                </a:lnTo>
                <a:lnTo>
                  <a:pt x="4642" y="3238"/>
                </a:lnTo>
                <a:lnTo>
                  <a:pt x="4615" y="3238"/>
                </a:lnTo>
                <a:lnTo>
                  <a:pt x="4604" y="3220"/>
                </a:lnTo>
                <a:lnTo>
                  <a:pt x="4591" y="3198"/>
                </a:lnTo>
                <a:lnTo>
                  <a:pt x="4578" y="3172"/>
                </a:lnTo>
                <a:lnTo>
                  <a:pt x="4568" y="3149"/>
                </a:lnTo>
                <a:lnTo>
                  <a:pt x="4562" y="3129"/>
                </a:lnTo>
                <a:lnTo>
                  <a:pt x="4568" y="3130"/>
                </a:lnTo>
                <a:lnTo>
                  <a:pt x="4569" y="3130"/>
                </a:lnTo>
                <a:lnTo>
                  <a:pt x="4571" y="3130"/>
                </a:lnTo>
                <a:lnTo>
                  <a:pt x="4573" y="3130"/>
                </a:lnTo>
                <a:lnTo>
                  <a:pt x="4575" y="3130"/>
                </a:lnTo>
                <a:lnTo>
                  <a:pt x="4578" y="3130"/>
                </a:lnTo>
                <a:lnTo>
                  <a:pt x="4582" y="3130"/>
                </a:lnTo>
                <a:lnTo>
                  <a:pt x="4586" y="3116"/>
                </a:lnTo>
                <a:lnTo>
                  <a:pt x="4589" y="3107"/>
                </a:lnTo>
                <a:lnTo>
                  <a:pt x="4593" y="3100"/>
                </a:lnTo>
                <a:lnTo>
                  <a:pt x="4598" y="3090"/>
                </a:lnTo>
                <a:lnTo>
                  <a:pt x="4591" y="3090"/>
                </a:lnTo>
                <a:lnTo>
                  <a:pt x="4591" y="3094"/>
                </a:lnTo>
                <a:lnTo>
                  <a:pt x="4586" y="3103"/>
                </a:lnTo>
                <a:lnTo>
                  <a:pt x="4582" y="3110"/>
                </a:lnTo>
                <a:lnTo>
                  <a:pt x="4577" y="3116"/>
                </a:lnTo>
                <a:lnTo>
                  <a:pt x="4569" y="3120"/>
                </a:lnTo>
                <a:lnTo>
                  <a:pt x="4555" y="3121"/>
                </a:lnTo>
                <a:lnTo>
                  <a:pt x="4549" y="3112"/>
                </a:lnTo>
                <a:lnTo>
                  <a:pt x="4542" y="3105"/>
                </a:lnTo>
                <a:lnTo>
                  <a:pt x="4544" y="3081"/>
                </a:lnTo>
                <a:lnTo>
                  <a:pt x="4544" y="3056"/>
                </a:lnTo>
                <a:lnTo>
                  <a:pt x="4544" y="3029"/>
                </a:lnTo>
                <a:lnTo>
                  <a:pt x="4540" y="3001"/>
                </a:lnTo>
                <a:lnTo>
                  <a:pt x="4535" y="2978"/>
                </a:lnTo>
                <a:lnTo>
                  <a:pt x="4528" y="2958"/>
                </a:lnTo>
                <a:lnTo>
                  <a:pt x="4513" y="2943"/>
                </a:lnTo>
                <a:lnTo>
                  <a:pt x="4495" y="2934"/>
                </a:lnTo>
                <a:lnTo>
                  <a:pt x="4484" y="2934"/>
                </a:lnTo>
                <a:lnTo>
                  <a:pt x="4471" y="2927"/>
                </a:lnTo>
                <a:lnTo>
                  <a:pt x="4458" y="2916"/>
                </a:lnTo>
                <a:lnTo>
                  <a:pt x="4446" y="2901"/>
                </a:lnTo>
                <a:lnTo>
                  <a:pt x="4435" y="2889"/>
                </a:lnTo>
                <a:lnTo>
                  <a:pt x="4428" y="2878"/>
                </a:lnTo>
                <a:lnTo>
                  <a:pt x="4424" y="2876"/>
                </a:lnTo>
                <a:lnTo>
                  <a:pt x="4420" y="2874"/>
                </a:lnTo>
                <a:lnTo>
                  <a:pt x="4415" y="2874"/>
                </a:lnTo>
                <a:lnTo>
                  <a:pt x="4411" y="2872"/>
                </a:lnTo>
                <a:lnTo>
                  <a:pt x="4408" y="2870"/>
                </a:lnTo>
                <a:lnTo>
                  <a:pt x="4398" y="2854"/>
                </a:lnTo>
                <a:lnTo>
                  <a:pt x="4382" y="2841"/>
                </a:lnTo>
                <a:lnTo>
                  <a:pt x="4364" y="2836"/>
                </a:lnTo>
                <a:lnTo>
                  <a:pt x="4342" y="2832"/>
                </a:lnTo>
                <a:lnTo>
                  <a:pt x="4318" y="2834"/>
                </a:lnTo>
                <a:lnTo>
                  <a:pt x="4322" y="2858"/>
                </a:lnTo>
                <a:lnTo>
                  <a:pt x="4295" y="2869"/>
                </a:lnTo>
                <a:lnTo>
                  <a:pt x="4273" y="2880"/>
                </a:lnTo>
                <a:lnTo>
                  <a:pt x="4249" y="2890"/>
                </a:lnTo>
                <a:lnTo>
                  <a:pt x="4226" y="2900"/>
                </a:lnTo>
                <a:lnTo>
                  <a:pt x="4197" y="2905"/>
                </a:lnTo>
                <a:lnTo>
                  <a:pt x="4193" y="2901"/>
                </a:lnTo>
                <a:lnTo>
                  <a:pt x="4191" y="2898"/>
                </a:lnTo>
                <a:lnTo>
                  <a:pt x="4188" y="2896"/>
                </a:lnTo>
                <a:lnTo>
                  <a:pt x="4184" y="2892"/>
                </a:lnTo>
                <a:lnTo>
                  <a:pt x="4184" y="2869"/>
                </a:lnTo>
                <a:lnTo>
                  <a:pt x="4175" y="2861"/>
                </a:lnTo>
                <a:lnTo>
                  <a:pt x="4158" y="2852"/>
                </a:lnTo>
                <a:lnTo>
                  <a:pt x="4137" y="2843"/>
                </a:lnTo>
                <a:lnTo>
                  <a:pt x="4111" y="2834"/>
                </a:lnTo>
                <a:lnTo>
                  <a:pt x="4088" y="2825"/>
                </a:lnTo>
                <a:lnTo>
                  <a:pt x="4068" y="2820"/>
                </a:lnTo>
                <a:lnTo>
                  <a:pt x="4051" y="2816"/>
                </a:lnTo>
                <a:lnTo>
                  <a:pt x="4048" y="2816"/>
                </a:lnTo>
                <a:lnTo>
                  <a:pt x="4038" y="2820"/>
                </a:lnTo>
                <a:lnTo>
                  <a:pt x="4028" y="2823"/>
                </a:lnTo>
                <a:lnTo>
                  <a:pt x="4018" y="2825"/>
                </a:lnTo>
                <a:lnTo>
                  <a:pt x="4011" y="2827"/>
                </a:lnTo>
                <a:lnTo>
                  <a:pt x="4000" y="2829"/>
                </a:lnTo>
                <a:lnTo>
                  <a:pt x="3988" y="2829"/>
                </a:lnTo>
                <a:lnTo>
                  <a:pt x="3977" y="2827"/>
                </a:lnTo>
                <a:lnTo>
                  <a:pt x="3971" y="2827"/>
                </a:lnTo>
                <a:lnTo>
                  <a:pt x="3969" y="2830"/>
                </a:lnTo>
                <a:lnTo>
                  <a:pt x="3966" y="2832"/>
                </a:lnTo>
                <a:lnTo>
                  <a:pt x="3964" y="2838"/>
                </a:lnTo>
                <a:lnTo>
                  <a:pt x="3962" y="2841"/>
                </a:lnTo>
                <a:lnTo>
                  <a:pt x="3958" y="2843"/>
                </a:lnTo>
                <a:lnTo>
                  <a:pt x="3949" y="2847"/>
                </a:lnTo>
                <a:lnTo>
                  <a:pt x="3931" y="2852"/>
                </a:lnTo>
                <a:lnTo>
                  <a:pt x="3911" y="2858"/>
                </a:lnTo>
                <a:lnTo>
                  <a:pt x="3889" y="2861"/>
                </a:lnTo>
                <a:lnTo>
                  <a:pt x="3875" y="2863"/>
                </a:lnTo>
                <a:lnTo>
                  <a:pt x="3875" y="2858"/>
                </a:lnTo>
                <a:lnTo>
                  <a:pt x="3875" y="2856"/>
                </a:lnTo>
                <a:lnTo>
                  <a:pt x="3877" y="2854"/>
                </a:lnTo>
                <a:lnTo>
                  <a:pt x="3877" y="2852"/>
                </a:lnTo>
                <a:lnTo>
                  <a:pt x="3878" y="2850"/>
                </a:lnTo>
                <a:lnTo>
                  <a:pt x="3882" y="2849"/>
                </a:lnTo>
                <a:lnTo>
                  <a:pt x="3889" y="2847"/>
                </a:lnTo>
                <a:lnTo>
                  <a:pt x="3895" y="2845"/>
                </a:lnTo>
                <a:lnTo>
                  <a:pt x="3898" y="2843"/>
                </a:lnTo>
                <a:lnTo>
                  <a:pt x="3893" y="2840"/>
                </a:lnTo>
                <a:lnTo>
                  <a:pt x="3886" y="2836"/>
                </a:lnTo>
                <a:lnTo>
                  <a:pt x="3882" y="2830"/>
                </a:lnTo>
                <a:lnTo>
                  <a:pt x="3878" y="2825"/>
                </a:lnTo>
                <a:lnTo>
                  <a:pt x="3875" y="2820"/>
                </a:lnTo>
                <a:lnTo>
                  <a:pt x="3871" y="2820"/>
                </a:lnTo>
                <a:lnTo>
                  <a:pt x="3871" y="2847"/>
                </a:lnTo>
                <a:lnTo>
                  <a:pt x="3848" y="2845"/>
                </a:lnTo>
                <a:lnTo>
                  <a:pt x="3820" y="2845"/>
                </a:lnTo>
                <a:lnTo>
                  <a:pt x="3793" y="2847"/>
                </a:lnTo>
                <a:lnTo>
                  <a:pt x="3766" y="2849"/>
                </a:lnTo>
                <a:lnTo>
                  <a:pt x="3740" y="2854"/>
                </a:lnTo>
                <a:lnTo>
                  <a:pt x="3722" y="2861"/>
                </a:lnTo>
                <a:lnTo>
                  <a:pt x="3718" y="2863"/>
                </a:lnTo>
                <a:lnTo>
                  <a:pt x="3718" y="2867"/>
                </a:lnTo>
                <a:lnTo>
                  <a:pt x="3717" y="2870"/>
                </a:lnTo>
                <a:lnTo>
                  <a:pt x="3717" y="2876"/>
                </a:lnTo>
                <a:lnTo>
                  <a:pt x="3715" y="2878"/>
                </a:lnTo>
                <a:lnTo>
                  <a:pt x="3713" y="2881"/>
                </a:lnTo>
                <a:lnTo>
                  <a:pt x="3709" y="2883"/>
                </a:lnTo>
                <a:lnTo>
                  <a:pt x="3706" y="2885"/>
                </a:lnTo>
                <a:lnTo>
                  <a:pt x="3706" y="2885"/>
                </a:lnTo>
                <a:lnTo>
                  <a:pt x="3706" y="2885"/>
                </a:lnTo>
                <a:lnTo>
                  <a:pt x="3698" y="2889"/>
                </a:lnTo>
                <a:lnTo>
                  <a:pt x="3688" y="2894"/>
                </a:lnTo>
                <a:lnTo>
                  <a:pt x="3677" y="2898"/>
                </a:lnTo>
                <a:lnTo>
                  <a:pt x="3673" y="2901"/>
                </a:lnTo>
                <a:lnTo>
                  <a:pt x="3673" y="2905"/>
                </a:lnTo>
                <a:lnTo>
                  <a:pt x="3678" y="2905"/>
                </a:lnTo>
                <a:lnTo>
                  <a:pt x="3682" y="2907"/>
                </a:lnTo>
                <a:lnTo>
                  <a:pt x="3686" y="2907"/>
                </a:lnTo>
                <a:lnTo>
                  <a:pt x="3689" y="2909"/>
                </a:lnTo>
                <a:lnTo>
                  <a:pt x="3691" y="2901"/>
                </a:lnTo>
                <a:lnTo>
                  <a:pt x="3693" y="2898"/>
                </a:lnTo>
                <a:lnTo>
                  <a:pt x="3695" y="2894"/>
                </a:lnTo>
                <a:lnTo>
                  <a:pt x="3698" y="2892"/>
                </a:lnTo>
                <a:lnTo>
                  <a:pt x="3700" y="2889"/>
                </a:lnTo>
                <a:lnTo>
                  <a:pt x="3706" y="2885"/>
                </a:lnTo>
                <a:lnTo>
                  <a:pt x="3706" y="2885"/>
                </a:lnTo>
                <a:lnTo>
                  <a:pt x="3708" y="2887"/>
                </a:lnTo>
                <a:lnTo>
                  <a:pt x="3709" y="2887"/>
                </a:lnTo>
                <a:lnTo>
                  <a:pt x="3711" y="2887"/>
                </a:lnTo>
                <a:lnTo>
                  <a:pt x="3711" y="2887"/>
                </a:lnTo>
                <a:lnTo>
                  <a:pt x="3713" y="2889"/>
                </a:lnTo>
                <a:lnTo>
                  <a:pt x="3722" y="2903"/>
                </a:lnTo>
                <a:lnTo>
                  <a:pt x="3726" y="2918"/>
                </a:lnTo>
                <a:lnTo>
                  <a:pt x="3726" y="2936"/>
                </a:lnTo>
                <a:lnTo>
                  <a:pt x="3706" y="2932"/>
                </a:lnTo>
                <a:lnTo>
                  <a:pt x="3706" y="2936"/>
                </a:lnTo>
                <a:lnTo>
                  <a:pt x="3708" y="2940"/>
                </a:lnTo>
                <a:lnTo>
                  <a:pt x="3709" y="2943"/>
                </a:lnTo>
                <a:lnTo>
                  <a:pt x="3711" y="2947"/>
                </a:lnTo>
                <a:lnTo>
                  <a:pt x="3713" y="2952"/>
                </a:lnTo>
                <a:lnTo>
                  <a:pt x="3708" y="2952"/>
                </a:lnTo>
                <a:lnTo>
                  <a:pt x="3704" y="2952"/>
                </a:lnTo>
                <a:lnTo>
                  <a:pt x="3702" y="2954"/>
                </a:lnTo>
                <a:lnTo>
                  <a:pt x="3700" y="2954"/>
                </a:lnTo>
                <a:lnTo>
                  <a:pt x="3700" y="2954"/>
                </a:lnTo>
                <a:lnTo>
                  <a:pt x="3698" y="2958"/>
                </a:lnTo>
                <a:lnTo>
                  <a:pt x="3697" y="2960"/>
                </a:lnTo>
                <a:lnTo>
                  <a:pt x="3700" y="2960"/>
                </a:lnTo>
                <a:lnTo>
                  <a:pt x="3711" y="2969"/>
                </a:lnTo>
                <a:lnTo>
                  <a:pt x="3720" y="2970"/>
                </a:lnTo>
                <a:lnTo>
                  <a:pt x="3731" y="2972"/>
                </a:lnTo>
                <a:lnTo>
                  <a:pt x="3746" y="2976"/>
                </a:lnTo>
                <a:lnTo>
                  <a:pt x="3755" y="2981"/>
                </a:lnTo>
                <a:lnTo>
                  <a:pt x="3768" y="2990"/>
                </a:lnTo>
                <a:lnTo>
                  <a:pt x="3778" y="2998"/>
                </a:lnTo>
                <a:lnTo>
                  <a:pt x="3789" y="3005"/>
                </a:lnTo>
                <a:lnTo>
                  <a:pt x="3782" y="3025"/>
                </a:lnTo>
                <a:lnTo>
                  <a:pt x="3773" y="3045"/>
                </a:lnTo>
                <a:lnTo>
                  <a:pt x="3768" y="3041"/>
                </a:lnTo>
                <a:lnTo>
                  <a:pt x="3766" y="3040"/>
                </a:lnTo>
                <a:lnTo>
                  <a:pt x="3762" y="3038"/>
                </a:lnTo>
                <a:lnTo>
                  <a:pt x="3760" y="3036"/>
                </a:lnTo>
                <a:lnTo>
                  <a:pt x="3757" y="3034"/>
                </a:lnTo>
                <a:lnTo>
                  <a:pt x="3753" y="3032"/>
                </a:lnTo>
                <a:lnTo>
                  <a:pt x="3751" y="3038"/>
                </a:lnTo>
                <a:lnTo>
                  <a:pt x="3749" y="3043"/>
                </a:lnTo>
                <a:lnTo>
                  <a:pt x="3748" y="3047"/>
                </a:lnTo>
                <a:lnTo>
                  <a:pt x="3744" y="3049"/>
                </a:lnTo>
                <a:lnTo>
                  <a:pt x="3740" y="3050"/>
                </a:lnTo>
                <a:lnTo>
                  <a:pt x="3733" y="3052"/>
                </a:lnTo>
                <a:lnTo>
                  <a:pt x="3733" y="3043"/>
                </a:lnTo>
                <a:lnTo>
                  <a:pt x="3733" y="3036"/>
                </a:lnTo>
                <a:lnTo>
                  <a:pt x="3733" y="3030"/>
                </a:lnTo>
                <a:lnTo>
                  <a:pt x="3733" y="3029"/>
                </a:lnTo>
                <a:lnTo>
                  <a:pt x="3724" y="3012"/>
                </a:lnTo>
                <a:lnTo>
                  <a:pt x="3709" y="3010"/>
                </a:lnTo>
                <a:lnTo>
                  <a:pt x="3700" y="3009"/>
                </a:lnTo>
                <a:lnTo>
                  <a:pt x="3691" y="3007"/>
                </a:lnTo>
                <a:lnTo>
                  <a:pt x="3680" y="3003"/>
                </a:lnTo>
                <a:lnTo>
                  <a:pt x="3680" y="2998"/>
                </a:lnTo>
                <a:lnTo>
                  <a:pt x="3678" y="2992"/>
                </a:lnTo>
                <a:lnTo>
                  <a:pt x="3677" y="2989"/>
                </a:lnTo>
                <a:lnTo>
                  <a:pt x="3675" y="2987"/>
                </a:lnTo>
                <a:lnTo>
                  <a:pt x="3669" y="2985"/>
                </a:lnTo>
                <a:lnTo>
                  <a:pt x="3664" y="2985"/>
                </a:lnTo>
                <a:lnTo>
                  <a:pt x="3657" y="2983"/>
                </a:lnTo>
                <a:lnTo>
                  <a:pt x="3657" y="2980"/>
                </a:lnTo>
                <a:lnTo>
                  <a:pt x="3653" y="2980"/>
                </a:lnTo>
                <a:lnTo>
                  <a:pt x="3658" y="2996"/>
                </a:lnTo>
                <a:lnTo>
                  <a:pt x="3662" y="3012"/>
                </a:lnTo>
                <a:lnTo>
                  <a:pt x="3660" y="3027"/>
                </a:lnTo>
                <a:lnTo>
                  <a:pt x="3653" y="3030"/>
                </a:lnTo>
                <a:lnTo>
                  <a:pt x="3646" y="3034"/>
                </a:lnTo>
                <a:lnTo>
                  <a:pt x="3640" y="3040"/>
                </a:lnTo>
                <a:lnTo>
                  <a:pt x="3628" y="3036"/>
                </a:lnTo>
                <a:lnTo>
                  <a:pt x="3628" y="3016"/>
                </a:lnTo>
                <a:lnTo>
                  <a:pt x="3597" y="3010"/>
                </a:lnTo>
                <a:lnTo>
                  <a:pt x="3597" y="3030"/>
                </a:lnTo>
                <a:lnTo>
                  <a:pt x="3591" y="3034"/>
                </a:lnTo>
                <a:lnTo>
                  <a:pt x="3589" y="3036"/>
                </a:lnTo>
                <a:lnTo>
                  <a:pt x="3586" y="3036"/>
                </a:lnTo>
                <a:lnTo>
                  <a:pt x="3582" y="3038"/>
                </a:lnTo>
                <a:lnTo>
                  <a:pt x="3577" y="3040"/>
                </a:lnTo>
                <a:lnTo>
                  <a:pt x="3560" y="3032"/>
                </a:lnTo>
                <a:lnTo>
                  <a:pt x="3542" y="3029"/>
                </a:lnTo>
                <a:lnTo>
                  <a:pt x="3524" y="3027"/>
                </a:lnTo>
                <a:lnTo>
                  <a:pt x="3515" y="3009"/>
                </a:lnTo>
                <a:lnTo>
                  <a:pt x="3502" y="2994"/>
                </a:lnTo>
                <a:lnTo>
                  <a:pt x="3484" y="2983"/>
                </a:lnTo>
                <a:lnTo>
                  <a:pt x="3464" y="2983"/>
                </a:lnTo>
                <a:lnTo>
                  <a:pt x="3444" y="2954"/>
                </a:lnTo>
                <a:lnTo>
                  <a:pt x="3438" y="2956"/>
                </a:lnTo>
                <a:lnTo>
                  <a:pt x="3433" y="2958"/>
                </a:lnTo>
                <a:lnTo>
                  <a:pt x="3428" y="2958"/>
                </a:lnTo>
                <a:lnTo>
                  <a:pt x="3418" y="2958"/>
                </a:lnTo>
                <a:lnTo>
                  <a:pt x="3418" y="2954"/>
                </a:lnTo>
                <a:lnTo>
                  <a:pt x="3418" y="2952"/>
                </a:lnTo>
                <a:lnTo>
                  <a:pt x="3418" y="2950"/>
                </a:lnTo>
                <a:lnTo>
                  <a:pt x="3417" y="2949"/>
                </a:lnTo>
                <a:lnTo>
                  <a:pt x="3415" y="2947"/>
                </a:lnTo>
                <a:lnTo>
                  <a:pt x="3411" y="2949"/>
                </a:lnTo>
                <a:lnTo>
                  <a:pt x="3404" y="2952"/>
                </a:lnTo>
                <a:lnTo>
                  <a:pt x="3398" y="2954"/>
                </a:lnTo>
                <a:lnTo>
                  <a:pt x="3402" y="2958"/>
                </a:lnTo>
                <a:lnTo>
                  <a:pt x="3404" y="2961"/>
                </a:lnTo>
                <a:lnTo>
                  <a:pt x="3404" y="2963"/>
                </a:lnTo>
                <a:lnTo>
                  <a:pt x="3406" y="2967"/>
                </a:lnTo>
                <a:lnTo>
                  <a:pt x="3406" y="2972"/>
                </a:lnTo>
                <a:lnTo>
                  <a:pt x="3408" y="2978"/>
                </a:lnTo>
                <a:lnTo>
                  <a:pt x="3398" y="2978"/>
                </a:lnTo>
                <a:lnTo>
                  <a:pt x="3377" y="2987"/>
                </a:lnTo>
                <a:lnTo>
                  <a:pt x="3353" y="2990"/>
                </a:lnTo>
                <a:lnTo>
                  <a:pt x="3326" y="2989"/>
                </a:lnTo>
                <a:lnTo>
                  <a:pt x="3298" y="2983"/>
                </a:lnTo>
                <a:lnTo>
                  <a:pt x="3271" y="2978"/>
                </a:lnTo>
                <a:lnTo>
                  <a:pt x="3242" y="2974"/>
                </a:lnTo>
                <a:lnTo>
                  <a:pt x="3213" y="2974"/>
                </a:lnTo>
                <a:lnTo>
                  <a:pt x="3186" y="2981"/>
                </a:lnTo>
                <a:lnTo>
                  <a:pt x="3153" y="2992"/>
                </a:lnTo>
                <a:lnTo>
                  <a:pt x="3118" y="3007"/>
                </a:lnTo>
                <a:lnTo>
                  <a:pt x="3084" y="3021"/>
                </a:lnTo>
                <a:lnTo>
                  <a:pt x="3051" y="3040"/>
                </a:lnTo>
                <a:lnTo>
                  <a:pt x="3026" y="3060"/>
                </a:lnTo>
                <a:lnTo>
                  <a:pt x="3020" y="3067"/>
                </a:lnTo>
                <a:lnTo>
                  <a:pt x="3017" y="3078"/>
                </a:lnTo>
                <a:lnTo>
                  <a:pt x="3011" y="3090"/>
                </a:lnTo>
                <a:lnTo>
                  <a:pt x="3006" y="3098"/>
                </a:lnTo>
                <a:lnTo>
                  <a:pt x="2993" y="3107"/>
                </a:lnTo>
                <a:lnTo>
                  <a:pt x="2978" y="3112"/>
                </a:lnTo>
                <a:lnTo>
                  <a:pt x="2966" y="3121"/>
                </a:lnTo>
                <a:lnTo>
                  <a:pt x="2949" y="3121"/>
                </a:lnTo>
                <a:lnTo>
                  <a:pt x="2949" y="3134"/>
                </a:lnTo>
                <a:lnTo>
                  <a:pt x="2933" y="3140"/>
                </a:lnTo>
                <a:lnTo>
                  <a:pt x="2918" y="3147"/>
                </a:lnTo>
                <a:lnTo>
                  <a:pt x="2904" y="3152"/>
                </a:lnTo>
                <a:lnTo>
                  <a:pt x="2886" y="3156"/>
                </a:lnTo>
                <a:lnTo>
                  <a:pt x="2886" y="3152"/>
                </a:lnTo>
                <a:lnTo>
                  <a:pt x="2886" y="3149"/>
                </a:lnTo>
                <a:lnTo>
                  <a:pt x="2888" y="3147"/>
                </a:lnTo>
                <a:lnTo>
                  <a:pt x="2888" y="3145"/>
                </a:lnTo>
                <a:lnTo>
                  <a:pt x="2888" y="3143"/>
                </a:lnTo>
                <a:lnTo>
                  <a:pt x="2886" y="3141"/>
                </a:lnTo>
                <a:lnTo>
                  <a:pt x="2884" y="3140"/>
                </a:lnTo>
                <a:lnTo>
                  <a:pt x="2886" y="3140"/>
                </a:lnTo>
                <a:lnTo>
                  <a:pt x="2888" y="3134"/>
                </a:lnTo>
                <a:lnTo>
                  <a:pt x="2886" y="3129"/>
                </a:lnTo>
                <a:lnTo>
                  <a:pt x="2886" y="3123"/>
                </a:lnTo>
                <a:lnTo>
                  <a:pt x="2886" y="3121"/>
                </a:lnTo>
                <a:lnTo>
                  <a:pt x="2888" y="3121"/>
                </a:lnTo>
                <a:lnTo>
                  <a:pt x="2886" y="3121"/>
                </a:lnTo>
                <a:lnTo>
                  <a:pt x="2886" y="3123"/>
                </a:lnTo>
                <a:lnTo>
                  <a:pt x="2886" y="3123"/>
                </a:lnTo>
                <a:lnTo>
                  <a:pt x="2884" y="3127"/>
                </a:lnTo>
                <a:lnTo>
                  <a:pt x="2880" y="3129"/>
                </a:lnTo>
                <a:lnTo>
                  <a:pt x="2878" y="3132"/>
                </a:lnTo>
                <a:lnTo>
                  <a:pt x="2875" y="3134"/>
                </a:lnTo>
                <a:lnTo>
                  <a:pt x="2873" y="3136"/>
                </a:lnTo>
                <a:lnTo>
                  <a:pt x="2873" y="3138"/>
                </a:lnTo>
                <a:lnTo>
                  <a:pt x="2873" y="3138"/>
                </a:lnTo>
                <a:lnTo>
                  <a:pt x="2878" y="3138"/>
                </a:lnTo>
                <a:lnTo>
                  <a:pt x="2880" y="3138"/>
                </a:lnTo>
                <a:lnTo>
                  <a:pt x="2882" y="3140"/>
                </a:lnTo>
                <a:lnTo>
                  <a:pt x="2884" y="3140"/>
                </a:lnTo>
                <a:lnTo>
                  <a:pt x="2884" y="3140"/>
                </a:lnTo>
                <a:lnTo>
                  <a:pt x="2880" y="3147"/>
                </a:lnTo>
                <a:lnTo>
                  <a:pt x="2875" y="3156"/>
                </a:lnTo>
                <a:lnTo>
                  <a:pt x="2873" y="3165"/>
                </a:lnTo>
                <a:lnTo>
                  <a:pt x="2869" y="3167"/>
                </a:lnTo>
                <a:lnTo>
                  <a:pt x="2866" y="3169"/>
                </a:lnTo>
                <a:lnTo>
                  <a:pt x="2864" y="3167"/>
                </a:lnTo>
                <a:lnTo>
                  <a:pt x="2862" y="3167"/>
                </a:lnTo>
                <a:lnTo>
                  <a:pt x="2860" y="3165"/>
                </a:lnTo>
                <a:lnTo>
                  <a:pt x="2860" y="3163"/>
                </a:lnTo>
                <a:lnTo>
                  <a:pt x="2858" y="3161"/>
                </a:lnTo>
                <a:lnTo>
                  <a:pt x="2855" y="3160"/>
                </a:lnTo>
                <a:lnTo>
                  <a:pt x="2851" y="3158"/>
                </a:lnTo>
                <a:lnTo>
                  <a:pt x="2846" y="3156"/>
                </a:lnTo>
                <a:lnTo>
                  <a:pt x="2844" y="3165"/>
                </a:lnTo>
                <a:lnTo>
                  <a:pt x="2842" y="3172"/>
                </a:lnTo>
                <a:lnTo>
                  <a:pt x="2838" y="3178"/>
                </a:lnTo>
                <a:lnTo>
                  <a:pt x="2835" y="3181"/>
                </a:lnTo>
                <a:lnTo>
                  <a:pt x="2828" y="3183"/>
                </a:lnTo>
                <a:lnTo>
                  <a:pt x="2817" y="3183"/>
                </a:lnTo>
                <a:lnTo>
                  <a:pt x="2817" y="3203"/>
                </a:lnTo>
                <a:lnTo>
                  <a:pt x="2813" y="3209"/>
                </a:lnTo>
                <a:lnTo>
                  <a:pt x="2808" y="3212"/>
                </a:lnTo>
                <a:lnTo>
                  <a:pt x="2804" y="3218"/>
                </a:lnTo>
                <a:lnTo>
                  <a:pt x="2800" y="3223"/>
                </a:lnTo>
                <a:lnTo>
                  <a:pt x="2793" y="3227"/>
                </a:lnTo>
                <a:lnTo>
                  <a:pt x="2791" y="3227"/>
                </a:lnTo>
                <a:lnTo>
                  <a:pt x="2789" y="3227"/>
                </a:lnTo>
                <a:lnTo>
                  <a:pt x="2786" y="3225"/>
                </a:lnTo>
                <a:lnTo>
                  <a:pt x="2782" y="3225"/>
                </a:lnTo>
                <a:lnTo>
                  <a:pt x="2777" y="3223"/>
                </a:lnTo>
                <a:lnTo>
                  <a:pt x="2777" y="3227"/>
                </a:lnTo>
                <a:lnTo>
                  <a:pt x="2782" y="3238"/>
                </a:lnTo>
                <a:lnTo>
                  <a:pt x="2784" y="3250"/>
                </a:lnTo>
                <a:lnTo>
                  <a:pt x="2784" y="3269"/>
                </a:lnTo>
                <a:lnTo>
                  <a:pt x="2780" y="3287"/>
                </a:lnTo>
                <a:lnTo>
                  <a:pt x="2775" y="3303"/>
                </a:lnTo>
                <a:lnTo>
                  <a:pt x="2769" y="3318"/>
                </a:lnTo>
                <a:lnTo>
                  <a:pt x="2769" y="3320"/>
                </a:lnTo>
                <a:lnTo>
                  <a:pt x="2768" y="3321"/>
                </a:lnTo>
                <a:lnTo>
                  <a:pt x="2764" y="3325"/>
                </a:lnTo>
                <a:lnTo>
                  <a:pt x="2762" y="3330"/>
                </a:lnTo>
                <a:lnTo>
                  <a:pt x="2758" y="3334"/>
                </a:lnTo>
                <a:lnTo>
                  <a:pt x="2757" y="3338"/>
                </a:lnTo>
                <a:lnTo>
                  <a:pt x="2755" y="3340"/>
                </a:lnTo>
                <a:lnTo>
                  <a:pt x="2753" y="3341"/>
                </a:lnTo>
                <a:lnTo>
                  <a:pt x="2762" y="3354"/>
                </a:lnTo>
                <a:lnTo>
                  <a:pt x="2769" y="3374"/>
                </a:lnTo>
                <a:lnTo>
                  <a:pt x="2777" y="3398"/>
                </a:lnTo>
                <a:lnTo>
                  <a:pt x="2782" y="3421"/>
                </a:lnTo>
                <a:lnTo>
                  <a:pt x="2788" y="3443"/>
                </a:lnTo>
                <a:lnTo>
                  <a:pt x="2793" y="3460"/>
                </a:lnTo>
                <a:lnTo>
                  <a:pt x="2798" y="3467"/>
                </a:lnTo>
                <a:lnTo>
                  <a:pt x="2804" y="3470"/>
                </a:lnTo>
                <a:lnTo>
                  <a:pt x="2809" y="3474"/>
                </a:lnTo>
                <a:lnTo>
                  <a:pt x="2815" y="3480"/>
                </a:lnTo>
                <a:lnTo>
                  <a:pt x="2818" y="3492"/>
                </a:lnTo>
                <a:lnTo>
                  <a:pt x="2813" y="3492"/>
                </a:lnTo>
                <a:lnTo>
                  <a:pt x="2813" y="3496"/>
                </a:lnTo>
                <a:lnTo>
                  <a:pt x="2798" y="3498"/>
                </a:lnTo>
                <a:lnTo>
                  <a:pt x="2788" y="3500"/>
                </a:lnTo>
                <a:lnTo>
                  <a:pt x="2777" y="3501"/>
                </a:lnTo>
                <a:lnTo>
                  <a:pt x="2762" y="3503"/>
                </a:lnTo>
                <a:lnTo>
                  <a:pt x="2749" y="3489"/>
                </a:lnTo>
                <a:lnTo>
                  <a:pt x="2737" y="3483"/>
                </a:lnTo>
                <a:lnTo>
                  <a:pt x="2722" y="3481"/>
                </a:lnTo>
                <a:lnTo>
                  <a:pt x="2708" y="3481"/>
                </a:lnTo>
                <a:lnTo>
                  <a:pt x="2689" y="3480"/>
                </a:lnTo>
                <a:lnTo>
                  <a:pt x="2669" y="3474"/>
                </a:lnTo>
                <a:lnTo>
                  <a:pt x="2666" y="3472"/>
                </a:lnTo>
                <a:lnTo>
                  <a:pt x="2662" y="3469"/>
                </a:lnTo>
                <a:lnTo>
                  <a:pt x="2660" y="3465"/>
                </a:lnTo>
                <a:lnTo>
                  <a:pt x="2658" y="3461"/>
                </a:lnTo>
                <a:lnTo>
                  <a:pt x="2657" y="3458"/>
                </a:lnTo>
                <a:lnTo>
                  <a:pt x="2653" y="3454"/>
                </a:lnTo>
                <a:lnTo>
                  <a:pt x="2618" y="3450"/>
                </a:lnTo>
                <a:lnTo>
                  <a:pt x="2615" y="3449"/>
                </a:lnTo>
                <a:lnTo>
                  <a:pt x="2615" y="3445"/>
                </a:lnTo>
                <a:lnTo>
                  <a:pt x="2613" y="3441"/>
                </a:lnTo>
                <a:lnTo>
                  <a:pt x="2611" y="3438"/>
                </a:lnTo>
                <a:lnTo>
                  <a:pt x="2609" y="3434"/>
                </a:lnTo>
                <a:lnTo>
                  <a:pt x="2562" y="3427"/>
                </a:lnTo>
                <a:lnTo>
                  <a:pt x="2558" y="3403"/>
                </a:lnTo>
                <a:lnTo>
                  <a:pt x="2551" y="3380"/>
                </a:lnTo>
                <a:lnTo>
                  <a:pt x="2538" y="3356"/>
                </a:lnTo>
                <a:lnTo>
                  <a:pt x="2528" y="3334"/>
                </a:lnTo>
                <a:lnTo>
                  <a:pt x="2517" y="3309"/>
                </a:lnTo>
                <a:lnTo>
                  <a:pt x="2509" y="3280"/>
                </a:lnTo>
                <a:lnTo>
                  <a:pt x="2506" y="3249"/>
                </a:lnTo>
                <a:lnTo>
                  <a:pt x="2484" y="3236"/>
                </a:lnTo>
                <a:lnTo>
                  <a:pt x="2464" y="3214"/>
                </a:lnTo>
                <a:lnTo>
                  <a:pt x="2442" y="3185"/>
                </a:lnTo>
                <a:lnTo>
                  <a:pt x="2422" y="3152"/>
                </a:lnTo>
                <a:lnTo>
                  <a:pt x="2404" y="3120"/>
                </a:lnTo>
                <a:lnTo>
                  <a:pt x="2389" y="3090"/>
                </a:lnTo>
                <a:lnTo>
                  <a:pt x="2377" y="3065"/>
                </a:lnTo>
                <a:lnTo>
                  <a:pt x="2364" y="3041"/>
                </a:lnTo>
                <a:lnTo>
                  <a:pt x="2348" y="3014"/>
                </a:lnTo>
                <a:lnTo>
                  <a:pt x="2324" y="2990"/>
                </a:lnTo>
                <a:lnTo>
                  <a:pt x="2300" y="2972"/>
                </a:lnTo>
                <a:lnTo>
                  <a:pt x="2273" y="2961"/>
                </a:lnTo>
                <a:lnTo>
                  <a:pt x="2273" y="2947"/>
                </a:lnTo>
                <a:lnTo>
                  <a:pt x="2269" y="2943"/>
                </a:lnTo>
                <a:lnTo>
                  <a:pt x="2266" y="2940"/>
                </a:lnTo>
                <a:lnTo>
                  <a:pt x="2264" y="2936"/>
                </a:lnTo>
                <a:lnTo>
                  <a:pt x="2260" y="2930"/>
                </a:lnTo>
                <a:lnTo>
                  <a:pt x="2242" y="2934"/>
                </a:lnTo>
                <a:lnTo>
                  <a:pt x="2217" y="2934"/>
                </a:lnTo>
                <a:lnTo>
                  <a:pt x="2189" y="2930"/>
                </a:lnTo>
                <a:lnTo>
                  <a:pt x="2188" y="2929"/>
                </a:lnTo>
                <a:lnTo>
                  <a:pt x="2184" y="2927"/>
                </a:lnTo>
                <a:lnTo>
                  <a:pt x="2182" y="2923"/>
                </a:lnTo>
                <a:lnTo>
                  <a:pt x="2178" y="2921"/>
                </a:lnTo>
                <a:lnTo>
                  <a:pt x="2175" y="2920"/>
                </a:lnTo>
                <a:lnTo>
                  <a:pt x="2173" y="2918"/>
                </a:lnTo>
                <a:lnTo>
                  <a:pt x="2168" y="2920"/>
                </a:lnTo>
                <a:lnTo>
                  <a:pt x="2155" y="2923"/>
                </a:lnTo>
                <a:lnTo>
                  <a:pt x="2140" y="2927"/>
                </a:lnTo>
                <a:lnTo>
                  <a:pt x="2126" y="2929"/>
                </a:lnTo>
                <a:lnTo>
                  <a:pt x="2117" y="2947"/>
                </a:lnTo>
                <a:lnTo>
                  <a:pt x="2108" y="2965"/>
                </a:lnTo>
                <a:lnTo>
                  <a:pt x="2098" y="2983"/>
                </a:lnTo>
                <a:lnTo>
                  <a:pt x="2093" y="3005"/>
                </a:lnTo>
                <a:lnTo>
                  <a:pt x="2082" y="3005"/>
                </a:lnTo>
                <a:lnTo>
                  <a:pt x="2077" y="3016"/>
                </a:lnTo>
                <a:lnTo>
                  <a:pt x="2068" y="3023"/>
                </a:lnTo>
                <a:lnTo>
                  <a:pt x="2055" y="3027"/>
                </a:lnTo>
                <a:lnTo>
                  <a:pt x="2038" y="3027"/>
                </a:lnTo>
                <a:lnTo>
                  <a:pt x="2020" y="3014"/>
                </a:lnTo>
                <a:lnTo>
                  <a:pt x="1998" y="3000"/>
                </a:lnTo>
                <a:lnTo>
                  <a:pt x="1973" y="2985"/>
                </a:lnTo>
                <a:lnTo>
                  <a:pt x="1948" y="2969"/>
                </a:lnTo>
                <a:lnTo>
                  <a:pt x="1924" y="2954"/>
                </a:lnTo>
                <a:lnTo>
                  <a:pt x="1906" y="2938"/>
                </a:lnTo>
                <a:lnTo>
                  <a:pt x="1893" y="2923"/>
                </a:lnTo>
                <a:lnTo>
                  <a:pt x="1884" y="2901"/>
                </a:lnTo>
                <a:lnTo>
                  <a:pt x="1878" y="2876"/>
                </a:lnTo>
                <a:lnTo>
                  <a:pt x="1875" y="2849"/>
                </a:lnTo>
                <a:lnTo>
                  <a:pt x="1869" y="2823"/>
                </a:lnTo>
                <a:lnTo>
                  <a:pt x="1862" y="2800"/>
                </a:lnTo>
                <a:lnTo>
                  <a:pt x="1849" y="2781"/>
                </a:lnTo>
                <a:lnTo>
                  <a:pt x="1846" y="2778"/>
                </a:lnTo>
                <a:lnTo>
                  <a:pt x="1844" y="2776"/>
                </a:lnTo>
                <a:lnTo>
                  <a:pt x="1842" y="2776"/>
                </a:lnTo>
                <a:lnTo>
                  <a:pt x="1840" y="2774"/>
                </a:lnTo>
                <a:lnTo>
                  <a:pt x="1838" y="2774"/>
                </a:lnTo>
                <a:lnTo>
                  <a:pt x="1837" y="2774"/>
                </a:lnTo>
                <a:lnTo>
                  <a:pt x="1833" y="2772"/>
                </a:lnTo>
                <a:lnTo>
                  <a:pt x="1829" y="2769"/>
                </a:lnTo>
                <a:lnTo>
                  <a:pt x="1813" y="2749"/>
                </a:lnTo>
                <a:lnTo>
                  <a:pt x="1800" y="2725"/>
                </a:lnTo>
                <a:lnTo>
                  <a:pt x="1786" y="2701"/>
                </a:lnTo>
                <a:lnTo>
                  <a:pt x="1737" y="2665"/>
                </a:lnTo>
                <a:lnTo>
                  <a:pt x="1733" y="2649"/>
                </a:lnTo>
                <a:lnTo>
                  <a:pt x="1729" y="2634"/>
                </a:lnTo>
                <a:lnTo>
                  <a:pt x="1677" y="2627"/>
                </a:lnTo>
                <a:lnTo>
                  <a:pt x="1618" y="2620"/>
                </a:lnTo>
                <a:lnTo>
                  <a:pt x="1562" y="2612"/>
                </a:lnTo>
                <a:lnTo>
                  <a:pt x="1509" y="2605"/>
                </a:lnTo>
                <a:lnTo>
                  <a:pt x="1506" y="2656"/>
                </a:lnTo>
                <a:lnTo>
                  <a:pt x="1495" y="2661"/>
                </a:lnTo>
                <a:lnTo>
                  <a:pt x="1482" y="2663"/>
                </a:lnTo>
                <a:lnTo>
                  <a:pt x="1466" y="2663"/>
                </a:lnTo>
                <a:lnTo>
                  <a:pt x="1448" y="2656"/>
                </a:lnTo>
                <a:lnTo>
                  <a:pt x="1426" y="2654"/>
                </a:lnTo>
                <a:lnTo>
                  <a:pt x="1402" y="2654"/>
                </a:lnTo>
                <a:lnTo>
                  <a:pt x="1378" y="2652"/>
                </a:lnTo>
                <a:lnTo>
                  <a:pt x="1333" y="2643"/>
                </a:lnTo>
                <a:lnTo>
                  <a:pt x="1286" y="2640"/>
                </a:lnTo>
                <a:lnTo>
                  <a:pt x="1238" y="2636"/>
                </a:lnTo>
                <a:lnTo>
                  <a:pt x="1191" y="2627"/>
                </a:lnTo>
                <a:lnTo>
                  <a:pt x="1164" y="2618"/>
                </a:lnTo>
                <a:lnTo>
                  <a:pt x="1140" y="2603"/>
                </a:lnTo>
                <a:lnTo>
                  <a:pt x="1117" y="2589"/>
                </a:lnTo>
                <a:lnTo>
                  <a:pt x="1095" y="2574"/>
                </a:lnTo>
                <a:lnTo>
                  <a:pt x="1044" y="2543"/>
                </a:lnTo>
                <a:lnTo>
                  <a:pt x="997" y="2514"/>
                </a:lnTo>
                <a:lnTo>
                  <a:pt x="949" y="2487"/>
                </a:lnTo>
                <a:lnTo>
                  <a:pt x="900" y="2454"/>
                </a:lnTo>
                <a:lnTo>
                  <a:pt x="884" y="2447"/>
                </a:lnTo>
                <a:lnTo>
                  <a:pt x="868" y="2441"/>
                </a:lnTo>
                <a:lnTo>
                  <a:pt x="851" y="2434"/>
                </a:lnTo>
                <a:lnTo>
                  <a:pt x="837" y="2429"/>
                </a:lnTo>
                <a:lnTo>
                  <a:pt x="822" y="2420"/>
                </a:lnTo>
                <a:lnTo>
                  <a:pt x="813" y="2407"/>
                </a:lnTo>
                <a:lnTo>
                  <a:pt x="808" y="2390"/>
                </a:lnTo>
                <a:lnTo>
                  <a:pt x="811" y="2389"/>
                </a:lnTo>
                <a:lnTo>
                  <a:pt x="811" y="2387"/>
                </a:lnTo>
                <a:lnTo>
                  <a:pt x="813" y="2385"/>
                </a:lnTo>
                <a:lnTo>
                  <a:pt x="815" y="2383"/>
                </a:lnTo>
                <a:lnTo>
                  <a:pt x="780" y="2383"/>
                </a:lnTo>
                <a:lnTo>
                  <a:pt x="766" y="2378"/>
                </a:lnTo>
                <a:lnTo>
                  <a:pt x="740" y="2372"/>
                </a:lnTo>
                <a:lnTo>
                  <a:pt x="709" y="2369"/>
                </a:lnTo>
                <a:lnTo>
                  <a:pt x="675" y="2365"/>
                </a:lnTo>
                <a:lnTo>
                  <a:pt x="638" y="2363"/>
                </a:lnTo>
                <a:lnTo>
                  <a:pt x="606" y="2360"/>
                </a:lnTo>
                <a:lnTo>
                  <a:pt x="577" y="2358"/>
                </a:lnTo>
                <a:lnTo>
                  <a:pt x="557" y="2358"/>
                </a:lnTo>
                <a:lnTo>
                  <a:pt x="553" y="2352"/>
                </a:lnTo>
                <a:lnTo>
                  <a:pt x="551" y="2350"/>
                </a:lnTo>
                <a:lnTo>
                  <a:pt x="549" y="2347"/>
                </a:lnTo>
                <a:lnTo>
                  <a:pt x="548" y="2343"/>
                </a:lnTo>
                <a:lnTo>
                  <a:pt x="546" y="2338"/>
                </a:lnTo>
                <a:lnTo>
                  <a:pt x="546" y="2330"/>
                </a:lnTo>
                <a:lnTo>
                  <a:pt x="540" y="2318"/>
                </a:lnTo>
                <a:lnTo>
                  <a:pt x="540" y="2303"/>
                </a:lnTo>
                <a:lnTo>
                  <a:pt x="542" y="2287"/>
                </a:lnTo>
                <a:lnTo>
                  <a:pt x="542" y="2270"/>
                </a:lnTo>
                <a:lnTo>
                  <a:pt x="540" y="2254"/>
                </a:lnTo>
                <a:lnTo>
                  <a:pt x="535" y="2243"/>
                </a:lnTo>
                <a:lnTo>
                  <a:pt x="522" y="2227"/>
                </a:lnTo>
                <a:lnTo>
                  <a:pt x="508" y="2209"/>
                </a:lnTo>
                <a:lnTo>
                  <a:pt x="491" y="2189"/>
                </a:lnTo>
                <a:lnTo>
                  <a:pt x="475" y="2172"/>
                </a:lnTo>
                <a:lnTo>
                  <a:pt x="462" y="2160"/>
                </a:lnTo>
                <a:lnTo>
                  <a:pt x="451" y="2150"/>
                </a:lnTo>
                <a:lnTo>
                  <a:pt x="448" y="2150"/>
                </a:lnTo>
                <a:lnTo>
                  <a:pt x="440" y="2149"/>
                </a:lnTo>
                <a:lnTo>
                  <a:pt x="433" y="2149"/>
                </a:lnTo>
                <a:lnTo>
                  <a:pt x="424" y="2147"/>
                </a:lnTo>
                <a:lnTo>
                  <a:pt x="424" y="2130"/>
                </a:lnTo>
                <a:lnTo>
                  <a:pt x="422" y="2112"/>
                </a:lnTo>
                <a:lnTo>
                  <a:pt x="422" y="2092"/>
                </a:lnTo>
                <a:lnTo>
                  <a:pt x="420" y="2080"/>
                </a:lnTo>
                <a:lnTo>
                  <a:pt x="400" y="2074"/>
                </a:lnTo>
                <a:lnTo>
                  <a:pt x="378" y="2067"/>
                </a:lnTo>
                <a:lnTo>
                  <a:pt x="358" y="2058"/>
                </a:lnTo>
                <a:lnTo>
                  <a:pt x="344" y="2047"/>
                </a:lnTo>
                <a:lnTo>
                  <a:pt x="338" y="2038"/>
                </a:lnTo>
                <a:lnTo>
                  <a:pt x="335" y="2027"/>
                </a:lnTo>
                <a:lnTo>
                  <a:pt x="331" y="2018"/>
                </a:lnTo>
                <a:lnTo>
                  <a:pt x="326" y="2007"/>
                </a:lnTo>
                <a:lnTo>
                  <a:pt x="317" y="2000"/>
                </a:lnTo>
                <a:lnTo>
                  <a:pt x="297" y="1994"/>
                </a:lnTo>
                <a:lnTo>
                  <a:pt x="277" y="1989"/>
                </a:lnTo>
                <a:lnTo>
                  <a:pt x="257" y="1983"/>
                </a:lnTo>
                <a:lnTo>
                  <a:pt x="237" y="1976"/>
                </a:lnTo>
                <a:lnTo>
                  <a:pt x="220" y="1965"/>
                </a:lnTo>
                <a:lnTo>
                  <a:pt x="209" y="1950"/>
                </a:lnTo>
                <a:lnTo>
                  <a:pt x="204" y="1932"/>
                </a:lnTo>
                <a:lnTo>
                  <a:pt x="209" y="1923"/>
                </a:lnTo>
                <a:lnTo>
                  <a:pt x="215" y="1907"/>
                </a:lnTo>
                <a:lnTo>
                  <a:pt x="220" y="1889"/>
                </a:lnTo>
                <a:lnTo>
                  <a:pt x="224" y="1872"/>
                </a:lnTo>
                <a:lnTo>
                  <a:pt x="209" y="1865"/>
                </a:lnTo>
                <a:lnTo>
                  <a:pt x="204" y="1858"/>
                </a:lnTo>
                <a:lnTo>
                  <a:pt x="202" y="1852"/>
                </a:lnTo>
                <a:lnTo>
                  <a:pt x="202" y="1847"/>
                </a:lnTo>
                <a:lnTo>
                  <a:pt x="206" y="1841"/>
                </a:lnTo>
                <a:lnTo>
                  <a:pt x="206" y="1834"/>
                </a:lnTo>
                <a:lnTo>
                  <a:pt x="202" y="1825"/>
                </a:lnTo>
                <a:lnTo>
                  <a:pt x="193" y="1810"/>
                </a:lnTo>
                <a:lnTo>
                  <a:pt x="180" y="1796"/>
                </a:lnTo>
                <a:lnTo>
                  <a:pt x="171" y="1781"/>
                </a:lnTo>
                <a:lnTo>
                  <a:pt x="157" y="1760"/>
                </a:lnTo>
                <a:lnTo>
                  <a:pt x="140" y="1740"/>
                </a:lnTo>
                <a:lnTo>
                  <a:pt x="126" y="1718"/>
                </a:lnTo>
                <a:lnTo>
                  <a:pt x="118" y="1709"/>
                </a:lnTo>
                <a:lnTo>
                  <a:pt x="111" y="1700"/>
                </a:lnTo>
                <a:lnTo>
                  <a:pt x="106" y="1685"/>
                </a:lnTo>
                <a:lnTo>
                  <a:pt x="109" y="1676"/>
                </a:lnTo>
                <a:lnTo>
                  <a:pt x="109" y="1663"/>
                </a:lnTo>
                <a:lnTo>
                  <a:pt x="113" y="1650"/>
                </a:lnTo>
                <a:lnTo>
                  <a:pt x="117" y="1647"/>
                </a:lnTo>
                <a:lnTo>
                  <a:pt x="118" y="1645"/>
                </a:lnTo>
                <a:lnTo>
                  <a:pt x="124" y="1643"/>
                </a:lnTo>
                <a:lnTo>
                  <a:pt x="128" y="1641"/>
                </a:lnTo>
                <a:lnTo>
                  <a:pt x="131" y="1638"/>
                </a:lnTo>
                <a:lnTo>
                  <a:pt x="131" y="1638"/>
                </a:lnTo>
                <a:lnTo>
                  <a:pt x="133" y="1638"/>
                </a:lnTo>
                <a:lnTo>
                  <a:pt x="133" y="1641"/>
                </a:lnTo>
                <a:lnTo>
                  <a:pt x="133" y="1643"/>
                </a:lnTo>
                <a:lnTo>
                  <a:pt x="135" y="1641"/>
                </a:lnTo>
                <a:lnTo>
                  <a:pt x="135" y="1640"/>
                </a:lnTo>
                <a:lnTo>
                  <a:pt x="135" y="1638"/>
                </a:lnTo>
                <a:lnTo>
                  <a:pt x="135" y="1636"/>
                </a:lnTo>
                <a:lnTo>
                  <a:pt x="133" y="1634"/>
                </a:lnTo>
                <a:lnTo>
                  <a:pt x="133" y="1634"/>
                </a:lnTo>
                <a:lnTo>
                  <a:pt x="131" y="1638"/>
                </a:lnTo>
                <a:lnTo>
                  <a:pt x="113" y="1634"/>
                </a:lnTo>
                <a:lnTo>
                  <a:pt x="106" y="1623"/>
                </a:lnTo>
                <a:lnTo>
                  <a:pt x="98" y="1612"/>
                </a:lnTo>
                <a:lnTo>
                  <a:pt x="93" y="1601"/>
                </a:lnTo>
                <a:lnTo>
                  <a:pt x="88" y="1589"/>
                </a:lnTo>
                <a:lnTo>
                  <a:pt x="84" y="1570"/>
                </a:lnTo>
                <a:lnTo>
                  <a:pt x="91" y="1561"/>
                </a:lnTo>
                <a:lnTo>
                  <a:pt x="91" y="1556"/>
                </a:lnTo>
                <a:lnTo>
                  <a:pt x="88" y="1549"/>
                </a:lnTo>
                <a:lnTo>
                  <a:pt x="84" y="1541"/>
                </a:lnTo>
                <a:lnTo>
                  <a:pt x="84" y="1530"/>
                </a:lnTo>
                <a:lnTo>
                  <a:pt x="88" y="1523"/>
                </a:lnTo>
                <a:lnTo>
                  <a:pt x="93" y="1512"/>
                </a:lnTo>
                <a:lnTo>
                  <a:pt x="97" y="1500"/>
                </a:lnTo>
                <a:lnTo>
                  <a:pt x="80" y="1487"/>
                </a:lnTo>
                <a:lnTo>
                  <a:pt x="71" y="1467"/>
                </a:lnTo>
                <a:lnTo>
                  <a:pt x="66" y="1467"/>
                </a:lnTo>
                <a:lnTo>
                  <a:pt x="62" y="1469"/>
                </a:lnTo>
                <a:lnTo>
                  <a:pt x="60" y="1469"/>
                </a:lnTo>
                <a:lnTo>
                  <a:pt x="58" y="1469"/>
                </a:lnTo>
                <a:lnTo>
                  <a:pt x="57" y="1467"/>
                </a:lnTo>
                <a:lnTo>
                  <a:pt x="57" y="1463"/>
                </a:lnTo>
                <a:lnTo>
                  <a:pt x="57" y="1458"/>
                </a:lnTo>
                <a:lnTo>
                  <a:pt x="55" y="1450"/>
                </a:lnTo>
                <a:lnTo>
                  <a:pt x="60" y="1436"/>
                </a:lnTo>
                <a:lnTo>
                  <a:pt x="58" y="1416"/>
                </a:lnTo>
                <a:lnTo>
                  <a:pt x="51" y="1396"/>
                </a:lnTo>
                <a:lnTo>
                  <a:pt x="38" y="1376"/>
                </a:lnTo>
                <a:lnTo>
                  <a:pt x="28" y="1356"/>
                </a:lnTo>
                <a:lnTo>
                  <a:pt x="17" y="1340"/>
                </a:lnTo>
                <a:lnTo>
                  <a:pt x="11" y="1323"/>
                </a:lnTo>
                <a:lnTo>
                  <a:pt x="11" y="1316"/>
                </a:lnTo>
                <a:lnTo>
                  <a:pt x="11" y="1312"/>
                </a:lnTo>
                <a:lnTo>
                  <a:pt x="13" y="1309"/>
                </a:lnTo>
                <a:lnTo>
                  <a:pt x="13" y="1309"/>
                </a:lnTo>
                <a:lnTo>
                  <a:pt x="15" y="1307"/>
                </a:lnTo>
                <a:lnTo>
                  <a:pt x="17" y="1305"/>
                </a:lnTo>
                <a:lnTo>
                  <a:pt x="18" y="1303"/>
                </a:lnTo>
                <a:lnTo>
                  <a:pt x="13" y="1252"/>
                </a:lnTo>
                <a:lnTo>
                  <a:pt x="18" y="1245"/>
                </a:lnTo>
                <a:lnTo>
                  <a:pt x="26" y="1236"/>
                </a:lnTo>
                <a:lnTo>
                  <a:pt x="31" y="1225"/>
                </a:lnTo>
                <a:lnTo>
                  <a:pt x="33" y="1212"/>
                </a:lnTo>
                <a:lnTo>
                  <a:pt x="29" y="1194"/>
                </a:lnTo>
                <a:lnTo>
                  <a:pt x="24" y="1176"/>
                </a:lnTo>
                <a:lnTo>
                  <a:pt x="17" y="1160"/>
                </a:lnTo>
                <a:lnTo>
                  <a:pt x="9" y="1141"/>
                </a:lnTo>
                <a:lnTo>
                  <a:pt x="2" y="1120"/>
                </a:lnTo>
                <a:lnTo>
                  <a:pt x="0" y="1092"/>
                </a:lnTo>
                <a:lnTo>
                  <a:pt x="15" y="1076"/>
                </a:lnTo>
                <a:lnTo>
                  <a:pt x="33" y="1052"/>
                </a:lnTo>
                <a:lnTo>
                  <a:pt x="49" y="1027"/>
                </a:lnTo>
                <a:lnTo>
                  <a:pt x="62" y="1000"/>
                </a:lnTo>
                <a:lnTo>
                  <a:pt x="71" y="978"/>
                </a:lnTo>
                <a:lnTo>
                  <a:pt x="75" y="965"/>
                </a:lnTo>
                <a:lnTo>
                  <a:pt x="80" y="954"/>
                </a:lnTo>
                <a:lnTo>
                  <a:pt x="82" y="945"/>
                </a:lnTo>
                <a:lnTo>
                  <a:pt x="82" y="940"/>
                </a:lnTo>
                <a:lnTo>
                  <a:pt x="82" y="934"/>
                </a:lnTo>
                <a:lnTo>
                  <a:pt x="84" y="929"/>
                </a:lnTo>
                <a:lnTo>
                  <a:pt x="88" y="925"/>
                </a:lnTo>
                <a:lnTo>
                  <a:pt x="89" y="921"/>
                </a:lnTo>
                <a:lnTo>
                  <a:pt x="89" y="918"/>
                </a:lnTo>
                <a:lnTo>
                  <a:pt x="91" y="912"/>
                </a:lnTo>
                <a:lnTo>
                  <a:pt x="89" y="907"/>
                </a:lnTo>
                <a:lnTo>
                  <a:pt x="89" y="905"/>
                </a:lnTo>
                <a:lnTo>
                  <a:pt x="88" y="901"/>
                </a:lnTo>
                <a:lnTo>
                  <a:pt x="84" y="900"/>
                </a:lnTo>
                <a:lnTo>
                  <a:pt x="82" y="896"/>
                </a:lnTo>
                <a:lnTo>
                  <a:pt x="82" y="894"/>
                </a:lnTo>
                <a:lnTo>
                  <a:pt x="82" y="876"/>
                </a:lnTo>
                <a:lnTo>
                  <a:pt x="88" y="860"/>
                </a:lnTo>
                <a:lnTo>
                  <a:pt x="98" y="841"/>
                </a:lnTo>
                <a:lnTo>
                  <a:pt x="108" y="829"/>
                </a:lnTo>
                <a:lnTo>
                  <a:pt x="113" y="818"/>
                </a:lnTo>
                <a:lnTo>
                  <a:pt x="109" y="765"/>
                </a:lnTo>
                <a:lnTo>
                  <a:pt x="111" y="765"/>
                </a:lnTo>
                <a:lnTo>
                  <a:pt x="115" y="763"/>
                </a:lnTo>
                <a:lnTo>
                  <a:pt x="118" y="761"/>
                </a:lnTo>
                <a:lnTo>
                  <a:pt x="122" y="760"/>
                </a:lnTo>
                <a:lnTo>
                  <a:pt x="124" y="758"/>
                </a:lnTo>
                <a:lnTo>
                  <a:pt x="137" y="734"/>
                </a:lnTo>
                <a:lnTo>
                  <a:pt x="144" y="705"/>
                </a:lnTo>
                <a:lnTo>
                  <a:pt x="157" y="705"/>
                </a:lnTo>
                <a:lnTo>
                  <a:pt x="168" y="678"/>
                </a:lnTo>
                <a:lnTo>
                  <a:pt x="184" y="649"/>
                </a:lnTo>
                <a:lnTo>
                  <a:pt x="198" y="621"/>
                </a:lnTo>
                <a:lnTo>
                  <a:pt x="206" y="581"/>
                </a:lnTo>
                <a:lnTo>
                  <a:pt x="218" y="578"/>
                </a:lnTo>
                <a:lnTo>
                  <a:pt x="222" y="560"/>
                </a:lnTo>
                <a:lnTo>
                  <a:pt x="222" y="540"/>
                </a:lnTo>
                <a:lnTo>
                  <a:pt x="226" y="521"/>
                </a:lnTo>
                <a:lnTo>
                  <a:pt x="235" y="505"/>
                </a:lnTo>
                <a:lnTo>
                  <a:pt x="248" y="485"/>
                </a:lnTo>
                <a:lnTo>
                  <a:pt x="257" y="465"/>
                </a:lnTo>
                <a:lnTo>
                  <a:pt x="264" y="438"/>
                </a:lnTo>
                <a:lnTo>
                  <a:pt x="264" y="410"/>
                </a:lnTo>
                <a:lnTo>
                  <a:pt x="266" y="383"/>
                </a:lnTo>
                <a:lnTo>
                  <a:pt x="269" y="358"/>
                </a:lnTo>
                <a:lnTo>
                  <a:pt x="280" y="334"/>
                </a:lnTo>
                <a:lnTo>
                  <a:pt x="268" y="334"/>
                </a:lnTo>
                <a:lnTo>
                  <a:pt x="269" y="312"/>
                </a:lnTo>
                <a:lnTo>
                  <a:pt x="273" y="294"/>
                </a:lnTo>
                <a:lnTo>
                  <a:pt x="280" y="278"/>
                </a:lnTo>
                <a:lnTo>
                  <a:pt x="291" y="281"/>
                </a:lnTo>
                <a:lnTo>
                  <a:pt x="286" y="263"/>
                </a:lnTo>
                <a:lnTo>
                  <a:pt x="284" y="241"/>
                </a:lnTo>
                <a:lnTo>
                  <a:pt x="284" y="218"/>
                </a:lnTo>
                <a:lnTo>
                  <a:pt x="286" y="194"/>
                </a:lnTo>
                <a:lnTo>
                  <a:pt x="282" y="172"/>
                </a:lnTo>
                <a:lnTo>
                  <a:pt x="282" y="152"/>
                </a:lnTo>
                <a:lnTo>
                  <a:pt x="284" y="130"/>
                </a:lnTo>
                <a:lnTo>
                  <a:pt x="282" y="109"/>
                </a:lnTo>
                <a:lnTo>
                  <a:pt x="277" y="98"/>
                </a:lnTo>
                <a:lnTo>
                  <a:pt x="271" y="89"/>
                </a:lnTo>
                <a:lnTo>
                  <a:pt x="266" y="78"/>
                </a:lnTo>
                <a:lnTo>
                  <a:pt x="266" y="65"/>
                </a:lnTo>
                <a:lnTo>
                  <a:pt x="271" y="49"/>
                </a:lnTo>
                <a:lnTo>
                  <a:pt x="277" y="32"/>
                </a:lnTo>
                <a:lnTo>
                  <a:pt x="280" y="12"/>
                </a:lnTo>
                <a:lnTo>
                  <a:pt x="286" y="12"/>
                </a:lnTo>
                <a:lnTo>
                  <a:pt x="288" y="14"/>
                </a:lnTo>
                <a:lnTo>
                  <a:pt x="289" y="14"/>
                </a:lnTo>
                <a:lnTo>
                  <a:pt x="291" y="14"/>
                </a:lnTo>
                <a:lnTo>
                  <a:pt x="293" y="16"/>
                </a:lnTo>
                <a:lnTo>
                  <a:pt x="308" y="27"/>
                </a:lnTo>
                <a:lnTo>
                  <a:pt x="320" y="43"/>
                </a:lnTo>
                <a:lnTo>
                  <a:pt x="331" y="60"/>
                </a:lnTo>
                <a:lnTo>
                  <a:pt x="342" y="72"/>
                </a:lnTo>
                <a:lnTo>
                  <a:pt x="360" y="83"/>
                </a:lnTo>
                <a:lnTo>
                  <a:pt x="384" y="90"/>
                </a:lnTo>
                <a:lnTo>
                  <a:pt x="409" y="94"/>
                </a:lnTo>
                <a:lnTo>
                  <a:pt x="433" y="101"/>
                </a:lnTo>
                <a:lnTo>
                  <a:pt x="433" y="105"/>
                </a:lnTo>
                <a:lnTo>
                  <a:pt x="433" y="107"/>
                </a:lnTo>
                <a:lnTo>
                  <a:pt x="433" y="109"/>
                </a:lnTo>
                <a:lnTo>
                  <a:pt x="433" y="109"/>
                </a:lnTo>
                <a:lnTo>
                  <a:pt x="433" y="110"/>
                </a:lnTo>
                <a:lnTo>
                  <a:pt x="433" y="112"/>
                </a:lnTo>
                <a:lnTo>
                  <a:pt x="438" y="110"/>
                </a:lnTo>
                <a:lnTo>
                  <a:pt x="442" y="110"/>
                </a:lnTo>
                <a:lnTo>
                  <a:pt x="448" y="109"/>
                </a:lnTo>
                <a:lnTo>
                  <a:pt x="453" y="109"/>
                </a:lnTo>
                <a:lnTo>
                  <a:pt x="462" y="109"/>
                </a:lnTo>
                <a:lnTo>
                  <a:pt x="462" y="127"/>
                </a:lnTo>
                <a:lnTo>
                  <a:pt x="466" y="138"/>
                </a:lnTo>
                <a:lnTo>
                  <a:pt x="469" y="149"/>
                </a:lnTo>
                <a:lnTo>
                  <a:pt x="475" y="161"/>
                </a:lnTo>
                <a:lnTo>
                  <a:pt x="475" y="160"/>
                </a:lnTo>
                <a:lnTo>
                  <a:pt x="477" y="158"/>
                </a:lnTo>
                <a:lnTo>
                  <a:pt x="477" y="158"/>
                </a:lnTo>
                <a:lnTo>
                  <a:pt x="477" y="156"/>
                </a:lnTo>
                <a:lnTo>
                  <a:pt x="478" y="152"/>
                </a:lnTo>
                <a:lnTo>
                  <a:pt x="482" y="150"/>
                </a:lnTo>
                <a:lnTo>
                  <a:pt x="484" y="150"/>
                </a:lnTo>
                <a:lnTo>
                  <a:pt x="486" y="149"/>
                </a:lnTo>
                <a:lnTo>
                  <a:pt x="486" y="147"/>
                </a:lnTo>
                <a:lnTo>
                  <a:pt x="486" y="145"/>
                </a:lnTo>
                <a:lnTo>
                  <a:pt x="486" y="141"/>
                </a:lnTo>
                <a:lnTo>
                  <a:pt x="486" y="136"/>
                </a:lnTo>
                <a:lnTo>
                  <a:pt x="484" y="129"/>
                </a:lnTo>
                <a:lnTo>
                  <a:pt x="482" y="118"/>
                </a:lnTo>
                <a:lnTo>
                  <a:pt x="482" y="110"/>
                </a:lnTo>
                <a:lnTo>
                  <a:pt x="482" y="105"/>
                </a:lnTo>
                <a:lnTo>
                  <a:pt x="478" y="92"/>
                </a:lnTo>
                <a:lnTo>
                  <a:pt x="466" y="92"/>
                </a:lnTo>
                <a:lnTo>
                  <a:pt x="466" y="72"/>
                </a:lnTo>
                <a:lnTo>
                  <a:pt x="482" y="72"/>
                </a:lnTo>
                <a:lnTo>
                  <a:pt x="482" y="69"/>
                </a:lnTo>
                <a:lnTo>
                  <a:pt x="484" y="65"/>
                </a:lnTo>
                <a:lnTo>
                  <a:pt x="484" y="63"/>
                </a:lnTo>
                <a:lnTo>
                  <a:pt x="486" y="60"/>
                </a:lnTo>
                <a:lnTo>
                  <a:pt x="489" y="60"/>
                </a:lnTo>
                <a:lnTo>
                  <a:pt x="489" y="49"/>
                </a:lnTo>
                <a:lnTo>
                  <a:pt x="482" y="36"/>
                </a:lnTo>
                <a:lnTo>
                  <a:pt x="473" y="23"/>
                </a:lnTo>
                <a:lnTo>
                  <a:pt x="469" y="9"/>
                </a:lnTo>
                <a:lnTo>
                  <a:pt x="480" y="3"/>
                </a:lnTo>
                <a:lnTo>
                  <a:pt x="495" y="1"/>
                </a:lnTo>
                <a:lnTo>
                  <a:pt x="513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aphicFrame>
        <p:nvGraphicFramePr>
          <p:cNvPr id="25" name="Chart 4">
            <a:extLst>
              <a:ext uri="{FF2B5EF4-FFF2-40B4-BE49-F238E27FC236}">
                <a16:creationId xmlns:a16="http://schemas.microsoft.com/office/drawing/2014/main" id="{CFF955D5-4CC6-48E0-B5A3-DC51EB652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8909"/>
              </p:ext>
            </p:extLst>
          </p:nvPr>
        </p:nvGraphicFramePr>
        <p:xfrm>
          <a:off x="7025802" y="2319893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4">
            <a:extLst>
              <a:ext uri="{FF2B5EF4-FFF2-40B4-BE49-F238E27FC236}">
                <a16:creationId xmlns:a16="http://schemas.microsoft.com/office/drawing/2014/main" id="{F9A8D185-D4BA-407D-883E-AFDD13997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836111"/>
              </p:ext>
            </p:extLst>
          </p:nvPr>
        </p:nvGraphicFramePr>
        <p:xfrm>
          <a:off x="4024188" y="1275606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Worldmap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64528" y="1203598"/>
            <a:ext cx="2539483" cy="957525"/>
            <a:chOff x="803640" y="3268668"/>
            <a:chExt cx="2059657" cy="957525"/>
          </a:xfrm>
        </p:grpSpPr>
        <p:sp>
          <p:nvSpPr>
            <p:cNvPr id="7" name="TextBox 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3640" y="3268668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60%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64528" y="2359210"/>
            <a:ext cx="2539483" cy="950557"/>
            <a:chOff x="803640" y="3275636"/>
            <a:chExt cx="2059657" cy="950557"/>
          </a:xfrm>
        </p:grpSpPr>
        <p:sp>
          <p:nvSpPr>
            <p:cNvPr id="10" name="TextBox 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3640" y="3275636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70%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4528" y="3507854"/>
            <a:ext cx="2539483" cy="943588"/>
            <a:chOff x="803640" y="3282605"/>
            <a:chExt cx="2059657" cy="943588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282605"/>
              <a:ext cx="20596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50%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4115280" y="1514792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93041" y="2583998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24" name="Chart 4">
            <a:extLst>
              <a:ext uri="{FF2B5EF4-FFF2-40B4-BE49-F238E27FC236}">
                <a16:creationId xmlns:a16="http://schemas.microsoft.com/office/drawing/2014/main" id="{4A0B0812-B30F-4D2A-AEF7-005E7A00D2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3101743"/>
              </p:ext>
            </p:extLst>
          </p:nvPr>
        </p:nvGraphicFramePr>
        <p:xfrm>
          <a:off x="5585410" y="2955717"/>
          <a:ext cx="1095622" cy="989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652649" y="3219822"/>
            <a:ext cx="9611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971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/>
          <p:cNvSpPr/>
          <p:nvPr/>
        </p:nvSpPr>
        <p:spPr>
          <a:xfrm rot="18900000">
            <a:off x="6343368" y="2430572"/>
            <a:ext cx="1793332" cy="1793332"/>
          </a:xfrm>
          <a:prstGeom prst="frame">
            <a:avLst>
              <a:gd name="adj1" fmla="val 48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467544" y="267494"/>
            <a:ext cx="3456384" cy="194446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2211958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CA342A-725B-4907-BCC5-2C180A34B3BB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E9D2E2D-36E6-460B-B2E6-9B3BF0EF6074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A0078FF-2503-4F72-8E0A-DA161D8880CE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C01822E-DC72-472E-BAF0-9CCBB8D77A9C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3191137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20480"/>
          <p:cNvGrpSpPr/>
          <p:nvPr/>
        </p:nvGrpSpPr>
        <p:grpSpPr>
          <a:xfrm>
            <a:off x="1360332" y="1541512"/>
            <a:ext cx="7025063" cy="1816297"/>
            <a:chOff x="1291353" y="1755670"/>
            <a:chExt cx="7025063" cy="1816297"/>
          </a:xfrm>
        </p:grpSpPr>
        <p:sp>
          <p:nvSpPr>
            <p:cNvPr id="22" name="Block Arc 21"/>
            <p:cNvSpPr/>
            <p:nvPr/>
          </p:nvSpPr>
          <p:spPr>
            <a:xfrm>
              <a:off x="6500119" y="1755670"/>
              <a:ext cx="1816297" cy="1816297"/>
            </a:xfrm>
            <a:prstGeom prst="blockArc">
              <a:avLst>
                <a:gd name="adj1" fmla="val 16127381"/>
                <a:gd name="adj2" fmla="val 5490194"/>
                <a:gd name="adj3" fmla="val 4041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0480" name="Rectangle 20479"/>
            <p:cNvSpPr/>
            <p:nvPr/>
          </p:nvSpPr>
          <p:spPr>
            <a:xfrm>
              <a:off x="1291353" y="1755670"/>
              <a:ext cx="6156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340248" y="3499967"/>
              <a:ext cx="5112000" cy="720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22197" y="1130448"/>
            <a:ext cx="914400" cy="914400"/>
            <a:chOff x="5364088" y="2787774"/>
            <a:chExt cx="914400" cy="914400"/>
          </a:xfrm>
        </p:grpSpPr>
        <p:sp>
          <p:nvSpPr>
            <p:cNvPr id="4" name="Oval 3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09680" y="1130448"/>
            <a:ext cx="914400" cy="914400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297163" y="1130448"/>
            <a:ext cx="914400" cy="914400"/>
            <a:chOff x="5364088" y="2787774"/>
            <a:chExt cx="914400" cy="914400"/>
          </a:xfrm>
        </p:grpSpPr>
        <p:sp>
          <p:nvSpPr>
            <p:cNvPr id="12" name="Oval 11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65939" y="2863724"/>
            <a:ext cx="914400" cy="914400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953422" y="2863724"/>
            <a:ext cx="914400" cy="914400"/>
            <a:chOff x="5364088" y="2787774"/>
            <a:chExt cx="914400" cy="914400"/>
          </a:xfrm>
        </p:grpSpPr>
        <p:sp>
          <p:nvSpPr>
            <p:cNvPr id="18" name="Oval 17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69737" y="1434246"/>
            <a:ext cx="306803" cy="306803"/>
            <a:chOff x="1547664" y="3147814"/>
            <a:chExt cx="720080" cy="720080"/>
          </a:xfrm>
        </p:grpSpPr>
        <p:sp>
          <p:nvSpPr>
            <p:cNvPr id="7" name="Oval 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Chevron 19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7220" y="1434246"/>
            <a:ext cx="306803" cy="306803"/>
            <a:chOff x="1547664" y="3147814"/>
            <a:chExt cx="720080" cy="720080"/>
          </a:xfrm>
        </p:grpSpPr>
        <p:sp>
          <p:nvSpPr>
            <p:cNvPr id="24" name="Oval 23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3913479" y="3167523"/>
            <a:ext cx="306803" cy="306803"/>
            <a:chOff x="1547664" y="3147814"/>
            <a:chExt cx="720080" cy="720080"/>
          </a:xfrm>
        </p:grpSpPr>
        <p:sp>
          <p:nvSpPr>
            <p:cNvPr id="27" name="Oval 26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8" name="Chevron 27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8169371" y="2300884"/>
            <a:ext cx="306803" cy="306803"/>
            <a:chOff x="1547664" y="3147814"/>
            <a:chExt cx="720080" cy="720080"/>
          </a:xfrm>
        </p:grpSpPr>
        <p:sp>
          <p:nvSpPr>
            <p:cNvPr id="30" name="Oval 29"/>
            <p:cNvSpPr/>
            <p:nvPr/>
          </p:nvSpPr>
          <p:spPr>
            <a:xfrm>
              <a:off x="1547664" y="3147814"/>
              <a:ext cx="720080" cy="72008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Chevron 30"/>
            <p:cNvSpPr/>
            <p:nvPr/>
          </p:nvSpPr>
          <p:spPr>
            <a:xfrm>
              <a:off x="1741237" y="3312127"/>
              <a:ext cx="391455" cy="391455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36" name="Block Arc 14"/>
          <p:cNvSpPr/>
          <p:nvPr/>
        </p:nvSpPr>
        <p:spPr>
          <a:xfrm rot="16200000">
            <a:off x="1212690" y="1420832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602480" y="1450550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8" name="Teardrop 6"/>
          <p:cNvSpPr/>
          <p:nvPr/>
        </p:nvSpPr>
        <p:spPr>
          <a:xfrm rot="8100000">
            <a:off x="3920239" y="1430872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9" name="Rectangle 16"/>
          <p:cNvSpPr/>
          <p:nvPr/>
        </p:nvSpPr>
        <p:spPr>
          <a:xfrm rot="2700000">
            <a:off x="5298806" y="3109076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Rounded Rectangle 27"/>
          <p:cNvSpPr/>
          <p:nvPr/>
        </p:nvSpPr>
        <p:spPr>
          <a:xfrm>
            <a:off x="2571070" y="319454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67418" y="2118466"/>
            <a:ext cx="2023958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54899" y="2118466"/>
            <a:ext cx="2023958" cy="863358"/>
            <a:chOff x="803640" y="3362835"/>
            <a:chExt cx="2059657" cy="863358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742380" y="2118466"/>
            <a:ext cx="2023958" cy="863358"/>
            <a:chOff x="803640" y="3362835"/>
            <a:chExt cx="2059657" cy="863358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723626" y="3859437"/>
            <a:ext cx="2023958" cy="863358"/>
            <a:chOff x="803640" y="3362835"/>
            <a:chExt cx="2059657" cy="863358"/>
          </a:xfrm>
        </p:grpSpPr>
        <p:sp>
          <p:nvSpPr>
            <p:cNvPr id="51" name="TextBox 5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411109" y="3859437"/>
            <a:ext cx="2023958" cy="863358"/>
            <a:chOff x="803640" y="3362835"/>
            <a:chExt cx="2059657" cy="863358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4462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15771" y="1347614"/>
            <a:ext cx="624015" cy="624015"/>
            <a:chOff x="5364088" y="2787774"/>
            <a:chExt cx="914400" cy="914400"/>
          </a:xfrm>
        </p:grpSpPr>
        <p:sp>
          <p:nvSpPr>
            <p:cNvPr id="7" name="Oval 6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Block Arc 14"/>
          <p:cNvSpPr/>
          <p:nvPr/>
        </p:nvSpPr>
        <p:spPr>
          <a:xfrm rot="16200000">
            <a:off x="4904623" y="1545780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715771" y="2223739"/>
            <a:ext cx="624015" cy="624015"/>
            <a:chOff x="5364088" y="2787774"/>
            <a:chExt cx="914400" cy="914400"/>
          </a:xfrm>
        </p:grpSpPr>
        <p:sp>
          <p:nvSpPr>
            <p:cNvPr id="11" name="Oval 10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15771" y="3099863"/>
            <a:ext cx="624015" cy="624015"/>
            <a:chOff x="5364088" y="2787774"/>
            <a:chExt cx="914400" cy="914400"/>
          </a:xfrm>
        </p:grpSpPr>
        <p:sp>
          <p:nvSpPr>
            <p:cNvPr id="15" name="Oval 14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08104" y="1227942"/>
            <a:ext cx="309634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ectangle 36"/>
          <p:cNvSpPr/>
          <p:nvPr/>
        </p:nvSpPr>
        <p:spPr>
          <a:xfrm>
            <a:off x="4907103" y="2423589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/>
          <p:nvPr/>
        </p:nvSpPr>
        <p:spPr>
          <a:xfrm>
            <a:off x="4893947" y="3293437"/>
            <a:ext cx="270085" cy="207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508104" y="2096715"/>
            <a:ext cx="309634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508104" y="2965489"/>
            <a:ext cx="309634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7544" y="430246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C486191C-A4CF-4B46-B438-0E0C7CBA0FA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2109705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Table Style</a:t>
            </a:r>
            <a:endParaRPr lang="ko-KR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446182"/>
              </p:ext>
            </p:extLst>
          </p:nvPr>
        </p:nvGraphicFramePr>
        <p:xfrm>
          <a:off x="71614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92592"/>
              </p:ext>
            </p:extLst>
          </p:nvPr>
        </p:nvGraphicFramePr>
        <p:xfrm>
          <a:off x="267540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accent3"/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200" b="1" dirty="0">
                        <a:solidFill>
                          <a:schemeClr val="accent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32002"/>
              </p:ext>
            </p:extLst>
          </p:nvPr>
        </p:nvGraphicFramePr>
        <p:xfrm>
          <a:off x="4634660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$130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21181"/>
              </p:ext>
            </p:extLst>
          </p:nvPr>
        </p:nvGraphicFramePr>
        <p:xfrm>
          <a:off x="6593919" y="1302382"/>
          <a:ext cx="1823864" cy="33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</a:t>
                      </a:r>
                      <a:endParaRPr lang="ko-KR" altLang="en-US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$100</a:t>
                      </a:r>
                      <a:endParaRPr lang="ko-KR" altLang="en-US" sz="3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Get a modern PowerPoint  Presentation that is beautifully designed. Easy to change colors, photos and Text</a:t>
                      </a:r>
                    </a:p>
                    <a:p>
                      <a:pPr algn="ctr" latinLnBrk="1"/>
                      <a:endParaRPr lang="ko-KR" alt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ko-KR" dirty="0"/>
              <a:t>Insert the title of your subtitle Here</a:t>
            </a:r>
          </a:p>
        </p:txBody>
      </p:sp>
      <p:sp>
        <p:nvSpPr>
          <p:cNvPr id="12" name="Block Arc 14"/>
          <p:cNvSpPr/>
          <p:nvPr/>
        </p:nvSpPr>
        <p:spPr>
          <a:xfrm rot="16200000">
            <a:off x="1430869" y="1995574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Rectangle 36"/>
          <p:cNvSpPr/>
          <p:nvPr/>
        </p:nvSpPr>
        <p:spPr>
          <a:xfrm>
            <a:off x="5394710" y="2035427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Rectangle 16"/>
          <p:cNvSpPr/>
          <p:nvPr/>
        </p:nvSpPr>
        <p:spPr>
          <a:xfrm rot="2700000">
            <a:off x="7394037" y="1949657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ounded Rectangle 27"/>
          <p:cNvSpPr/>
          <p:nvPr/>
        </p:nvSpPr>
        <p:spPr>
          <a:xfrm>
            <a:off x="3431006" y="2036005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6664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60" name="Group 359"/>
          <p:cNvGrpSpPr/>
          <p:nvPr/>
        </p:nvGrpSpPr>
        <p:grpSpPr>
          <a:xfrm>
            <a:off x="955608" y="1931210"/>
            <a:ext cx="1800183" cy="1832423"/>
            <a:chOff x="963093" y="1142955"/>
            <a:chExt cx="1800183" cy="1832423"/>
          </a:xfrm>
        </p:grpSpPr>
        <p:grpSp>
          <p:nvGrpSpPr>
            <p:cNvPr id="15" name="Group 14"/>
            <p:cNvGrpSpPr/>
            <p:nvPr/>
          </p:nvGrpSpPr>
          <p:grpSpPr>
            <a:xfrm>
              <a:off x="963093" y="2831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" name="Oval 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963093" y="2643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9" name="Oval 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963093" y="2456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50" name="Oval 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963093" y="2268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1" name="Oval 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963093" y="2080970"/>
              <a:ext cx="1800183" cy="144000"/>
              <a:chOff x="2267745" y="2787775"/>
              <a:chExt cx="1800183" cy="1440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963093" y="1893367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83" name="Oval 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963093" y="17057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94" name="Oval 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963093" y="1518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05" name="Oval 1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963093" y="1330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16" name="Oval 1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963093" y="1142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127" name="Oval 1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9" name="Group 358"/>
          <p:cNvGrpSpPr/>
          <p:nvPr/>
        </p:nvGrpSpPr>
        <p:grpSpPr>
          <a:xfrm>
            <a:off x="3671863" y="1931210"/>
            <a:ext cx="1800183" cy="1832423"/>
            <a:chOff x="3923928" y="1226655"/>
            <a:chExt cx="1800183" cy="1832423"/>
          </a:xfrm>
        </p:grpSpPr>
        <p:grpSp>
          <p:nvGrpSpPr>
            <p:cNvPr id="138" name="Group 137"/>
            <p:cNvGrpSpPr/>
            <p:nvPr/>
          </p:nvGrpSpPr>
          <p:grpSpPr>
            <a:xfrm>
              <a:off x="3923928" y="29150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39" name="Oval 13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923928" y="27274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50" name="Oval 14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3923928" y="25398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61" name="Oval 16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Oval 16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3923928" y="23522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72" name="Oval 17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3923928" y="2164670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83" name="Oval 18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3923928" y="1977067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94" name="Oval 19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3923928" y="1789464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05" name="Oval 20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1" name="Oval 21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3923928" y="16018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16" name="Oval 21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Oval 21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9" name="Oval 21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3923928" y="14142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27" name="Oval 22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7" name="Group 236"/>
            <p:cNvGrpSpPr/>
            <p:nvPr/>
          </p:nvGrpSpPr>
          <p:grpSpPr>
            <a:xfrm>
              <a:off x="3923928" y="12266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238" name="Oval 237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58" name="Group 357"/>
          <p:cNvGrpSpPr/>
          <p:nvPr/>
        </p:nvGrpSpPr>
        <p:grpSpPr>
          <a:xfrm>
            <a:off x="6388119" y="1931210"/>
            <a:ext cx="1800183" cy="1832423"/>
            <a:chOff x="6588224" y="1286955"/>
            <a:chExt cx="1800183" cy="1832423"/>
          </a:xfrm>
        </p:grpSpPr>
        <p:grpSp>
          <p:nvGrpSpPr>
            <p:cNvPr id="248" name="Group 247"/>
            <p:cNvGrpSpPr/>
            <p:nvPr/>
          </p:nvGrpSpPr>
          <p:grpSpPr>
            <a:xfrm>
              <a:off x="6588224" y="2975378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49" name="Oval 248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59" name="Group 258"/>
            <p:cNvGrpSpPr/>
            <p:nvPr/>
          </p:nvGrpSpPr>
          <p:grpSpPr>
            <a:xfrm>
              <a:off x="6588224" y="2787779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60" name="Oval 259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6588224" y="2600176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71" name="Oval 270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6588224" y="2412573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82" name="Oval 281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6" name="Oval 285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6588224" y="2224970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93" name="Oval 292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3" name="Group 302"/>
            <p:cNvGrpSpPr/>
            <p:nvPr/>
          </p:nvGrpSpPr>
          <p:grpSpPr>
            <a:xfrm>
              <a:off x="6588224" y="2037367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4" name="Oval 303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Oval 308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4" name="Group 313"/>
            <p:cNvGrpSpPr/>
            <p:nvPr/>
          </p:nvGrpSpPr>
          <p:grpSpPr>
            <a:xfrm>
              <a:off x="6588224" y="1849764"/>
              <a:ext cx="1800183" cy="144000"/>
              <a:chOff x="2267745" y="2787775"/>
              <a:chExt cx="1800183" cy="1440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15" name="Oval 314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6588224" y="1662161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26" name="Oval 325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36" name="Group 335"/>
            <p:cNvGrpSpPr/>
            <p:nvPr/>
          </p:nvGrpSpPr>
          <p:grpSpPr>
            <a:xfrm>
              <a:off x="6588224" y="1474558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37" name="Oval 336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6588224" y="1286955"/>
              <a:ext cx="1800183" cy="144000"/>
              <a:chOff x="2267745" y="2787775"/>
              <a:chExt cx="1800183" cy="144000"/>
            </a:xfrm>
            <a:solidFill>
              <a:schemeClr val="bg1"/>
            </a:solidFill>
          </p:grpSpPr>
          <p:sp>
            <p:nvSpPr>
              <p:cNvPr id="348" name="Oval 347"/>
              <p:cNvSpPr/>
              <p:nvPr/>
            </p:nvSpPr>
            <p:spPr>
              <a:xfrm>
                <a:off x="22677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24517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0" name="Oval 349"/>
              <p:cNvSpPr/>
              <p:nvPr/>
            </p:nvSpPr>
            <p:spPr>
              <a:xfrm>
                <a:off x="26357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>
              <a:xfrm>
                <a:off x="28198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2" name="Oval 351"/>
              <p:cNvSpPr/>
              <p:nvPr/>
            </p:nvSpPr>
            <p:spPr>
              <a:xfrm>
                <a:off x="300382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>
              <a:xfrm>
                <a:off x="318784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>
              <a:xfrm>
                <a:off x="337186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>
              <a:xfrm>
                <a:off x="355588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3739905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57" name="Oval 356"/>
              <p:cNvSpPr/>
              <p:nvPr/>
            </p:nvSpPr>
            <p:spPr>
              <a:xfrm>
                <a:off x="3923928" y="2787775"/>
                <a:ext cx="144000" cy="144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61" name="Oval 360"/>
          <p:cNvSpPr/>
          <p:nvPr/>
        </p:nvSpPr>
        <p:spPr>
          <a:xfrm>
            <a:off x="1514396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2" name="Oval 361"/>
          <p:cNvSpPr/>
          <p:nvPr/>
        </p:nvSpPr>
        <p:spPr>
          <a:xfrm>
            <a:off x="4230652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3" name="Oval 362"/>
          <p:cNvSpPr/>
          <p:nvPr/>
        </p:nvSpPr>
        <p:spPr>
          <a:xfrm>
            <a:off x="6946907" y="1171345"/>
            <a:ext cx="682607" cy="68260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1531143" y="132798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46%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5" name="TextBox 364"/>
          <p:cNvSpPr txBox="1"/>
          <p:nvPr/>
        </p:nvSpPr>
        <p:spPr>
          <a:xfrm>
            <a:off x="4241931" y="1320116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63%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6952719" y="1312251"/>
            <a:ext cx="66459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78%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67" name="Group 366"/>
          <p:cNvGrpSpPr/>
          <p:nvPr/>
        </p:nvGrpSpPr>
        <p:grpSpPr>
          <a:xfrm>
            <a:off x="949435" y="3835641"/>
            <a:ext cx="1806356" cy="863358"/>
            <a:chOff x="803640" y="3362835"/>
            <a:chExt cx="2059657" cy="863358"/>
          </a:xfrm>
        </p:grpSpPr>
        <p:sp>
          <p:nvSpPr>
            <p:cNvPr id="368" name="TextBox 367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671049" y="3835641"/>
            <a:ext cx="1806356" cy="863358"/>
            <a:chOff x="803640" y="3362835"/>
            <a:chExt cx="2059657" cy="863358"/>
          </a:xfrm>
        </p:grpSpPr>
        <p:sp>
          <p:nvSpPr>
            <p:cNvPr id="371" name="TextBox 370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6392663" y="3835641"/>
            <a:ext cx="1806356" cy="863358"/>
            <a:chOff x="803640" y="3362835"/>
            <a:chExt cx="2059657" cy="863358"/>
          </a:xfrm>
        </p:grpSpPr>
        <p:sp>
          <p:nvSpPr>
            <p:cNvPr id="374" name="TextBox 37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902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438" y="1539294"/>
            <a:ext cx="624015" cy="624015"/>
            <a:chOff x="5364088" y="2787774"/>
            <a:chExt cx="914400" cy="914400"/>
          </a:xfrm>
        </p:grpSpPr>
        <p:sp>
          <p:nvSpPr>
            <p:cNvPr id="9" name="Oval 8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Block Arc 14"/>
          <p:cNvSpPr/>
          <p:nvPr/>
        </p:nvSpPr>
        <p:spPr>
          <a:xfrm rot="16200000">
            <a:off x="568241" y="1737460"/>
            <a:ext cx="227531" cy="227679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71438" y="2405589"/>
            <a:ext cx="624015" cy="624015"/>
            <a:chOff x="5364088" y="2787774"/>
            <a:chExt cx="914400" cy="914400"/>
          </a:xfrm>
        </p:grpSpPr>
        <p:sp>
          <p:nvSpPr>
            <p:cNvPr id="13" name="Oval 12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71438" y="3271884"/>
            <a:ext cx="624015" cy="624015"/>
            <a:chOff x="5364088" y="2787774"/>
            <a:chExt cx="914400" cy="914400"/>
          </a:xfrm>
        </p:grpSpPr>
        <p:sp>
          <p:nvSpPr>
            <p:cNvPr id="16" name="Oval 15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147853" y="1419622"/>
            <a:ext cx="2016224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" name="Rectangle 36"/>
          <p:cNvSpPr/>
          <p:nvPr/>
        </p:nvSpPr>
        <p:spPr>
          <a:xfrm>
            <a:off x="562770" y="2615269"/>
            <a:ext cx="249318" cy="208411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ounded Rectangle 27"/>
          <p:cNvSpPr/>
          <p:nvPr/>
        </p:nvSpPr>
        <p:spPr>
          <a:xfrm>
            <a:off x="549614" y="3485117"/>
            <a:ext cx="270085" cy="20746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147853" y="2281016"/>
            <a:ext cx="2016224" cy="863358"/>
            <a:chOff x="803640" y="3362835"/>
            <a:chExt cx="2059657" cy="86335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47853" y="3142410"/>
            <a:ext cx="2016224" cy="863358"/>
            <a:chOff x="803640" y="3362835"/>
            <a:chExt cx="2059657" cy="86335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5520" y="4138179"/>
            <a:ext cx="624015" cy="624015"/>
            <a:chOff x="5364088" y="2787774"/>
            <a:chExt cx="914400" cy="914400"/>
          </a:xfrm>
        </p:grpSpPr>
        <p:sp>
          <p:nvSpPr>
            <p:cNvPr id="30" name="Oval 29"/>
            <p:cNvSpPr/>
            <p:nvPr/>
          </p:nvSpPr>
          <p:spPr>
            <a:xfrm>
              <a:off x="5364088" y="2787774"/>
              <a:ext cx="914400" cy="9144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43246" y="2866932"/>
              <a:ext cx="756084" cy="75608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47853" y="4003805"/>
            <a:ext cx="2016224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Rectangle 16"/>
          <p:cNvSpPr/>
          <p:nvPr/>
        </p:nvSpPr>
        <p:spPr>
          <a:xfrm rot="2700000">
            <a:off x="578077" y="4278306"/>
            <a:ext cx="178897" cy="34036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 Placeholder 1"/>
          <p:cNvSpPr txBox="1">
            <a:spLocks/>
          </p:cNvSpPr>
          <p:nvPr/>
        </p:nvSpPr>
        <p:spPr>
          <a:xfrm>
            <a:off x="395536" y="147331"/>
            <a:ext cx="2952328" cy="12002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</p:txBody>
      </p:sp>
      <p:sp>
        <p:nvSpPr>
          <p:cNvPr id="43" name="Frame 42"/>
          <p:cNvSpPr/>
          <p:nvPr/>
        </p:nvSpPr>
        <p:spPr>
          <a:xfrm rot="18900000">
            <a:off x="6357213" y="1495074"/>
            <a:ext cx="1164819" cy="1164819"/>
          </a:xfrm>
          <a:prstGeom prst="frame">
            <a:avLst>
              <a:gd name="adj1" fmla="val 773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45A51F-D51E-4990-B1E6-41EA580827E1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D2C4CCD0-F317-4CE8-85E2-542A9897BDD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3714BDFE-E853-4E4E-8E76-2A4BB65032C9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38" name="그림 개체 틀 37">
            <a:extLst>
              <a:ext uri="{FF2B5EF4-FFF2-40B4-BE49-F238E27FC236}">
                <a16:creationId xmlns:a16="http://schemas.microsoft.com/office/drawing/2014/main" id="{A9279663-8533-40CD-B2A7-73949CEAC06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36961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 rot="13851310">
            <a:off x="3096313" y="2396418"/>
            <a:ext cx="1772081" cy="360040"/>
            <a:chOff x="3779912" y="1815666"/>
            <a:chExt cx="1772081" cy="360040"/>
          </a:xfrm>
        </p:grpSpPr>
        <p:sp>
          <p:nvSpPr>
            <p:cNvPr id="17" name="Pentagon 16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Chevron 17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 rot="7384107">
            <a:off x="4229771" y="2340262"/>
            <a:ext cx="1772081" cy="360040"/>
            <a:chOff x="3779912" y="1815666"/>
            <a:chExt cx="1772081" cy="360040"/>
          </a:xfrm>
        </p:grpSpPr>
        <p:sp>
          <p:nvSpPr>
            <p:cNvPr id="14" name="Pentagon 13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Chevron 14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63042" y="1571524"/>
            <a:ext cx="1772081" cy="360040"/>
            <a:chOff x="3779912" y="1815666"/>
            <a:chExt cx="1772081" cy="360040"/>
          </a:xfrm>
        </p:grpSpPr>
        <p:sp>
          <p:nvSpPr>
            <p:cNvPr id="9" name="Pentagon 8"/>
            <p:cNvSpPr/>
            <p:nvPr/>
          </p:nvSpPr>
          <p:spPr>
            <a:xfrm flipV="1">
              <a:off x="3779912" y="1815666"/>
              <a:ext cx="907986" cy="360040"/>
            </a:xfrm>
            <a:prstGeom prst="homePlat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4560654" y="1815666"/>
              <a:ext cx="991339" cy="360040"/>
            </a:xfrm>
            <a:prstGeom prst="chevron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/>
        </p:nvSpPr>
        <p:spPr>
          <a:xfrm>
            <a:off x="2987824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35255" y="2975680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82686" y="1319496"/>
            <a:ext cx="864096" cy="864096"/>
          </a:xfrm>
          <a:prstGeom prst="ellipse">
            <a:avLst/>
          </a:prstGeom>
          <a:solidFill>
            <a:schemeClr val="accent1"/>
          </a:solidFill>
          <a:ln w="889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Block Arc 14"/>
          <p:cNvSpPr/>
          <p:nvPr/>
        </p:nvSpPr>
        <p:spPr>
          <a:xfrm rot="16200000">
            <a:off x="3253166" y="1584729"/>
            <a:ext cx="333413" cy="33363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Rectangle 16"/>
          <p:cNvSpPr/>
          <p:nvPr/>
        </p:nvSpPr>
        <p:spPr>
          <a:xfrm rot="2700000">
            <a:off x="4460187" y="3194995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Rounded Rectangle 27"/>
          <p:cNvSpPr/>
          <p:nvPr/>
        </p:nvSpPr>
        <p:spPr>
          <a:xfrm>
            <a:off x="5550199" y="1625159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271159" y="3940640"/>
            <a:ext cx="2592288" cy="863358"/>
            <a:chOff x="803640" y="3362835"/>
            <a:chExt cx="2059657" cy="863358"/>
          </a:xfrm>
        </p:grpSpPr>
        <p:sp>
          <p:nvSpPr>
            <p:cNvPr id="23" name="TextBox 2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00192" y="1320234"/>
            <a:ext cx="2592288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77403" y="1320234"/>
            <a:ext cx="2592288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7714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"/>
          <p:cNvSpPr txBox="1">
            <a:spLocks/>
          </p:cNvSpPr>
          <p:nvPr/>
        </p:nvSpPr>
        <p:spPr>
          <a:xfrm>
            <a:off x="395536" y="699294"/>
            <a:ext cx="2952328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Designed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436096" y="283517"/>
            <a:ext cx="3168352" cy="863358"/>
            <a:chOff x="803640" y="3362835"/>
            <a:chExt cx="2059657" cy="863358"/>
          </a:xfrm>
        </p:grpSpPr>
        <p:sp>
          <p:nvSpPr>
            <p:cNvPr id="16" name="TextBox 1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24172" y="4011910"/>
            <a:ext cx="3168352" cy="863358"/>
            <a:chOff x="803640" y="3362835"/>
            <a:chExt cx="2059657" cy="863358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76100" y="1786118"/>
            <a:ext cx="1332148" cy="1602022"/>
            <a:chOff x="803640" y="3362835"/>
            <a:chExt cx="2059657" cy="1602022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579862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95536" y="280432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5536" y="379588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Frame 25"/>
          <p:cNvSpPr/>
          <p:nvPr/>
        </p:nvSpPr>
        <p:spPr>
          <a:xfrm>
            <a:off x="5244150" y="1513554"/>
            <a:ext cx="2376264" cy="2115632"/>
          </a:xfrm>
          <a:prstGeom prst="frame">
            <a:avLst>
              <a:gd name="adj1" fmla="val 138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>
            <a:off x="3800094" y="90723"/>
            <a:ext cx="1255940" cy="1258555"/>
          </a:xfrm>
          <a:prstGeom prst="frame">
            <a:avLst>
              <a:gd name="adj1" fmla="val 26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7796030" y="3794223"/>
            <a:ext cx="1255940" cy="1258555"/>
          </a:xfrm>
          <a:prstGeom prst="frame">
            <a:avLst>
              <a:gd name="adj1" fmla="val 26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2E13F3E-59B9-40F2-BBC8-18BBD0D6EFA0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01DE4598-FB05-4709-9F46-3AF139A7487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F3043DC1-A89C-43E6-9A79-885C7FBD310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81463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Chart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05179845"/>
              </p:ext>
            </p:extLst>
          </p:nvPr>
        </p:nvGraphicFramePr>
        <p:xfrm>
          <a:off x="2820111" y="1224747"/>
          <a:ext cx="3552089" cy="3323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85504" y="2258604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8183" y="3554748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8994" y="1834251"/>
            <a:ext cx="79926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25%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44203" y="2034306"/>
            <a:ext cx="1703904" cy="1703904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Block Arc 14"/>
          <p:cNvSpPr/>
          <p:nvPr/>
        </p:nvSpPr>
        <p:spPr>
          <a:xfrm rot="16200000">
            <a:off x="4229268" y="2555156"/>
            <a:ext cx="661771" cy="662202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228184" y="1434095"/>
            <a:ext cx="2376264" cy="2608807"/>
            <a:chOff x="803640" y="3362835"/>
            <a:chExt cx="2059657" cy="2608807"/>
          </a:xfrm>
        </p:grpSpPr>
        <p:sp>
          <p:nvSpPr>
            <p:cNvPr id="13" name="TextBox 12"/>
            <p:cNvSpPr txBox="1"/>
            <p:nvPr/>
          </p:nvSpPr>
          <p:spPr>
            <a:xfrm>
              <a:off x="803640" y="3663318"/>
              <a:ext cx="205965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39552" y="1434095"/>
            <a:ext cx="2376264" cy="1500812"/>
            <a:chOff x="803640" y="3362835"/>
            <a:chExt cx="2059657" cy="1500812"/>
          </a:xfrm>
        </p:grpSpPr>
        <p:sp>
          <p:nvSpPr>
            <p:cNvPr id="19" name="TextBox 18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9552" y="2971182"/>
            <a:ext cx="2376264" cy="1500812"/>
            <a:chOff x="803640" y="3362835"/>
            <a:chExt cx="2059657" cy="1500812"/>
          </a:xfrm>
        </p:grpSpPr>
        <p:sp>
          <p:nvSpPr>
            <p:cNvPr id="22" name="TextBox 21"/>
            <p:cNvSpPr txBox="1"/>
            <p:nvPr/>
          </p:nvSpPr>
          <p:spPr>
            <a:xfrm>
              <a:off x="803640" y="3663318"/>
              <a:ext cx="20596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525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08231" y="1082094"/>
            <a:ext cx="5024209" cy="3042920"/>
            <a:chOff x="3687661" y="1203598"/>
            <a:chExt cx="2252491" cy="3042920"/>
          </a:xfrm>
        </p:grpSpPr>
        <p:sp>
          <p:nvSpPr>
            <p:cNvPr id="5" name="TextBox 4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830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Columns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508231" y="1082094"/>
            <a:ext cx="2252491" cy="3042920"/>
            <a:chOff x="3687661" y="1203598"/>
            <a:chExt cx="2252491" cy="3042920"/>
          </a:xfrm>
        </p:grpSpPr>
        <p:sp>
          <p:nvSpPr>
            <p:cNvPr id="6" name="TextBox 5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120762" y="1082094"/>
            <a:ext cx="2252491" cy="3042920"/>
            <a:chOff x="3687661" y="1203598"/>
            <a:chExt cx="2252491" cy="3042920"/>
          </a:xfrm>
        </p:grpSpPr>
        <p:sp>
          <p:nvSpPr>
            <p:cNvPr id="12" name="TextBox 11"/>
            <p:cNvSpPr txBox="1"/>
            <p:nvPr/>
          </p:nvSpPr>
          <p:spPr>
            <a:xfrm>
              <a:off x="3687661" y="1568862"/>
              <a:ext cx="2252491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808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86A135F-A529-42B2-91FE-4ED8B24178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Shapes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71752301-D92E-4D79-BF2B-4305B126D797}"/>
              </a:ext>
            </a:extLst>
          </p:cNvPr>
          <p:cNvGrpSpPr/>
          <p:nvPr/>
        </p:nvGrpSpPr>
        <p:grpSpPr>
          <a:xfrm>
            <a:off x="241998" y="2652204"/>
            <a:ext cx="3495415" cy="2238106"/>
            <a:chOff x="2401342" y="248706"/>
            <a:chExt cx="5620059" cy="3598510"/>
          </a:xfrm>
          <a:solidFill>
            <a:schemeClr val="accent1"/>
          </a:solidFill>
        </p:grpSpPr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E3ED16A4-1376-4238-9F5E-F0B1FFDB562F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65098AB4-3535-4F1E-89FE-167B43C54770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25C163D-A1BF-41C8-B303-595E350C1FDA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8DC744F5-F671-4926-8885-018D87EFF748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645BFE60-66EB-4AB1-99BB-AC1028C9DAB2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9752675A-9CE1-4787-BDA7-2F13CE27E255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0AA3E2F-FFD7-41C8-937B-1BB1FD6D48AA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E2FB70C2-4275-44C2-BEBB-19D2A59B2B29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1">
              <a:extLst>
                <a:ext uri="{FF2B5EF4-FFF2-40B4-BE49-F238E27FC236}">
                  <a16:creationId xmlns:a16="http://schemas.microsoft.com/office/drawing/2014/main" id="{BBB44E7F-6D1B-47B6-9E98-3ED138935D38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6C2339E1-B72E-4353-8A5C-175C317F45CF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1">
              <a:extLst>
                <a:ext uri="{FF2B5EF4-FFF2-40B4-BE49-F238E27FC236}">
                  <a16:creationId xmlns:a16="http://schemas.microsoft.com/office/drawing/2014/main" id="{658111E6-1D20-456F-800A-B2F95B3FF91B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0678419F-6DC9-4A44-A8DE-1A75E6FE4310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47EA14DE-3051-4A53-AFAB-78F38092F6BF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E8861E65-EAD0-466F-B6C6-5253411D3A55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1">
              <a:extLst>
                <a:ext uri="{FF2B5EF4-FFF2-40B4-BE49-F238E27FC236}">
                  <a16:creationId xmlns:a16="http://schemas.microsoft.com/office/drawing/2014/main" id="{F0A73230-26FA-4986-B498-5344E4819AB0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Oval 11">
              <a:extLst>
                <a:ext uri="{FF2B5EF4-FFF2-40B4-BE49-F238E27FC236}">
                  <a16:creationId xmlns:a16="http://schemas.microsoft.com/office/drawing/2014/main" id="{6F66F626-346C-49CA-B56E-D85565363C03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Oval 11">
              <a:extLst>
                <a:ext uri="{FF2B5EF4-FFF2-40B4-BE49-F238E27FC236}">
                  <a16:creationId xmlns:a16="http://schemas.microsoft.com/office/drawing/2014/main" id="{9483083D-2EA9-47BD-B7D3-431AFD4D109C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사다리꼴 22">
              <a:extLst>
                <a:ext uri="{FF2B5EF4-FFF2-40B4-BE49-F238E27FC236}">
                  <a16:creationId xmlns:a16="http://schemas.microsoft.com/office/drawing/2014/main" id="{370D5F0B-6713-44A3-87F1-5C4347632CD8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44838416-64E2-4B8A-B0BE-38B6123CE7AB}"/>
              </a:ext>
            </a:extLst>
          </p:cNvPr>
          <p:cNvGrpSpPr/>
          <p:nvPr/>
        </p:nvGrpSpPr>
        <p:grpSpPr>
          <a:xfrm>
            <a:off x="1529781" y="1437580"/>
            <a:ext cx="783538" cy="1506193"/>
            <a:chOff x="5304862" y="-789923"/>
            <a:chExt cx="645890" cy="1241591"/>
          </a:xfrm>
        </p:grpSpPr>
        <p:grpSp>
          <p:nvGrpSpPr>
            <p:cNvPr id="25" name="그룹 24">
              <a:extLst>
                <a:ext uri="{FF2B5EF4-FFF2-40B4-BE49-F238E27FC236}">
                  <a16:creationId xmlns:a16="http://schemas.microsoft.com/office/drawing/2014/main" id="{E7EF55E3-CB9F-48ED-87C1-08F32340C6BA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30" name="이등변 삼각형 49">
                <a:extLst>
                  <a:ext uri="{FF2B5EF4-FFF2-40B4-BE49-F238E27FC236}">
                    <a16:creationId xmlns:a16="http://schemas.microsoft.com/office/drawing/2014/main" id="{28216990-4F60-4C97-A358-84C93070C22A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자유형: 도형 30">
                <a:extLst>
                  <a:ext uri="{FF2B5EF4-FFF2-40B4-BE49-F238E27FC236}">
                    <a16:creationId xmlns:a16="http://schemas.microsoft.com/office/drawing/2014/main" id="{D96BE585-05E0-4033-B2FB-312588F9F10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CEA24E68-55C7-4862-96C3-1274E6ED7550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83751921-BBCD-40BB-9C8D-EE9005C6AD62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>
              <a:extLst>
                <a:ext uri="{FF2B5EF4-FFF2-40B4-BE49-F238E27FC236}">
                  <a16:creationId xmlns:a16="http://schemas.microsoft.com/office/drawing/2014/main" id="{92FAE15D-637E-4A82-9437-8BDF92AC2116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자유형: 도형 27">
              <a:extLst>
                <a:ext uri="{FF2B5EF4-FFF2-40B4-BE49-F238E27FC236}">
                  <a16:creationId xmlns:a16="http://schemas.microsoft.com/office/drawing/2014/main" id="{4E23ACC3-7A6C-4563-A8DC-97C9FA37BDAF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자유형: 도형 28">
              <a:extLst>
                <a:ext uri="{FF2B5EF4-FFF2-40B4-BE49-F238E27FC236}">
                  <a16:creationId xmlns:a16="http://schemas.microsoft.com/office/drawing/2014/main" id="{19885A41-8F4B-4C95-845E-D567F1462026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" name="그룹 54">
            <a:extLst>
              <a:ext uri="{FF2B5EF4-FFF2-40B4-BE49-F238E27FC236}">
                <a16:creationId xmlns:a16="http://schemas.microsoft.com/office/drawing/2014/main" id="{A39ACFC6-D3BB-4CA7-9070-DE2A922BA65F}"/>
              </a:ext>
            </a:extLst>
          </p:cNvPr>
          <p:cNvGrpSpPr/>
          <p:nvPr/>
        </p:nvGrpSpPr>
        <p:grpSpPr>
          <a:xfrm>
            <a:off x="5458180" y="2043948"/>
            <a:ext cx="3556378" cy="2826670"/>
            <a:chOff x="3854258" y="1056963"/>
            <a:chExt cx="4671709" cy="3713154"/>
          </a:xfrm>
        </p:grpSpPr>
        <p:grpSp>
          <p:nvGrpSpPr>
            <p:cNvPr id="34" name="Group 84">
              <a:extLst>
                <a:ext uri="{FF2B5EF4-FFF2-40B4-BE49-F238E27FC236}">
                  <a16:creationId xmlns:a16="http://schemas.microsoft.com/office/drawing/2014/main" id="{70398491-A14D-4F7A-9C4F-90DA29B18079}"/>
                </a:ext>
              </a:extLst>
            </p:cNvPr>
            <p:cNvGrpSpPr/>
            <p:nvPr/>
          </p:nvGrpSpPr>
          <p:grpSpPr>
            <a:xfrm>
              <a:off x="3854258" y="1770622"/>
              <a:ext cx="3332582" cy="2999495"/>
              <a:chOff x="3203848" y="1779662"/>
              <a:chExt cx="3332582" cy="2999495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5" name="Rectangle 85">
                <a:extLst>
                  <a:ext uri="{FF2B5EF4-FFF2-40B4-BE49-F238E27FC236}">
                    <a16:creationId xmlns:a16="http://schemas.microsoft.com/office/drawing/2014/main" id="{3B033B92-7C07-4BF8-A770-4E6E5E22FA5B}"/>
                  </a:ext>
                </a:extLst>
              </p:cNvPr>
              <p:cNvSpPr/>
              <p:nvPr/>
            </p:nvSpPr>
            <p:spPr>
              <a:xfrm>
                <a:off x="3203848" y="1779662"/>
                <a:ext cx="108000" cy="277336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Block Arc 86">
                <a:extLst>
                  <a:ext uri="{FF2B5EF4-FFF2-40B4-BE49-F238E27FC236}">
                    <a16:creationId xmlns:a16="http://schemas.microsoft.com/office/drawing/2014/main" id="{1E51C634-B8F7-4BE4-A0DC-2B9B3BE08621}"/>
                  </a:ext>
                </a:extLst>
              </p:cNvPr>
              <p:cNvSpPr/>
              <p:nvPr/>
            </p:nvSpPr>
            <p:spPr>
              <a:xfrm>
                <a:off x="3203848" y="4326895"/>
                <a:ext cx="452262" cy="452262"/>
              </a:xfrm>
              <a:prstGeom prst="blockArc">
                <a:avLst>
                  <a:gd name="adj1" fmla="val 5431834"/>
                  <a:gd name="adj2" fmla="val 10817112"/>
                  <a:gd name="adj3" fmla="val 242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87">
                <a:extLst>
                  <a:ext uri="{FF2B5EF4-FFF2-40B4-BE49-F238E27FC236}">
                    <a16:creationId xmlns:a16="http://schemas.microsoft.com/office/drawing/2014/main" id="{209FC2C7-0BD0-4992-A34D-7A774582B6C8}"/>
                  </a:ext>
                </a:extLst>
              </p:cNvPr>
              <p:cNvSpPr/>
              <p:nvPr/>
            </p:nvSpPr>
            <p:spPr>
              <a:xfrm>
                <a:off x="3425216" y="4671157"/>
                <a:ext cx="29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Block Arc 88">
                <a:extLst>
                  <a:ext uri="{FF2B5EF4-FFF2-40B4-BE49-F238E27FC236}">
                    <a16:creationId xmlns:a16="http://schemas.microsoft.com/office/drawing/2014/main" id="{7A705B8D-A3B7-44CA-BB11-A89B93AAB84E}"/>
                  </a:ext>
                </a:extLst>
              </p:cNvPr>
              <p:cNvSpPr/>
              <p:nvPr/>
            </p:nvSpPr>
            <p:spPr>
              <a:xfrm rot="16200000">
                <a:off x="6084168" y="4326895"/>
                <a:ext cx="452262" cy="452262"/>
              </a:xfrm>
              <a:prstGeom prst="blockArc">
                <a:avLst>
                  <a:gd name="adj1" fmla="val 5431834"/>
                  <a:gd name="adj2" fmla="val 10817112"/>
                  <a:gd name="adj3" fmla="val 2428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89">
                <a:extLst>
                  <a:ext uri="{FF2B5EF4-FFF2-40B4-BE49-F238E27FC236}">
                    <a16:creationId xmlns:a16="http://schemas.microsoft.com/office/drawing/2014/main" id="{647DBB64-0A3C-4820-BA27-52FB993FECB8}"/>
                  </a:ext>
                </a:extLst>
              </p:cNvPr>
              <p:cNvSpPr/>
              <p:nvPr/>
            </p:nvSpPr>
            <p:spPr>
              <a:xfrm>
                <a:off x="6428430" y="3989950"/>
                <a:ext cx="108000" cy="576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0" name="Group 108">
              <a:extLst>
                <a:ext uri="{FF2B5EF4-FFF2-40B4-BE49-F238E27FC236}">
                  <a16:creationId xmlns:a16="http://schemas.microsoft.com/office/drawing/2014/main" id="{8AF3A65B-2EAF-4E1C-BE11-3180C2465DDB}"/>
                </a:ext>
              </a:extLst>
            </p:cNvPr>
            <p:cNvGrpSpPr/>
            <p:nvPr/>
          </p:nvGrpSpPr>
          <p:grpSpPr>
            <a:xfrm>
              <a:off x="5767918" y="1056963"/>
              <a:ext cx="2758049" cy="2928608"/>
              <a:chOff x="4848046" y="3681671"/>
              <a:chExt cx="2758049" cy="2928608"/>
            </a:xfrm>
          </p:grpSpPr>
          <p:sp>
            <p:nvSpPr>
              <p:cNvPr id="41" name="Teardrop 30">
                <a:extLst>
                  <a:ext uri="{FF2B5EF4-FFF2-40B4-BE49-F238E27FC236}">
                    <a16:creationId xmlns:a16="http://schemas.microsoft.com/office/drawing/2014/main" id="{9FBDCF1B-CAA9-47FC-9E34-6B442B13AA5F}"/>
                  </a:ext>
                </a:extLst>
              </p:cNvPr>
              <p:cNvSpPr/>
              <p:nvPr/>
            </p:nvSpPr>
            <p:spPr>
              <a:xfrm rot="8100000">
                <a:off x="5417737" y="4225696"/>
                <a:ext cx="1602534" cy="1602536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698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2" name="Rounded Rectangle 110">
                <a:extLst>
                  <a:ext uri="{FF2B5EF4-FFF2-40B4-BE49-F238E27FC236}">
                    <a16:creationId xmlns:a16="http://schemas.microsoft.com/office/drawing/2014/main" id="{D9B921C3-B021-4ABC-B3DB-DFA5379FB4A4}"/>
                  </a:ext>
                </a:extLst>
              </p:cNvPr>
              <p:cNvSpPr/>
              <p:nvPr/>
            </p:nvSpPr>
            <p:spPr>
              <a:xfrm>
                <a:off x="5903273" y="6071006"/>
                <a:ext cx="631463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3" name="Rounded Rectangle 111">
                <a:extLst>
                  <a:ext uri="{FF2B5EF4-FFF2-40B4-BE49-F238E27FC236}">
                    <a16:creationId xmlns:a16="http://schemas.microsoft.com/office/drawing/2014/main" id="{D883D21A-1DA6-4A64-AD8F-AE23DEA8AB46}"/>
                  </a:ext>
                </a:extLst>
              </p:cNvPr>
              <p:cNvSpPr/>
              <p:nvPr/>
            </p:nvSpPr>
            <p:spPr>
              <a:xfrm>
                <a:off x="5929584" y="6274865"/>
                <a:ext cx="578841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4" name="Rounded Rectangle 112">
                <a:extLst>
                  <a:ext uri="{FF2B5EF4-FFF2-40B4-BE49-F238E27FC236}">
                    <a16:creationId xmlns:a16="http://schemas.microsoft.com/office/drawing/2014/main" id="{D6B1BDFE-321C-4F78-9CA1-43885494A3AB}"/>
                  </a:ext>
                </a:extLst>
              </p:cNvPr>
              <p:cNvSpPr/>
              <p:nvPr/>
            </p:nvSpPr>
            <p:spPr>
              <a:xfrm>
                <a:off x="5982205" y="6478724"/>
                <a:ext cx="473597" cy="131555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5" name="Rounded Rectangle 113">
                <a:extLst>
                  <a:ext uri="{FF2B5EF4-FFF2-40B4-BE49-F238E27FC236}">
                    <a16:creationId xmlns:a16="http://schemas.microsoft.com/office/drawing/2014/main" id="{E1E1F07A-85D0-4AC3-B382-4B199D404CA7}"/>
                  </a:ext>
                </a:extLst>
              </p:cNvPr>
              <p:cNvSpPr/>
              <p:nvPr/>
            </p:nvSpPr>
            <p:spPr>
              <a:xfrm rot="2700000">
                <a:off x="7086448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ounded Rectangle 114">
                <a:extLst>
                  <a:ext uri="{FF2B5EF4-FFF2-40B4-BE49-F238E27FC236}">
                    <a16:creationId xmlns:a16="http://schemas.microsoft.com/office/drawing/2014/main" id="{7B75D427-E2A3-4B7A-B5B3-10D2A743732A}"/>
                  </a:ext>
                </a:extLst>
              </p:cNvPr>
              <p:cNvSpPr/>
              <p:nvPr/>
            </p:nvSpPr>
            <p:spPr>
              <a:xfrm rot="18900000" flipH="1">
                <a:off x="5218102" y="4038815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ounded Rectangle 115">
                <a:extLst>
                  <a:ext uri="{FF2B5EF4-FFF2-40B4-BE49-F238E27FC236}">
                    <a16:creationId xmlns:a16="http://schemas.microsoft.com/office/drawing/2014/main" id="{D3CD10DB-1AEA-4290-BCB0-C507845A974C}"/>
                  </a:ext>
                </a:extLst>
              </p:cNvPr>
              <p:cNvSpPr/>
              <p:nvPr/>
            </p:nvSpPr>
            <p:spPr>
              <a:xfrm>
                <a:off x="6155070" y="3681671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ounded Rectangle 116">
                <a:extLst>
                  <a:ext uri="{FF2B5EF4-FFF2-40B4-BE49-F238E27FC236}">
                    <a16:creationId xmlns:a16="http://schemas.microsoft.com/office/drawing/2014/main" id="{8211762D-DE19-487D-8B13-F599B5F5A7B0}"/>
                  </a:ext>
                </a:extLst>
              </p:cNvPr>
              <p:cNvSpPr/>
              <p:nvPr/>
            </p:nvSpPr>
            <p:spPr>
              <a:xfrm rot="5400000">
                <a:off x="7354095" y="4745637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ounded Rectangle 117">
                <a:extLst>
                  <a:ext uri="{FF2B5EF4-FFF2-40B4-BE49-F238E27FC236}">
                    <a16:creationId xmlns:a16="http://schemas.microsoft.com/office/drawing/2014/main" id="{30E84D8D-9482-47C0-9DDA-7BA61E9206AD}"/>
                  </a:ext>
                </a:extLst>
              </p:cNvPr>
              <p:cNvSpPr/>
              <p:nvPr/>
            </p:nvSpPr>
            <p:spPr>
              <a:xfrm rot="16200000" flipH="1">
                <a:off x="4956046" y="4745638"/>
                <a:ext cx="144000" cy="3600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0" name="Group 126">
              <a:extLst>
                <a:ext uri="{FF2B5EF4-FFF2-40B4-BE49-F238E27FC236}">
                  <a16:creationId xmlns:a16="http://schemas.microsoft.com/office/drawing/2014/main" id="{0F486A18-E593-4745-8CB7-E0169D65C5D6}"/>
                </a:ext>
              </a:extLst>
            </p:cNvPr>
            <p:cNvGrpSpPr/>
            <p:nvPr/>
          </p:nvGrpSpPr>
          <p:grpSpPr>
            <a:xfrm>
              <a:off x="6695459" y="1705261"/>
              <a:ext cx="677334" cy="1442553"/>
              <a:chOff x="6777274" y="1831284"/>
              <a:chExt cx="552841" cy="1177414"/>
            </a:xfrm>
          </p:grpSpPr>
          <p:grpSp>
            <p:nvGrpSpPr>
              <p:cNvPr id="51" name="Group 123">
                <a:extLst>
                  <a:ext uri="{FF2B5EF4-FFF2-40B4-BE49-F238E27FC236}">
                    <a16:creationId xmlns:a16="http://schemas.microsoft.com/office/drawing/2014/main" id="{1AB49C7C-C480-4D53-8A90-4F32BB4810A7}"/>
                  </a:ext>
                </a:extLst>
              </p:cNvPr>
              <p:cNvGrpSpPr/>
              <p:nvPr/>
            </p:nvGrpSpPr>
            <p:grpSpPr>
              <a:xfrm>
                <a:off x="6939980" y="1831284"/>
                <a:ext cx="385719" cy="718117"/>
                <a:chOff x="6783521" y="1654812"/>
                <a:chExt cx="726841" cy="1353205"/>
              </a:xfrm>
            </p:grpSpPr>
            <p:sp>
              <p:nvSpPr>
                <p:cNvPr id="53" name="Freeform 121">
                  <a:extLst>
                    <a:ext uri="{FF2B5EF4-FFF2-40B4-BE49-F238E27FC236}">
                      <a16:creationId xmlns:a16="http://schemas.microsoft.com/office/drawing/2014/main" id="{F44B3CC4-4EF7-4CB3-AB2E-53FCC0D7E0FD}"/>
                    </a:ext>
                  </a:extLst>
                </p:cNvPr>
                <p:cNvSpPr/>
                <p:nvPr/>
              </p:nvSpPr>
              <p:spPr>
                <a:xfrm>
                  <a:off x="6783521" y="1886618"/>
                  <a:ext cx="726841" cy="11213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6841" h="1121399">
                      <a:moveTo>
                        <a:pt x="236325" y="1049494"/>
                      </a:moveTo>
                      <a:lnTo>
                        <a:pt x="495287" y="1049494"/>
                      </a:lnTo>
                      <a:cubicBezTo>
                        <a:pt x="491080" y="1064561"/>
                        <a:pt x="487966" y="1079199"/>
                        <a:pt x="485273" y="1093187"/>
                      </a:cubicBezTo>
                      <a:lnTo>
                        <a:pt x="245258" y="1092728"/>
                      </a:lnTo>
                      <a:close/>
                      <a:moveTo>
                        <a:pt x="363421" y="203844"/>
                      </a:moveTo>
                      <a:cubicBezTo>
                        <a:pt x="401307" y="203844"/>
                        <a:pt x="432020" y="234557"/>
                        <a:pt x="432020" y="272443"/>
                      </a:cubicBezTo>
                      <a:cubicBezTo>
                        <a:pt x="432020" y="310329"/>
                        <a:pt x="401307" y="341042"/>
                        <a:pt x="363421" y="341042"/>
                      </a:cubicBezTo>
                      <a:cubicBezTo>
                        <a:pt x="325534" y="341042"/>
                        <a:pt x="294821" y="310329"/>
                        <a:pt x="294821" y="272443"/>
                      </a:cubicBezTo>
                      <a:cubicBezTo>
                        <a:pt x="294821" y="234557"/>
                        <a:pt x="325534" y="203844"/>
                        <a:pt x="363421" y="203844"/>
                      </a:cubicBezTo>
                      <a:close/>
                      <a:moveTo>
                        <a:pt x="363421" y="135244"/>
                      </a:moveTo>
                      <a:cubicBezTo>
                        <a:pt x="287648" y="135244"/>
                        <a:pt x="226222" y="196671"/>
                        <a:pt x="226222" y="272443"/>
                      </a:cubicBezTo>
                      <a:cubicBezTo>
                        <a:pt x="226222" y="348216"/>
                        <a:pt x="287648" y="409642"/>
                        <a:pt x="363421" y="409642"/>
                      </a:cubicBezTo>
                      <a:cubicBezTo>
                        <a:pt x="439193" y="409642"/>
                        <a:pt x="500619" y="348216"/>
                        <a:pt x="500619" y="272443"/>
                      </a:cubicBezTo>
                      <a:cubicBezTo>
                        <a:pt x="500619" y="196671"/>
                        <a:pt x="439193" y="135244"/>
                        <a:pt x="363421" y="135244"/>
                      </a:cubicBezTo>
                      <a:close/>
                      <a:moveTo>
                        <a:pt x="196200" y="0"/>
                      </a:moveTo>
                      <a:cubicBezTo>
                        <a:pt x="300307" y="58658"/>
                        <a:pt x="427219" y="59450"/>
                        <a:pt x="531959" y="2129"/>
                      </a:cubicBezTo>
                      <a:cubicBezTo>
                        <a:pt x="645195" y="251105"/>
                        <a:pt x="615578" y="521951"/>
                        <a:pt x="565642" y="749813"/>
                      </a:cubicBezTo>
                      <a:lnTo>
                        <a:pt x="726841" y="904479"/>
                      </a:lnTo>
                      <a:lnTo>
                        <a:pt x="700460" y="1113326"/>
                      </a:lnTo>
                      <a:lnTo>
                        <a:pt x="510728" y="982128"/>
                      </a:lnTo>
                      <a:lnTo>
                        <a:pt x="503274" y="1014651"/>
                      </a:lnTo>
                      <a:lnTo>
                        <a:pt x="228241" y="1014651"/>
                      </a:lnTo>
                      <a:cubicBezTo>
                        <a:pt x="226194" y="1005458"/>
                        <a:pt x="223902" y="996068"/>
                        <a:pt x="221524" y="986461"/>
                      </a:cubicBezTo>
                      <a:lnTo>
                        <a:pt x="26381" y="1121399"/>
                      </a:lnTo>
                      <a:lnTo>
                        <a:pt x="0" y="912552"/>
                      </a:lnTo>
                      <a:lnTo>
                        <a:pt x="162681" y="756465"/>
                      </a:lnTo>
                      <a:lnTo>
                        <a:pt x="163137" y="757906"/>
                      </a:lnTo>
                      <a:lnTo>
                        <a:pt x="165881" y="748957"/>
                      </a:lnTo>
                      <a:cubicBezTo>
                        <a:pt x="117348" y="521774"/>
                        <a:pt x="87568" y="246912"/>
                        <a:pt x="196200" y="0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4" name="Freeform 122">
                  <a:extLst>
                    <a:ext uri="{FF2B5EF4-FFF2-40B4-BE49-F238E27FC236}">
                      <a16:creationId xmlns:a16="http://schemas.microsoft.com/office/drawing/2014/main" id="{183BA1A5-8FD8-4E06-BCEC-E8FA8C4EDB46}"/>
                    </a:ext>
                  </a:extLst>
                </p:cNvPr>
                <p:cNvSpPr/>
                <p:nvPr/>
              </p:nvSpPr>
              <p:spPr>
                <a:xfrm>
                  <a:off x="6997804" y="1654812"/>
                  <a:ext cx="298274" cy="2447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8274" h="244742">
                      <a:moveTo>
                        <a:pt x="147328" y="0"/>
                      </a:moveTo>
                      <a:cubicBezTo>
                        <a:pt x="212319" y="65590"/>
                        <a:pt x="261867" y="134854"/>
                        <a:pt x="298274" y="206570"/>
                      </a:cubicBezTo>
                      <a:cubicBezTo>
                        <a:pt x="205418" y="258299"/>
                        <a:pt x="92251" y="257374"/>
                        <a:pt x="0" y="204273"/>
                      </a:cubicBezTo>
                      <a:cubicBezTo>
                        <a:pt x="35363" y="132633"/>
                        <a:pt x="83678" y="64016"/>
                        <a:pt x="147328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52" name="Freeform 124">
                <a:extLst>
                  <a:ext uri="{FF2B5EF4-FFF2-40B4-BE49-F238E27FC236}">
                    <a16:creationId xmlns:a16="http://schemas.microsoft.com/office/drawing/2014/main" id="{6EE13C99-40A9-46B0-A984-8B6A614052A9}"/>
                  </a:ext>
                </a:extLst>
              </p:cNvPr>
              <p:cNvSpPr/>
              <p:nvPr/>
            </p:nvSpPr>
            <p:spPr>
              <a:xfrm>
                <a:off x="6777274" y="2572267"/>
                <a:ext cx="552841" cy="436431"/>
              </a:xfrm>
              <a:custGeom>
                <a:avLst/>
                <a:gdLst/>
                <a:ahLst/>
                <a:cxnLst/>
                <a:rect l="l" t="t" r="r" b="b"/>
                <a:pathLst>
                  <a:path w="935319" h="738371">
                    <a:moveTo>
                      <a:pt x="570246" y="5904"/>
                    </a:moveTo>
                    <a:cubicBezTo>
                      <a:pt x="462283" y="64891"/>
                      <a:pt x="426421" y="317189"/>
                      <a:pt x="649701" y="474399"/>
                    </a:cubicBezTo>
                    <a:cubicBezTo>
                      <a:pt x="593836" y="327977"/>
                      <a:pt x="630970" y="255746"/>
                      <a:pt x="667057" y="182470"/>
                    </a:cubicBezTo>
                    <a:cubicBezTo>
                      <a:pt x="667659" y="219721"/>
                      <a:pt x="629598" y="299814"/>
                      <a:pt x="723199" y="346469"/>
                    </a:cubicBezTo>
                    <a:cubicBezTo>
                      <a:pt x="679394" y="206128"/>
                      <a:pt x="864427" y="161920"/>
                      <a:pt x="670152" y="6949"/>
                    </a:cubicBezTo>
                    <a:cubicBezTo>
                      <a:pt x="951156" y="47548"/>
                      <a:pt x="868526" y="190548"/>
                      <a:pt x="935319" y="334595"/>
                    </a:cubicBezTo>
                    <a:cubicBezTo>
                      <a:pt x="886447" y="343095"/>
                      <a:pt x="815632" y="212619"/>
                      <a:pt x="831546" y="274410"/>
                    </a:cubicBezTo>
                    <a:cubicBezTo>
                      <a:pt x="915063" y="518579"/>
                      <a:pt x="665249" y="525551"/>
                      <a:pt x="744586" y="738371"/>
                    </a:cubicBezTo>
                    <a:cubicBezTo>
                      <a:pt x="498005" y="724435"/>
                      <a:pt x="570128" y="495242"/>
                      <a:pt x="454164" y="439509"/>
                    </a:cubicBezTo>
                    <a:cubicBezTo>
                      <a:pt x="422689" y="433882"/>
                      <a:pt x="384944" y="459601"/>
                      <a:pt x="454829" y="574141"/>
                    </a:cubicBezTo>
                    <a:cubicBezTo>
                      <a:pt x="47812" y="270832"/>
                      <a:pt x="333584" y="22904"/>
                      <a:pt x="570246" y="5904"/>
                    </a:cubicBezTo>
                    <a:close/>
                    <a:moveTo>
                      <a:pt x="0" y="0"/>
                    </a:moveTo>
                    <a:lnTo>
                      <a:pt x="9284" y="0"/>
                    </a:lnTo>
                    <a:lnTo>
                      <a:pt x="746" y="5904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B8DDBA36-BF74-4133-A6F5-C16C9439C38B}"/>
              </a:ext>
            </a:extLst>
          </p:cNvPr>
          <p:cNvGrpSpPr/>
          <p:nvPr/>
        </p:nvGrpSpPr>
        <p:grpSpPr>
          <a:xfrm>
            <a:off x="3769828" y="1218754"/>
            <a:ext cx="2894347" cy="3040395"/>
            <a:chOff x="2934131" y="1326889"/>
            <a:chExt cx="3277252" cy="3442621"/>
          </a:xfrm>
        </p:grpSpPr>
        <p:grpSp>
          <p:nvGrpSpPr>
            <p:cNvPr id="56" name="Group 5">
              <a:extLst>
                <a:ext uri="{FF2B5EF4-FFF2-40B4-BE49-F238E27FC236}">
                  <a16:creationId xmlns:a16="http://schemas.microsoft.com/office/drawing/2014/main" id="{A4E735A2-12E6-45A3-AF42-4829870BFA7B}"/>
                </a:ext>
              </a:extLst>
            </p:cNvPr>
            <p:cNvGrpSpPr/>
            <p:nvPr/>
          </p:nvGrpSpPr>
          <p:grpSpPr>
            <a:xfrm rot="2700000">
              <a:off x="4872379" y="1123264"/>
              <a:ext cx="472578" cy="879828"/>
              <a:chOff x="6783521" y="1654812"/>
              <a:chExt cx="726841" cy="1353205"/>
            </a:xfrm>
          </p:grpSpPr>
          <p:sp>
            <p:nvSpPr>
              <p:cNvPr id="57" name="Freeform 7">
                <a:extLst>
                  <a:ext uri="{FF2B5EF4-FFF2-40B4-BE49-F238E27FC236}">
                    <a16:creationId xmlns:a16="http://schemas.microsoft.com/office/drawing/2014/main" id="{41660675-C501-4920-BA33-AE3649AA8ECA}"/>
                  </a:ext>
                </a:extLst>
              </p:cNvPr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Freeform 8">
                <a:extLst>
                  <a:ext uri="{FF2B5EF4-FFF2-40B4-BE49-F238E27FC236}">
                    <a16:creationId xmlns:a16="http://schemas.microsoft.com/office/drawing/2014/main" id="{9B31D57F-7686-4FF0-A757-3E473E03CBDC}"/>
                  </a:ext>
                </a:extLst>
              </p:cNvPr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grpSp>
          <p:nvGrpSpPr>
            <p:cNvPr id="59" name="Group 27">
              <a:extLst>
                <a:ext uri="{FF2B5EF4-FFF2-40B4-BE49-F238E27FC236}">
                  <a16:creationId xmlns:a16="http://schemas.microsoft.com/office/drawing/2014/main" id="{F9AAC065-07A4-4900-9365-72F90D4CC28C}"/>
                </a:ext>
              </a:extLst>
            </p:cNvPr>
            <p:cNvGrpSpPr/>
            <p:nvPr/>
          </p:nvGrpSpPr>
          <p:grpSpPr>
            <a:xfrm>
              <a:off x="2934131" y="1828800"/>
              <a:ext cx="3277252" cy="2940710"/>
              <a:chOff x="2875611" y="1828800"/>
              <a:chExt cx="3277252" cy="2940710"/>
            </a:xfrm>
          </p:grpSpPr>
          <p:sp>
            <p:nvSpPr>
              <p:cNvPr id="60" name="Freeform 16">
                <a:extLst>
                  <a:ext uri="{FF2B5EF4-FFF2-40B4-BE49-F238E27FC236}">
                    <a16:creationId xmlns:a16="http://schemas.microsoft.com/office/drawing/2014/main" id="{6F551500-CEDA-4FEF-93F5-979CA170092E}"/>
                  </a:ext>
                </a:extLst>
              </p:cNvPr>
              <p:cNvSpPr/>
              <p:nvPr/>
            </p:nvSpPr>
            <p:spPr>
              <a:xfrm>
                <a:off x="4045306" y="3979468"/>
                <a:ext cx="1411833" cy="790042"/>
              </a:xfrm>
              <a:custGeom>
                <a:avLst/>
                <a:gdLst>
                  <a:gd name="connsiteX0" fmla="*/ 1404518 w 1411833"/>
                  <a:gd name="connsiteY0" fmla="*/ 585216 h 790042"/>
                  <a:gd name="connsiteX1" fmla="*/ 0 w 1411833"/>
                  <a:gd name="connsiteY1" fmla="*/ 790042 h 790042"/>
                  <a:gd name="connsiteX2" fmla="*/ 1411833 w 1411833"/>
                  <a:gd name="connsiteY2" fmla="*/ 0 h 790042"/>
                  <a:gd name="connsiteX3" fmla="*/ 1404518 w 1411833"/>
                  <a:gd name="connsiteY3" fmla="*/ 585216 h 79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11833" h="790042">
                    <a:moveTo>
                      <a:pt x="1404518" y="585216"/>
                    </a:moveTo>
                    <a:lnTo>
                      <a:pt x="0" y="790042"/>
                    </a:lnTo>
                    <a:lnTo>
                      <a:pt x="1411833" y="0"/>
                    </a:lnTo>
                    <a:cubicBezTo>
                      <a:pt x="1409395" y="195072"/>
                      <a:pt x="1406956" y="390144"/>
                      <a:pt x="1404518" y="5852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Freeform 15">
                <a:extLst>
                  <a:ext uri="{FF2B5EF4-FFF2-40B4-BE49-F238E27FC236}">
                    <a16:creationId xmlns:a16="http://schemas.microsoft.com/office/drawing/2014/main" id="{EC92A741-D6CA-47AE-90D3-1756F05BA228}"/>
                  </a:ext>
                </a:extLst>
              </p:cNvPr>
              <p:cNvSpPr/>
              <p:nvPr/>
            </p:nvSpPr>
            <p:spPr>
              <a:xfrm>
                <a:off x="2889504" y="3130906"/>
                <a:ext cx="2130190" cy="1046074"/>
              </a:xfrm>
              <a:custGeom>
                <a:avLst/>
                <a:gdLst>
                  <a:gd name="connsiteX0" fmla="*/ 2143354 w 2305136"/>
                  <a:gd name="connsiteY0" fmla="*/ 1457 h 1069476"/>
                  <a:gd name="connsiteX1" fmla="*/ 0 w 2305136"/>
                  <a:gd name="connsiteY1" fmla="*/ 440369 h 1069476"/>
                  <a:gd name="connsiteX2" fmla="*/ 7316 w 2305136"/>
                  <a:gd name="connsiteY2" fmla="*/ 1069476 h 1069476"/>
                  <a:gd name="connsiteX3" fmla="*/ 2150669 w 2305136"/>
                  <a:gd name="connsiteY3" fmla="*/ 593988 h 1069476"/>
                  <a:gd name="connsiteX4" fmla="*/ 2143354 w 2305136"/>
                  <a:gd name="connsiteY4" fmla="*/ 1457 h 1069476"/>
                  <a:gd name="connsiteX0" fmla="*/ 2143354 w 2259633"/>
                  <a:gd name="connsiteY0" fmla="*/ 47501 h 1115520"/>
                  <a:gd name="connsiteX1" fmla="*/ 0 w 2259633"/>
                  <a:gd name="connsiteY1" fmla="*/ 486413 h 1115520"/>
                  <a:gd name="connsiteX2" fmla="*/ 7316 w 2259633"/>
                  <a:gd name="connsiteY2" fmla="*/ 1115520 h 1115520"/>
                  <a:gd name="connsiteX3" fmla="*/ 2150669 w 2259633"/>
                  <a:gd name="connsiteY3" fmla="*/ 640032 h 1115520"/>
                  <a:gd name="connsiteX4" fmla="*/ 2143354 w 2259633"/>
                  <a:gd name="connsiteY4" fmla="*/ 47501 h 1115520"/>
                  <a:gd name="connsiteX0" fmla="*/ 2143354 w 2387606"/>
                  <a:gd name="connsiteY0" fmla="*/ 47501 h 1115520"/>
                  <a:gd name="connsiteX1" fmla="*/ 0 w 2387606"/>
                  <a:gd name="connsiteY1" fmla="*/ 486413 h 1115520"/>
                  <a:gd name="connsiteX2" fmla="*/ 7316 w 2387606"/>
                  <a:gd name="connsiteY2" fmla="*/ 1115520 h 1115520"/>
                  <a:gd name="connsiteX3" fmla="*/ 2150669 w 2387606"/>
                  <a:gd name="connsiteY3" fmla="*/ 640032 h 1115520"/>
                  <a:gd name="connsiteX4" fmla="*/ 2143354 w 2387606"/>
                  <a:gd name="connsiteY4" fmla="*/ 47501 h 1115520"/>
                  <a:gd name="connsiteX0" fmla="*/ 2143354 w 2335036"/>
                  <a:gd name="connsiteY0" fmla="*/ 84198 h 1152217"/>
                  <a:gd name="connsiteX1" fmla="*/ 0 w 2335036"/>
                  <a:gd name="connsiteY1" fmla="*/ 523110 h 1152217"/>
                  <a:gd name="connsiteX2" fmla="*/ 7316 w 2335036"/>
                  <a:gd name="connsiteY2" fmla="*/ 1152217 h 1152217"/>
                  <a:gd name="connsiteX3" fmla="*/ 2150669 w 2335036"/>
                  <a:gd name="connsiteY3" fmla="*/ 676729 h 1152217"/>
                  <a:gd name="connsiteX4" fmla="*/ 2143354 w 2335036"/>
                  <a:gd name="connsiteY4" fmla="*/ 84198 h 1152217"/>
                  <a:gd name="connsiteX0" fmla="*/ 2143354 w 2307818"/>
                  <a:gd name="connsiteY0" fmla="*/ 84198 h 1152217"/>
                  <a:gd name="connsiteX1" fmla="*/ 0 w 2307818"/>
                  <a:gd name="connsiteY1" fmla="*/ 523110 h 1152217"/>
                  <a:gd name="connsiteX2" fmla="*/ 7316 w 2307818"/>
                  <a:gd name="connsiteY2" fmla="*/ 1152217 h 1152217"/>
                  <a:gd name="connsiteX3" fmla="*/ 2150669 w 2307818"/>
                  <a:gd name="connsiteY3" fmla="*/ 676729 h 1152217"/>
                  <a:gd name="connsiteX4" fmla="*/ 2143354 w 2307818"/>
                  <a:gd name="connsiteY4" fmla="*/ 84198 h 1152217"/>
                  <a:gd name="connsiteX0" fmla="*/ 2143354 w 2307818"/>
                  <a:gd name="connsiteY0" fmla="*/ 0 h 1068019"/>
                  <a:gd name="connsiteX1" fmla="*/ 0 w 2307818"/>
                  <a:gd name="connsiteY1" fmla="*/ 438912 h 1068019"/>
                  <a:gd name="connsiteX2" fmla="*/ 7316 w 2307818"/>
                  <a:gd name="connsiteY2" fmla="*/ 1068019 h 1068019"/>
                  <a:gd name="connsiteX3" fmla="*/ 2150669 w 2307818"/>
                  <a:gd name="connsiteY3" fmla="*/ 592531 h 1068019"/>
                  <a:gd name="connsiteX4" fmla="*/ 2143354 w 2307818"/>
                  <a:gd name="connsiteY4" fmla="*/ 0 h 1068019"/>
                  <a:gd name="connsiteX0" fmla="*/ 2143354 w 2152136"/>
                  <a:gd name="connsiteY0" fmla="*/ 0 h 1068019"/>
                  <a:gd name="connsiteX1" fmla="*/ 0 w 2152136"/>
                  <a:gd name="connsiteY1" fmla="*/ 438912 h 1068019"/>
                  <a:gd name="connsiteX2" fmla="*/ 7316 w 2152136"/>
                  <a:gd name="connsiteY2" fmla="*/ 1068019 h 1068019"/>
                  <a:gd name="connsiteX3" fmla="*/ 2150669 w 2152136"/>
                  <a:gd name="connsiteY3" fmla="*/ 592531 h 1068019"/>
                  <a:gd name="connsiteX4" fmla="*/ 2143354 w 2152136"/>
                  <a:gd name="connsiteY4" fmla="*/ 0 h 1068019"/>
                  <a:gd name="connsiteX0" fmla="*/ 2136250 w 2145032"/>
                  <a:gd name="connsiteY0" fmla="*/ 0 h 1068019"/>
                  <a:gd name="connsiteX1" fmla="*/ 14842 w 2145032"/>
                  <a:gd name="connsiteY1" fmla="*/ 438912 h 1068019"/>
                  <a:gd name="connsiteX2" fmla="*/ 212 w 2145032"/>
                  <a:gd name="connsiteY2" fmla="*/ 1068019 h 1068019"/>
                  <a:gd name="connsiteX3" fmla="*/ 2143565 w 2145032"/>
                  <a:gd name="connsiteY3" fmla="*/ 592531 h 1068019"/>
                  <a:gd name="connsiteX4" fmla="*/ 2136250 w 2145032"/>
                  <a:gd name="connsiteY4" fmla="*/ 0 h 1068019"/>
                  <a:gd name="connsiteX0" fmla="*/ 2121408 w 2130190"/>
                  <a:gd name="connsiteY0" fmla="*/ 0 h 1075334"/>
                  <a:gd name="connsiteX1" fmla="*/ 0 w 2130190"/>
                  <a:gd name="connsiteY1" fmla="*/ 438912 h 1075334"/>
                  <a:gd name="connsiteX2" fmla="*/ 7316 w 2130190"/>
                  <a:gd name="connsiteY2" fmla="*/ 1075334 h 1075334"/>
                  <a:gd name="connsiteX3" fmla="*/ 2128723 w 2130190"/>
                  <a:gd name="connsiteY3" fmla="*/ 592531 h 1075334"/>
                  <a:gd name="connsiteX4" fmla="*/ 2121408 w 2130190"/>
                  <a:gd name="connsiteY4" fmla="*/ 0 h 1075334"/>
                  <a:gd name="connsiteX0" fmla="*/ 2121408 w 2130190"/>
                  <a:gd name="connsiteY0" fmla="*/ 0 h 1046074"/>
                  <a:gd name="connsiteX1" fmla="*/ 0 w 2130190"/>
                  <a:gd name="connsiteY1" fmla="*/ 438912 h 1046074"/>
                  <a:gd name="connsiteX2" fmla="*/ 7316 w 2130190"/>
                  <a:gd name="connsiteY2" fmla="*/ 1046074 h 1046074"/>
                  <a:gd name="connsiteX3" fmla="*/ 2128723 w 2130190"/>
                  <a:gd name="connsiteY3" fmla="*/ 592531 h 1046074"/>
                  <a:gd name="connsiteX4" fmla="*/ 2121408 w 2130190"/>
                  <a:gd name="connsiteY4" fmla="*/ 0 h 1046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30190" h="1046074">
                    <a:moveTo>
                      <a:pt x="2121408" y="0"/>
                    </a:moveTo>
                    <a:cubicBezTo>
                      <a:pt x="1676664" y="86171"/>
                      <a:pt x="714451" y="292608"/>
                      <a:pt x="0" y="438912"/>
                    </a:cubicBezTo>
                    <a:cubicBezTo>
                      <a:pt x="2439" y="648614"/>
                      <a:pt x="4877" y="836372"/>
                      <a:pt x="7316" y="1046074"/>
                    </a:cubicBezTo>
                    <a:lnTo>
                      <a:pt x="2128723" y="592531"/>
                    </a:lnTo>
                    <a:cubicBezTo>
                      <a:pt x="2133599" y="377952"/>
                      <a:pt x="2125065" y="296265"/>
                      <a:pt x="212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Freeform 14">
                <a:extLst>
                  <a:ext uri="{FF2B5EF4-FFF2-40B4-BE49-F238E27FC236}">
                    <a16:creationId xmlns:a16="http://schemas.microsoft.com/office/drawing/2014/main" id="{9C13522F-36DD-4E80-BA1F-C69A9FCC3F92}"/>
                  </a:ext>
                </a:extLst>
              </p:cNvPr>
              <p:cNvSpPr/>
              <p:nvPr/>
            </p:nvSpPr>
            <p:spPr>
              <a:xfrm>
                <a:off x="3284525" y="2523744"/>
                <a:ext cx="2867558" cy="877824"/>
              </a:xfrm>
              <a:custGeom>
                <a:avLst/>
                <a:gdLst>
                  <a:gd name="connsiteX0" fmla="*/ 0 w 2896820"/>
                  <a:gd name="connsiteY0" fmla="*/ 292608 h 607162"/>
                  <a:gd name="connsiteX1" fmla="*/ 2874874 w 2896820"/>
                  <a:gd name="connsiteY1" fmla="*/ 0 h 607162"/>
                  <a:gd name="connsiteX2" fmla="*/ 2896820 w 2896820"/>
                  <a:gd name="connsiteY2" fmla="*/ 607162 h 607162"/>
                  <a:gd name="connsiteX3" fmla="*/ 1770279 w 2896820"/>
                  <a:gd name="connsiteY3" fmla="*/ 599846 h 607162"/>
                  <a:gd name="connsiteX4" fmla="*/ 0 w 2896820"/>
                  <a:gd name="connsiteY4" fmla="*/ 292608 h 607162"/>
                  <a:gd name="connsiteX0" fmla="*/ 0 w 2896820"/>
                  <a:gd name="connsiteY0" fmla="*/ 292608 h 877824"/>
                  <a:gd name="connsiteX1" fmla="*/ 2874874 w 2896820"/>
                  <a:gd name="connsiteY1" fmla="*/ 0 h 877824"/>
                  <a:gd name="connsiteX2" fmla="*/ 2896820 w 2896820"/>
                  <a:gd name="connsiteY2" fmla="*/ 607162 h 877824"/>
                  <a:gd name="connsiteX3" fmla="*/ 14631 w 2896820"/>
                  <a:gd name="connsiteY3" fmla="*/ 877824 h 877824"/>
                  <a:gd name="connsiteX4" fmla="*/ 0 w 2896820"/>
                  <a:gd name="connsiteY4" fmla="*/ 292608 h 877824"/>
                  <a:gd name="connsiteX0" fmla="*/ 7315 w 2882189"/>
                  <a:gd name="connsiteY0" fmla="*/ 292608 h 877824"/>
                  <a:gd name="connsiteX1" fmla="*/ 2860243 w 2882189"/>
                  <a:gd name="connsiteY1" fmla="*/ 0 h 877824"/>
                  <a:gd name="connsiteX2" fmla="*/ 2882189 w 2882189"/>
                  <a:gd name="connsiteY2" fmla="*/ 607162 h 877824"/>
                  <a:gd name="connsiteX3" fmla="*/ 0 w 2882189"/>
                  <a:gd name="connsiteY3" fmla="*/ 877824 h 877824"/>
                  <a:gd name="connsiteX4" fmla="*/ 7315 w 2882189"/>
                  <a:gd name="connsiteY4" fmla="*/ 292608 h 877824"/>
                  <a:gd name="connsiteX0" fmla="*/ 7315 w 2867558"/>
                  <a:gd name="connsiteY0" fmla="*/ 292608 h 877824"/>
                  <a:gd name="connsiteX1" fmla="*/ 2860243 w 2867558"/>
                  <a:gd name="connsiteY1" fmla="*/ 0 h 877824"/>
                  <a:gd name="connsiteX2" fmla="*/ 2867558 w 2867558"/>
                  <a:gd name="connsiteY2" fmla="*/ 607162 h 877824"/>
                  <a:gd name="connsiteX3" fmla="*/ 0 w 2867558"/>
                  <a:gd name="connsiteY3" fmla="*/ 877824 h 877824"/>
                  <a:gd name="connsiteX4" fmla="*/ 7315 w 2867558"/>
                  <a:gd name="connsiteY4" fmla="*/ 292608 h 877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7558" h="877824">
                    <a:moveTo>
                      <a:pt x="7315" y="292608"/>
                    </a:moveTo>
                    <a:lnTo>
                      <a:pt x="2860243" y="0"/>
                    </a:lnTo>
                    <a:cubicBezTo>
                      <a:pt x="2862681" y="202387"/>
                      <a:pt x="2865120" y="404775"/>
                      <a:pt x="2867558" y="607162"/>
                    </a:cubicBezTo>
                    <a:lnTo>
                      <a:pt x="0" y="877824"/>
                    </a:lnTo>
                    <a:cubicBezTo>
                      <a:pt x="2438" y="682752"/>
                      <a:pt x="4877" y="487680"/>
                      <a:pt x="7315" y="29260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Parallelogram 9">
                <a:extLst>
                  <a:ext uri="{FF2B5EF4-FFF2-40B4-BE49-F238E27FC236}">
                    <a16:creationId xmlns:a16="http://schemas.microsoft.com/office/drawing/2014/main" id="{958AE126-932D-409B-8790-186C33AAF04C}"/>
                  </a:ext>
                </a:extLst>
              </p:cNvPr>
              <p:cNvSpPr/>
              <p:nvPr/>
            </p:nvSpPr>
            <p:spPr>
              <a:xfrm rot="5400000">
                <a:off x="4368447" y="1335143"/>
                <a:ext cx="979857" cy="2588975"/>
              </a:xfrm>
              <a:prstGeom prst="parallelogram">
                <a:avLst>
                  <a:gd name="adj" fmla="val 3769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Parallelogram 10">
                <a:extLst>
                  <a:ext uri="{FF2B5EF4-FFF2-40B4-BE49-F238E27FC236}">
                    <a16:creationId xmlns:a16="http://schemas.microsoft.com/office/drawing/2014/main" id="{214F7C69-8C68-4416-AEC9-249B9DBA674F}"/>
                  </a:ext>
                </a:extLst>
              </p:cNvPr>
              <p:cNvSpPr/>
              <p:nvPr/>
            </p:nvSpPr>
            <p:spPr>
              <a:xfrm rot="5400000">
                <a:off x="3705034" y="2397247"/>
                <a:ext cx="899112" cy="1754156"/>
              </a:xfrm>
              <a:prstGeom prst="parallelogram">
                <a:avLst>
                  <a:gd name="adj" fmla="val 34438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Parallelogram 12">
                <a:extLst>
                  <a:ext uri="{FF2B5EF4-FFF2-40B4-BE49-F238E27FC236}">
                    <a16:creationId xmlns:a16="http://schemas.microsoft.com/office/drawing/2014/main" id="{48705703-0132-4EA4-B12D-2CCAB855BB9C}"/>
                  </a:ext>
                </a:extLst>
              </p:cNvPr>
              <p:cNvSpPr/>
              <p:nvPr/>
            </p:nvSpPr>
            <p:spPr>
              <a:xfrm rot="5400000">
                <a:off x="3680170" y="2775303"/>
                <a:ext cx="979857" cy="2588975"/>
              </a:xfrm>
              <a:prstGeom prst="parallelogram">
                <a:avLst>
                  <a:gd name="adj" fmla="val 3769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Freeform 13">
                <a:extLst>
                  <a:ext uri="{FF2B5EF4-FFF2-40B4-BE49-F238E27FC236}">
                    <a16:creationId xmlns:a16="http://schemas.microsoft.com/office/drawing/2014/main" id="{380D1634-6158-4AF6-88D2-863B7B63DC3E}"/>
                  </a:ext>
                </a:extLst>
              </p:cNvPr>
              <p:cNvSpPr/>
              <p:nvPr/>
            </p:nvSpPr>
            <p:spPr>
              <a:xfrm>
                <a:off x="3562502" y="1828800"/>
                <a:ext cx="1199693" cy="460858"/>
              </a:xfrm>
              <a:custGeom>
                <a:avLst/>
                <a:gdLst>
                  <a:gd name="connsiteX0" fmla="*/ 1089965 w 1199693"/>
                  <a:gd name="connsiteY0" fmla="*/ 0 h 460858"/>
                  <a:gd name="connsiteX1" fmla="*/ 0 w 1199693"/>
                  <a:gd name="connsiteY1" fmla="*/ 307238 h 460858"/>
                  <a:gd name="connsiteX2" fmla="*/ 1016813 w 1199693"/>
                  <a:gd name="connsiteY2" fmla="*/ 460858 h 460858"/>
                  <a:gd name="connsiteX3" fmla="*/ 1199693 w 1199693"/>
                  <a:gd name="connsiteY3" fmla="*/ 117043 h 460858"/>
                  <a:gd name="connsiteX4" fmla="*/ 1089965 w 1199693"/>
                  <a:gd name="connsiteY4" fmla="*/ 0 h 4608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9693" h="460858">
                    <a:moveTo>
                      <a:pt x="1089965" y="0"/>
                    </a:moveTo>
                    <a:lnTo>
                      <a:pt x="0" y="307238"/>
                    </a:lnTo>
                    <a:lnTo>
                      <a:pt x="1016813" y="460858"/>
                    </a:lnTo>
                    <a:lnTo>
                      <a:pt x="1199693" y="117043"/>
                    </a:lnTo>
                    <a:lnTo>
                      <a:pt x="108996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18831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A</a:t>
            </a:r>
            <a:endParaRPr lang="ko-KR" altLang="en-US" dirty="0"/>
          </a:p>
        </p:txBody>
      </p:sp>
      <p:sp>
        <p:nvSpPr>
          <p:cNvPr id="65" name="Diamond 5">
            <a:extLst>
              <a:ext uri="{FF2B5EF4-FFF2-40B4-BE49-F238E27FC236}">
                <a16:creationId xmlns:a16="http://schemas.microsoft.com/office/drawing/2014/main" id="{73752A84-0B29-4A04-81BF-7198D2294114}"/>
              </a:ext>
            </a:extLst>
          </p:cNvPr>
          <p:cNvSpPr/>
          <p:nvPr/>
        </p:nvSpPr>
        <p:spPr>
          <a:xfrm>
            <a:off x="3320090" y="1339861"/>
            <a:ext cx="357266" cy="358322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6" name="Isosceles Triangle 51">
            <a:extLst>
              <a:ext uri="{FF2B5EF4-FFF2-40B4-BE49-F238E27FC236}">
                <a16:creationId xmlns:a16="http://schemas.microsoft.com/office/drawing/2014/main" id="{834D0200-A7C9-4849-9693-38100F314608}"/>
              </a:ext>
            </a:extLst>
          </p:cNvPr>
          <p:cNvSpPr/>
          <p:nvPr/>
        </p:nvSpPr>
        <p:spPr>
          <a:xfrm>
            <a:off x="2747293" y="1388030"/>
            <a:ext cx="357265" cy="26198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0EB17B34-A786-4D4E-BDA9-522F3D273A58}"/>
              </a:ext>
            </a:extLst>
          </p:cNvPr>
          <p:cNvSpPr/>
          <p:nvPr/>
        </p:nvSpPr>
        <p:spPr>
          <a:xfrm>
            <a:off x="3321515" y="3407764"/>
            <a:ext cx="213843" cy="483435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8" name="Rectangle 7">
            <a:extLst>
              <a:ext uri="{FF2B5EF4-FFF2-40B4-BE49-F238E27FC236}">
                <a16:creationId xmlns:a16="http://schemas.microsoft.com/office/drawing/2014/main" id="{C75E37C4-049C-43E0-87DB-BB9B1A9895AB}"/>
              </a:ext>
            </a:extLst>
          </p:cNvPr>
          <p:cNvSpPr/>
          <p:nvPr/>
        </p:nvSpPr>
        <p:spPr>
          <a:xfrm rot="18900000">
            <a:off x="5692308" y="2816601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Parallelogram 15">
            <a:extLst>
              <a:ext uri="{FF2B5EF4-FFF2-40B4-BE49-F238E27FC236}">
                <a16:creationId xmlns:a16="http://schemas.microsoft.com/office/drawing/2014/main" id="{ED1392DA-2F91-4788-8E16-3533604215D0}"/>
              </a:ext>
            </a:extLst>
          </p:cNvPr>
          <p:cNvSpPr/>
          <p:nvPr/>
        </p:nvSpPr>
        <p:spPr>
          <a:xfrm flipH="1">
            <a:off x="2742997" y="3490877"/>
            <a:ext cx="317209" cy="317209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Freeform 19">
            <a:extLst>
              <a:ext uri="{FF2B5EF4-FFF2-40B4-BE49-F238E27FC236}">
                <a16:creationId xmlns:a16="http://schemas.microsoft.com/office/drawing/2014/main" id="{62BE0672-3BFC-43DE-8F65-F31A8BB9743C}"/>
              </a:ext>
            </a:extLst>
          </p:cNvPr>
          <p:cNvSpPr/>
          <p:nvPr/>
        </p:nvSpPr>
        <p:spPr>
          <a:xfrm>
            <a:off x="4435523" y="2808370"/>
            <a:ext cx="314672" cy="309626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ectangle 30">
            <a:extLst>
              <a:ext uri="{FF2B5EF4-FFF2-40B4-BE49-F238E27FC236}">
                <a16:creationId xmlns:a16="http://schemas.microsoft.com/office/drawing/2014/main" id="{727BF60F-6FD9-46CD-927E-F0AC2953F14E}"/>
              </a:ext>
            </a:extLst>
          </p:cNvPr>
          <p:cNvSpPr/>
          <p:nvPr/>
        </p:nvSpPr>
        <p:spPr>
          <a:xfrm>
            <a:off x="6701632" y="277972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Rectangle 7">
            <a:extLst>
              <a:ext uri="{FF2B5EF4-FFF2-40B4-BE49-F238E27FC236}">
                <a16:creationId xmlns:a16="http://schemas.microsoft.com/office/drawing/2014/main" id="{3824ACC8-5DE7-4FE3-81E3-5C0B251FF4A3}"/>
              </a:ext>
            </a:extLst>
          </p:cNvPr>
          <p:cNvSpPr/>
          <p:nvPr/>
        </p:nvSpPr>
        <p:spPr>
          <a:xfrm>
            <a:off x="3892888" y="1358002"/>
            <a:ext cx="322040" cy="32204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5">
            <a:extLst>
              <a:ext uri="{FF2B5EF4-FFF2-40B4-BE49-F238E27FC236}">
                <a16:creationId xmlns:a16="http://schemas.microsoft.com/office/drawing/2014/main" id="{A0D951DF-2B9B-428A-81BC-C7CC20D7A4ED}"/>
              </a:ext>
            </a:extLst>
          </p:cNvPr>
          <p:cNvSpPr/>
          <p:nvPr/>
        </p:nvSpPr>
        <p:spPr>
          <a:xfrm rot="5400000">
            <a:off x="4430246" y="1358002"/>
            <a:ext cx="322469" cy="322041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Pie 24">
            <a:extLst>
              <a:ext uri="{FF2B5EF4-FFF2-40B4-BE49-F238E27FC236}">
                <a16:creationId xmlns:a16="http://schemas.microsoft.com/office/drawing/2014/main" id="{7FF1BC90-AC67-4EC3-9B23-1753FD1BDD0A}"/>
              </a:ext>
            </a:extLst>
          </p:cNvPr>
          <p:cNvSpPr/>
          <p:nvPr/>
        </p:nvSpPr>
        <p:spPr>
          <a:xfrm>
            <a:off x="3796667" y="3475221"/>
            <a:ext cx="350460" cy="348520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Parallelogram 30">
            <a:extLst>
              <a:ext uri="{FF2B5EF4-FFF2-40B4-BE49-F238E27FC236}">
                <a16:creationId xmlns:a16="http://schemas.microsoft.com/office/drawing/2014/main" id="{82BE75C0-BCC6-4B97-91E1-00956625B151}"/>
              </a:ext>
            </a:extLst>
          </p:cNvPr>
          <p:cNvSpPr/>
          <p:nvPr/>
        </p:nvSpPr>
        <p:spPr>
          <a:xfrm flipH="1">
            <a:off x="6684394" y="204709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6" name="Block Arc 14">
            <a:extLst>
              <a:ext uri="{FF2B5EF4-FFF2-40B4-BE49-F238E27FC236}">
                <a16:creationId xmlns:a16="http://schemas.microsoft.com/office/drawing/2014/main" id="{01462A50-8A4E-4CE8-975E-8760AC97B68A}"/>
              </a:ext>
            </a:extLst>
          </p:cNvPr>
          <p:cNvSpPr/>
          <p:nvPr/>
        </p:nvSpPr>
        <p:spPr>
          <a:xfrm rot="16200000">
            <a:off x="4968161" y="1325152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7" name="Block Arc 41">
            <a:extLst>
              <a:ext uri="{FF2B5EF4-FFF2-40B4-BE49-F238E27FC236}">
                <a16:creationId xmlns:a16="http://schemas.microsoft.com/office/drawing/2014/main" id="{C720B1B7-75F6-44D8-AB2C-BB53183F2AF3}"/>
              </a:ext>
            </a:extLst>
          </p:cNvPr>
          <p:cNvSpPr/>
          <p:nvPr/>
        </p:nvSpPr>
        <p:spPr>
          <a:xfrm>
            <a:off x="5571306" y="1293526"/>
            <a:ext cx="323224" cy="450993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" name="Right Triangle 17">
            <a:extLst>
              <a:ext uri="{FF2B5EF4-FFF2-40B4-BE49-F238E27FC236}">
                <a16:creationId xmlns:a16="http://schemas.microsoft.com/office/drawing/2014/main" id="{F091B027-5218-49FB-929C-0E8DBF6DCF5C}"/>
              </a:ext>
            </a:extLst>
          </p:cNvPr>
          <p:cNvSpPr/>
          <p:nvPr/>
        </p:nvSpPr>
        <p:spPr>
          <a:xfrm>
            <a:off x="4408436" y="3462912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Oval 27">
            <a:extLst>
              <a:ext uri="{FF2B5EF4-FFF2-40B4-BE49-F238E27FC236}">
                <a16:creationId xmlns:a16="http://schemas.microsoft.com/office/drawing/2014/main" id="{8725CAB3-2F1E-41D7-BCA3-B9F954066738}"/>
              </a:ext>
            </a:extLst>
          </p:cNvPr>
          <p:cNvSpPr/>
          <p:nvPr/>
        </p:nvSpPr>
        <p:spPr>
          <a:xfrm>
            <a:off x="2163524" y="4055836"/>
            <a:ext cx="279812" cy="532138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0" name="Parallelogram 15">
            <a:extLst>
              <a:ext uri="{FF2B5EF4-FFF2-40B4-BE49-F238E27FC236}">
                <a16:creationId xmlns:a16="http://schemas.microsoft.com/office/drawing/2014/main" id="{07C0F9E3-3C28-410B-B78B-EC350D26ECED}"/>
              </a:ext>
            </a:extLst>
          </p:cNvPr>
          <p:cNvSpPr/>
          <p:nvPr/>
        </p:nvSpPr>
        <p:spPr>
          <a:xfrm rot="16200000">
            <a:off x="4976018" y="2741871"/>
            <a:ext cx="408905" cy="442625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1" name="Round Same Side Corner Rectangle 21">
            <a:extLst>
              <a:ext uri="{FF2B5EF4-FFF2-40B4-BE49-F238E27FC236}">
                <a16:creationId xmlns:a16="http://schemas.microsoft.com/office/drawing/2014/main" id="{894C4F1F-FF64-4387-BD5E-F1C0C42F63CD}"/>
              </a:ext>
            </a:extLst>
          </p:cNvPr>
          <p:cNvSpPr/>
          <p:nvPr/>
        </p:nvSpPr>
        <p:spPr>
          <a:xfrm rot="10800000">
            <a:off x="5504730" y="2058137"/>
            <a:ext cx="264059" cy="298187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2" name="Oval 26">
            <a:extLst>
              <a:ext uri="{FF2B5EF4-FFF2-40B4-BE49-F238E27FC236}">
                <a16:creationId xmlns:a16="http://schemas.microsoft.com/office/drawing/2014/main" id="{CB9E09FA-E47C-44E0-ABD2-BFF6B8EC02EE}"/>
              </a:ext>
            </a:extLst>
          </p:cNvPr>
          <p:cNvSpPr/>
          <p:nvPr/>
        </p:nvSpPr>
        <p:spPr>
          <a:xfrm>
            <a:off x="3903895" y="2770652"/>
            <a:ext cx="322665" cy="385063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3" name="Freeform 32">
            <a:extLst>
              <a:ext uri="{FF2B5EF4-FFF2-40B4-BE49-F238E27FC236}">
                <a16:creationId xmlns:a16="http://schemas.microsoft.com/office/drawing/2014/main" id="{28688378-B967-469F-8773-98F5B6E87FF3}"/>
              </a:ext>
            </a:extLst>
          </p:cNvPr>
          <p:cNvSpPr/>
          <p:nvPr/>
        </p:nvSpPr>
        <p:spPr>
          <a:xfrm>
            <a:off x="2123728" y="1332150"/>
            <a:ext cx="408033" cy="373744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4" name="Rounded Rectangle 10">
            <a:extLst>
              <a:ext uri="{FF2B5EF4-FFF2-40B4-BE49-F238E27FC236}">
                <a16:creationId xmlns:a16="http://schemas.microsoft.com/office/drawing/2014/main" id="{AA29965E-03B0-40A7-8E22-F21406D0D9DD}"/>
              </a:ext>
            </a:extLst>
          </p:cNvPr>
          <p:cNvSpPr/>
          <p:nvPr/>
        </p:nvSpPr>
        <p:spPr>
          <a:xfrm>
            <a:off x="4974200" y="20390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5" name="Rounded Rectangle 32">
            <a:extLst>
              <a:ext uri="{FF2B5EF4-FFF2-40B4-BE49-F238E27FC236}">
                <a16:creationId xmlns:a16="http://schemas.microsoft.com/office/drawing/2014/main" id="{A444D869-F9E9-4EEF-86C2-7C69DEF1DEC8}"/>
              </a:ext>
            </a:extLst>
          </p:cNvPr>
          <p:cNvSpPr/>
          <p:nvPr/>
        </p:nvSpPr>
        <p:spPr>
          <a:xfrm>
            <a:off x="6097863" y="2795360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6" name="Trapezoid 13">
            <a:extLst>
              <a:ext uri="{FF2B5EF4-FFF2-40B4-BE49-F238E27FC236}">
                <a16:creationId xmlns:a16="http://schemas.microsoft.com/office/drawing/2014/main" id="{1586F4DB-CD4B-45B8-8208-8BD6229D014E}"/>
              </a:ext>
            </a:extLst>
          </p:cNvPr>
          <p:cNvSpPr/>
          <p:nvPr/>
        </p:nvSpPr>
        <p:spPr>
          <a:xfrm>
            <a:off x="2782054" y="2054252"/>
            <a:ext cx="361838" cy="305956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7" name="Rounded Rectangle 7">
            <a:extLst>
              <a:ext uri="{FF2B5EF4-FFF2-40B4-BE49-F238E27FC236}">
                <a16:creationId xmlns:a16="http://schemas.microsoft.com/office/drawing/2014/main" id="{23F93CEF-88A0-44D6-8FA0-8289136519FB}"/>
              </a:ext>
            </a:extLst>
          </p:cNvPr>
          <p:cNvSpPr/>
          <p:nvPr/>
        </p:nvSpPr>
        <p:spPr>
          <a:xfrm>
            <a:off x="4512559" y="2046918"/>
            <a:ext cx="185271" cy="32062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8" name="Rectangle 18">
            <a:extLst>
              <a:ext uri="{FF2B5EF4-FFF2-40B4-BE49-F238E27FC236}">
                <a16:creationId xmlns:a16="http://schemas.microsoft.com/office/drawing/2014/main" id="{9B0F2362-AF3E-4212-AD27-2D67A3BBE518}"/>
              </a:ext>
            </a:extLst>
          </p:cNvPr>
          <p:cNvSpPr/>
          <p:nvPr/>
        </p:nvSpPr>
        <p:spPr>
          <a:xfrm>
            <a:off x="3420262" y="2074010"/>
            <a:ext cx="335348" cy="266441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9" name="Rounded Rectangle 25">
            <a:extLst>
              <a:ext uri="{FF2B5EF4-FFF2-40B4-BE49-F238E27FC236}">
                <a16:creationId xmlns:a16="http://schemas.microsoft.com/office/drawing/2014/main" id="{323DA55E-98C5-4CBD-955F-4BC329792802}"/>
              </a:ext>
            </a:extLst>
          </p:cNvPr>
          <p:cNvSpPr/>
          <p:nvPr/>
        </p:nvSpPr>
        <p:spPr>
          <a:xfrm>
            <a:off x="4031980" y="2063662"/>
            <a:ext cx="204209" cy="287136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0" name="Chord 14">
            <a:extLst>
              <a:ext uri="{FF2B5EF4-FFF2-40B4-BE49-F238E27FC236}">
                <a16:creationId xmlns:a16="http://schemas.microsoft.com/office/drawing/2014/main" id="{A81ABB38-E7F4-4B97-B737-BD52615EC87F}"/>
              </a:ext>
            </a:extLst>
          </p:cNvPr>
          <p:cNvSpPr/>
          <p:nvPr/>
        </p:nvSpPr>
        <p:spPr>
          <a:xfrm>
            <a:off x="3188885" y="4101013"/>
            <a:ext cx="350089" cy="441784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1" name="Rounded Rectangle 6">
            <a:extLst>
              <a:ext uri="{FF2B5EF4-FFF2-40B4-BE49-F238E27FC236}">
                <a16:creationId xmlns:a16="http://schemas.microsoft.com/office/drawing/2014/main" id="{F99B1173-9C94-4BED-849A-4E806CB92D12}"/>
              </a:ext>
            </a:extLst>
          </p:cNvPr>
          <p:cNvSpPr/>
          <p:nvPr/>
        </p:nvSpPr>
        <p:spPr>
          <a:xfrm>
            <a:off x="2158659" y="2008765"/>
            <a:ext cx="347025" cy="352816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2" name="Oval 66">
            <a:extLst>
              <a:ext uri="{FF2B5EF4-FFF2-40B4-BE49-F238E27FC236}">
                <a16:creationId xmlns:a16="http://schemas.microsoft.com/office/drawing/2014/main" id="{04DCF29F-D180-4B9A-81A6-4E5DCA89A490}"/>
              </a:ext>
            </a:extLst>
          </p:cNvPr>
          <p:cNvSpPr/>
          <p:nvPr/>
        </p:nvSpPr>
        <p:spPr>
          <a:xfrm rot="20700000">
            <a:off x="3337482" y="2802702"/>
            <a:ext cx="374702" cy="320962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3" name="Isosceles Triangle 13">
            <a:extLst>
              <a:ext uri="{FF2B5EF4-FFF2-40B4-BE49-F238E27FC236}">
                <a16:creationId xmlns:a16="http://schemas.microsoft.com/office/drawing/2014/main" id="{6A814CB0-F8A5-47A6-A045-906AF7C4080D}"/>
              </a:ext>
            </a:extLst>
          </p:cNvPr>
          <p:cNvSpPr/>
          <p:nvPr/>
        </p:nvSpPr>
        <p:spPr>
          <a:xfrm rot="10800000">
            <a:off x="2689180" y="4067280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4" name="Smiley Face 14">
            <a:extLst>
              <a:ext uri="{FF2B5EF4-FFF2-40B4-BE49-F238E27FC236}">
                <a16:creationId xmlns:a16="http://schemas.microsoft.com/office/drawing/2014/main" id="{BDC2AFD4-6C79-46FD-A66D-EC5B75B0644D}"/>
              </a:ext>
            </a:extLst>
          </p:cNvPr>
          <p:cNvSpPr/>
          <p:nvPr/>
        </p:nvSpPr>
        <p:spPr>
          <a:xfrm>
            <a:off x="4347858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5" name="Smiley Face 12">
            <a:extLst>
              <a:ext uri="{FF2B5EF4-FFF2-40B4-BE49-F238E27FC236}">
                <a16:creationId xmlns:a16="http://schemas.microsoft.com/office/drawing/2014/main" id="{4E17F477-FF6A-4269-B2FB-85F8453DB4B6}"/>
              </a:ext>
            </a:extLst>
          </p:cNvPr>
          <p:cNvSpPr/>
          <p:nvPr/>
        </p:nvSpPr>
        <p:spPr>
          <a:xfrm>
            <a:off x="6084906" y="413071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6" name="Smiley Face 15">
            <a:extLst>
              <a:ext uri="{FF2B5EF4-FFF2-40B4-BE49-F238E27FC236}">
                <a16:creationId xmlns:a16="http://schemas.microsoft.com/office/drawing/2014/main" id="{BBBF581C-6EB9-40DB-97C3-158C4D18F3B9}"/>
              </a:ext>
            </a:extLst>
          </p:cNvPr>
          <p:cNvSpPr/>
          <p:nvPr/>
        </p:nvSpPr>
        <p:spPr>
          <a:xfrm>
            <a:off x="4929670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7" name="Oval 37">
            <a:extLst>
              <a:ext uri="{FF2B5EF4-FFF2-40B4-BE49-F238E27FC236}">
                <a16:creationId xmlns:a16="http://schemas.microsoft.com/office/drawing/2014/main" id="{18453797-50D9-4362-A37C-77FEF17ACEEB}"/>
              </a:ext>
            </a:extLst>
          </p:cNvPr>
          <p:cNvSpPr/>
          <p:nvPr/>
        </p:nvSpPr>
        <p:spPr>
          <a:xfrm>
            <a:off x="6666719" y="4128388"/>
            <a:ext cx="387034" cy="3870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Smiley Face 14">
            <a:extLst>
              <a:ext uri="{FF2B5EF4-FFF2-40B4-BE49-F238E27FC236}">
                <a16:creationId xmlns:a16="http://schemas.microsoft.com/office/drawing/2014/main" id="{B9D55924-95C3-47A6-8499-855562DC8947}"/>
              </a:ext>
            </a:extLst>
          </p:cNvPr>
          <p:cNvSpPr/>
          <p:nvPr/>
        </p:nvSpPr>
        <p:spPr>
          <a:xfrm>
            <a:off x="5507288" y="4132809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9" name="Rectangle 16">
            <a:extLst>
              <a:ext uri="{FF2B5EF4-FFF2-40B4-BE49-F238E27FC236}">
                <a16:creationId xmlns:a16="http://schemas.microsoft.com/office/drawing/2014/main" id="{4DB34486-9EB8-4841-BF35-623ACD080C3A}"/>
              </a:ext>
            </a:extLst>
          </p:cNvPr>
          <p:cNvSpPr/>
          <p:nvPr/>
        </p:nvSpPr>
        <p:spPr>
          <a:xfrm rot="2700000">
            <a:off x="2783065" y="2724811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Rectangle 9">
            <a:extLst>
              <a:ext uri="{FF2B5EF4-FFF2-40B4-BE49-F238E27FC236}">
                <a16:creationId xmlns:a16="http://schemas.microsoft.com/office/drawing/2014/main" id="{F81332D1-E729-49AE-AEA8-F6800870EB1C}"/>
              </a:ext>
            </a:extLst>
          </p:cNvPr>
          <p:cNvSpPr/>
          <p:nvPr/>
        </p:nvSpPr>
        <p:spPr>
          <a:xfrm>
            <a:off x="2151694" y="2741950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Round Same Side Corner Rectangle 6">
            <a:extLst>
              <a:ext uri="{FF2B5EF4-FFF2-40B4-BE49-F238E27FC236}">
                <a16:creationId xmlns:a16="http://schemas.microsoft.com/office/drawing/2014/main" id="{70CF66EF-EFBC-4950-BF6B-411A105D7178}"/>
              </a:ext>
            </a:extLst>
          </p:cNvPr>
          <p:cNvSpPr/>
          <p:nvPr/>
        </p:nvSpPr>
        <p:spPr>
          <a:xfrm rot="2700000">
            <a:off x="3912149" y="4060819"/>
            <a:ext cx="130246" cy="52217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2" name="Frame 17">
            <a:extLst>
              <a:ext uri="{FF2B5EF4-FFF2-40B4-BE49-F238E27FC236}">
                <a16:creationId xmlns:a16="http://schemas.microsoft.com/office/drawing/2014/main" id="{46FF6E71-F610-4653-A5AC-24C9A4DA4359}"/>
              </a:ext>
            </a:extLst>
          </p:cNvPr>
          <p:cNvSpPr/>
          <p:nvPr/>
        </p:nvSpPr>
        <p:spPr>
          <a:xfrm>
            <a:off x="2134663" y="3471419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3" name="Rounded Rectangle 5">
            <a:extLst>
              <a:ext uri="{FF2B5EF4-FFF2-40B4-BE49-F238E27FC236}">
                <a16:creationId xmlns:a16="http://schemas.microsoft.com/office/drawing/2014/main" id="{CF17C7A2-3319-4CED-8990-6E7E98D26854}"/>
              </a:ext>
            </a:extLst>
          </p:cNvPr>
          <p:cNvSpPr/>
          <p:nvPr/>
        </p:nvSpPr>
        <p:spPr>
          <a:xfrm flipH="1">
            <a:off x="6045159" y="2065085"/>
            <a:ext cx="344621" cy="284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Teardrop 1">
            <a:extLst>
              <a:ext uri="{FF2B5EF4-FFF2-40B4-BE49-F238E27FC236}">
                <a16:creationId xmlns:a16="http://schemas.microsoft.com/office/drawing/2014/main" id="{162DB7DC-B42D-452F-9489-AAE95FC7A6AD}"/>
              </a:ext>
            </a:extLst>
          </p:cNvPr>
          <p:cNvSpPr/>
          <p:nvPr/>
        </p:nvSpPr>
        <p:spPr>
          <a:xfrm rot="18805991">
            <a:off x="6061735" y="1372092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5" name="Rectangle 130">
            <a:extLst>
              <a:ext uri="{FF2B5EF4-FFF2-40B4-BE49-F238E27FC236}">
                <a16:creationId xmlns:a16="http://schemas.microsoft.com/office/drawing/2014/main" id="{8D312A6D-CC03-42D7-869D-4EEDF63EB1DA}"/>
              </a:ext>
            </a:extLst>
          </p:cNvPr>
          <p:cNvSpPr/>
          <p:nvPr/>
        </p:nvSpPr>
        <p:spPr>
          <a:xfrm>
            <a:off x="6612252" y="1372137"/>
            <a:ext cx="371900" cy="37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6" name="Right Triangle 17">
            <a:extLst>
              <a:ext uri="{FF2B5EF4-FFF2-40B4-BE49-F238E27FC236}">
                <a16:creationId xmlns:a16="http://schemas.microsoft.com/office/drawing/2014/main" id="{788E56F8-95D6-4501-81FB-831AF3D7D463}"/>
              </a:ext>
            </a:extLst>
          </p:cNvPr>
          <p:cNvSpPr>
            <a:spLocks noChangeAspect="1"/>
          </p:cNvSpPr>
          <p:nvPr/>
        </p:nvSpPr>
        <p:spPr>
          <a:xfrm>
            <a:off x="5540522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7" name="Right Triangle 17">
            <a:extLst>
              <a:ext uri="{FF2B5EF4-FFF2-40B4-BE49-F238E27FC236}">
                <a16:creationId xmlns:a16="http://schemas.microsoft.com/office/drawing/2014/main" id="{94014E78-E259-4AF0-931B-927F943D7238}"/>
              </a:ext>
            </a:extLst>
          </p:cNvPr>
          <p:cNvSpPr>
            <a:spLocks noChangeAspect="1"/>
          </p:cNvSpPr>
          <p:nvPr/>
        </p:nvSpPr>
        <p:spPr>
          <a:xfrm>
            <a:off x="4942943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8" name="Right Triangle 17">
            <a:extLst>
              <a:ext uri="{FF2B5EF4-FFF2-40B4-BE49-F238E27FC236}">
                <a16:creationId xmlns:a16="http://schemas.microsoft.com/office/drawing/2014/main" id="{06C02A0F-041D-4574-BE43-0337773012D7}"/>
              </a:ext>
            </a:extLst>
          </p:cNvPr>
          <p:cNvSpPr>
            <a:spLocks noChangeAspect="1"/>
          </p:cNvSpPr>
          <p:nvPr/>
        </p:nvSpPr>
        <p:spPr>
          <a:xfrm>
            <a:off x="6138101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9" name="Oval 44">
            <a:extLst>
              <a:ext uri="{FF2B5EF4-FFF2-40B4-BE49-F238E27FC236}">
                <a16:creationId xmlns:a16="http://schemas.microsoft.com/office/drawing/2014/main" id="{B492FA04-B477-4262-A981-F2D232C73ED3}"/>
              </a:ext>
            </a:extLst>
          </p:cNvPr>
          <p:cNvSpPr>
            <a:spLocks noChangeAspect="1"/>
          </p:cNvSpPr>
          <p:nvPr/>
        </p:nvSpPr>
        <p:spPr>
          <a:xfrm>
            <a:off x="6735680" y="3447251"/>
            <a:ext cx="326534" cy="388800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05164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B</a:t>
            </a:r>
            <a:endParaRPr lang="ko-KR" altLang="en-US" dirty="0"/>
          </a:p>
        </p:txBody>
      </p:sp>
      <p:sp>
        <p:nvSpPr>
          <p:cNvPr id="57" name="Isosceles Triangle 68">
            <a:extLst>
              <a:ext uri="{FF2B5EF4-FFF2-40B4-BE49-F238E27FC236}">
                <a16:creationId xmlns:a16="http://schemas.microsoft.com/office/drawing/2014/main" id="{885886F7-AE6F-4223-8336-DEB12D038DBF}"/>
              </a:ext>
            </a:extLst>
          </p:cNvPr>
          <p:cNvSpPr/>
          <p:nvPr/>
        </p:nvSpPr>
        <p:spPr>
          <a:xfrm rot="10800000">
            <a:off x="4528360" y="3430121"/>
            <a:ext cx="154974" cy="482618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8" name="Rectangle 9">
            <a:extLst>
              <a:ext uri="{FF2B5EF4-FFF2-40B4-BE49-F238E27FC236}">
                <a16:creationId xmlns:a16="http://schemas.microsoft.com/office/drawing/2014/main" id="{AF29BC58-5BD5-489F-BD14-9CBBC4E13D48}"/>
              </a:ext>
            </a:extLst>
          </p:cNvPr>
          <p:cNvSpPr/>
          <p:nvPr/>
        </p:nvSpPr>
        <p:spPr>
          <a:xfrm>
            <a:off x="4924115" y="3485841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9" name="Isosceles Triangle 8">
            <a:extLst>
              <a:ext uri="{FF2B5EF4-FFF2-40B4-BE49-F238E27FC236}">
                <a16:creationId xmlns:a16="http://schemas.microsoft.com/office/drawing/2014/main" id="{840FA957-31C2-46E1-8CAB-371CDA0D4833}"/>
              </a:ext>
            </a:extLst>
          </p:cNvPr>
          <p:cNvSpPr/>
          <p:nvPr/>
        </p:nvSpPr>
        <p:spPr>
          <a:xfrm rot="16200000">
            <a:off x="2061852" y="2744881"/>
            <a:ext cx="311874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0" name="Donut 8">
            <a:extLst>
              <a:ext uri="{FF2B5EF4-FFF2-40B4-BE49-F238E27FC236}">
                <a16:creationId xmlns:a16="http://schemas.microsoft.com/office/drawing/2014/main" id="{713AD694-13AE-4244-B481-1C00EA9508A7}"/>
              </a:ext>
            </a:extLst>
          </p:cNvPr>
          <p:cNvSpPr/>
          <p:nvPr/>
        </p:nvSpPr>
        <p:spPr>
          <a:xfrm>
            <a:off x="5654101" y="2726749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1" name="Freeform 18">
            <a:extLst>
              <a:ext uri="{FF2B5EF4-FFF2-40B4-BE49-F238E27FC236}">
                <a16:creationId xmlns:a16="http://schemas.microsoft.com/office/drawing/2014/main" id="{ACC06A35-C465-4AA3-A8DF-A10C54C34B57}"/>
              </a:ext>
            </a:extLst>
          </p:cNvPr>
          <p:cNvSpPr/>
          <p:nvPr/>
        </p:nvSpPr>
        <p:spPr>
          <a:xfrm>
            <a:off x="6096340" y="3526543"/>
            <a:ext cx="359044" cy="289775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2" name="Oval 7">
            <a:extLst>
              <a:ext uri="{FF2B5EF4-FFF2-40B4-BE49-F238E27FC236}">
                <a16:creationId xmlns:a16="http://schemas.microsoft.com/office/drawing/2014/main" id="{E99B4857-1295-4506-A7FC-C10E2FD6C4D2}"/>
              </a:ext>
            </a:extLst>
          </p:cNvPr>
          <p:cNvSpPr/>
          <p:nvPr/>
        </p:nvSpPr>
        <p:spPr>
          <a:xfrm>
            <a:off x="6199793" y="275016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3" name="Freeform 20">
            <a:extLst>
              <a:ext uri="{FF2B5EF4-FFF2-40B4-BE49-F238E27FC236}">
                <a16:creationId xmlns:a16="http://schemas.microsoft.com/office/drawing/2014/main" id="{C21F4520-B434-47F6-905E-6385EE883F6B}"/>
              </a:ext>
            </a:extLst>
          </p:cNvPr>
          <p:cNvSpPr/>
          <p:nvPr/>
        </p:nvSpPr>
        <p:spPr>
          <a:xfrm>
            <a:off x="6723584" y="4162169"/>
            <a:ext cx="376670" cy="402560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4" name="Rounded Rectangle 25">
            <a:extLst>
              <a:ext uri="{FF2B5EF4-FFF2-40B4-BE49-F238E27FC236}">
                <a16:creationId xmlns:a16="http://schemas.microsoft.com/office/drawing/2014/main" id="{D3908BE0-D9BE-4FAE-865B-B043254DA2CF}"/>
              </a:ext>
            </a:extLst>
          </p:cNvPr>
          <p:cNvSpPr/>
          <p:nvPr/>
        </p:nvSpPr>
        <p:spPr>
          <a:xfrm>
            <a:off x="6705835" y="204722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5" name="Block Arc 41">
            <a:extLst>
              <a:ext uri="{FF2B5EF4-FFF2-40B4-BE49-F238E27FC236}">
                <a16:creationId xmlns:a16="http://schemas.microsoft.com/office/drawing/2014/main" id="{47562D35-6697-4291-8FE2-DB89C837DD7B}"/>
              </a:ext>
            </a:extLst>
          </p:cNvPr>
          <p:cNvSpPr/>
          <p:nvPr/>
        </p:nvSpPr>
        <p:spPr>
          <a:xfrm>
            <a:off x="5639321" y="4163165"/>
            <a:ext cx="395557" cy="400568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Round Same Side Corner Rectangle 11">
            <a:extLst>
              <a:ext uri="{FF2B5EF4-FFF2-40B4-BE49-F238E27FC236}">
                <a16:creationId xmlns:a16="http://schemas.microsoft.com/office/drawing/2014/main" id="{030FCE8B-39D3-4E84-9126-01E6B7CC5EC9}"/>
              </a:ext>
            </a:extLst>
          </p:cNvPr>
          <p:cNvSpPr/>
          <p:nvPr/>
        </p:nvSpPr>
        <p:spPr>
          <a:xfrm rot="9900000">
            <a:off x="6169346" y="1270728"/>
            <a:ext cx="407173" cy="34581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7" name="Donut 39">
            <a:extLst>
              <a:ext uri="{FF2B5EF4-FFF2-40B4-BE49-F238E27FC236}">
                <a16:creationId xmlns:a16="http://schemas.microsoft.com/office/drawing/2014/main" id="{9CC1FABB-A4D3-48C2-BC7D-776A0A13998E}"/>
              </a:ext>
            </a:extLst>
          </p:cNvPr>
          <p:cNvSpPr/>
          <p:nvPr/>
        </p:nvSpPr>
        <p:spPr>
          <a:xfrm>
            <a:off x="1982501" y="3469364"/>
            <a:ext cx="404132" cy="40413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" name="Freeform 25">
            <a:extLst>
              <a:ext uri="{FF2B5EF4-FFF2-40B4-BE49-F238E27FC236}">
                <a16:creationId xmlns:a16="http://schemas.microsoft.com/office/drawing/2014/main" id="{117A4FA2-963F-464B-AFB7-54473558E046}"/>
              </a:ext>
            </a:extLst>
          </p:cNvPr>
          <p:cNvSpPr/>
          <p:nvPr/>
        </p:nvSpPr>
        <p:spPr>
          <a:xfrm>
            <a:off x="5156410" y="2749259"/>
            <a:ext cx="293412" cy="363079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9" name="Rectangle 36">
            <a:extLst>
              <a:ext uri="{FF2B5EF4-FFF2-40B4-BE49-F238E27FC236}">
                <a16:creationId xmlns:a16="http://schemas.microsoft.com/office/drawing/2014/main" id="{8D997698-957E-41C9-B8C5-4B37C4A4496C}"/>
              </a:ext>
            </a:extLst>
          </p:cNvPr>
          <p:cNvSpPr/>
          <p:nvPr/>
        </p:nvSpPr>
        <p:spPr>
          <a:xfrm>
            <a:off x="2627414" y="3499408"/>
            <a:ext cx="411575" cy="34404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0" name="Rounded Rectangle 27">
            <a:extLst>
              <a:ext uri="{FF2B5EF4-FFF2-40B4-BE49-F238E27FC236}">
                <a16:creationId xmlns:a16="http://schemas.microsoft.com/office/drawing/2014/main" id="{79D0BB08-57EF-4716-8071-CA4E83B02FEB}"/>
              </a:ext>
            </a:extLst>
          </p:cNvPr>
          <p:cNvSpPr/>
          <p:nvPr/>
        </p:nvSpPr>
        <p:spPr>
          <a:xfrm>
            <a:off x="4840495" y="1280390"/>
            <a:ext cx="425042" cy="3264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1" name="Rounded Rectangle 7">
            <a:extLst>
              <a:ext uri="{FF2B5EF4-FFF2-40B4-BE49-F238E27FC236}">
                <a16:creationId xmlns:a16="http://schemas.microsoft.com/office/drawing/2014/main" id="{7D3E4D86-C571-4329-8693-0AF986FEB6DB}"/>
              </a:ext>
            </a:extLst>
          </p:cNvPr>
          <p:cNvSpPr/>
          <p:nvPr/>
        </p:nvSpPr>
        <p:spPr>
          <a:xfrm>
            <a:off x="5501374" y="1257171"/>
            <a:ext cx="432135" cy="37292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2" name="Chord 15">
            <a:extLst>
              <a:ext uri="{FF2B5EF4-FFF2-40B4-BE49-F238E27FC236}">
                <a16:creationId xmlns:a16="http://schemas.microsoft.com/office/drawing/2014/main" id="{DA47F4E6-41BA-4BF0-857A-0C2FC1E26EE1}"/>
              </a:ext>
            </a:extLst>
          </p:cNvPr>
          <p:cNvSpPr/>
          <p:nvPr/>
        </p:nvSpPr>
        <p:spPr>
          <a:xfrm>
            <a:off x="6812357" y="122656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3" name="Rectangle 16">
            <a:extLst>
              <a:ext uri="{FF2B5EF4-FFF2-40B4-BE49-F238E27FC236}">
                <a16:creationId xmlns:a16="http://schemas.microsoft.com/office/drawing/2014/main" id="{B492C6F2-61E2-42A7-A26F-34A5088F73D6}"/>
              </a:ext>
            </a:extLst>
          </p:cNvPr>
          <p:cNvSpPr/>
          <p:nvPr/>
        </p:nvSpPr>
        <p:spPr>
          <a:xfrm>
            <a:off x="3279770" y="3529428"/>
            <a:ext cx="432135" cy="28400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4" name="Rounded Rectangle 6">
            <a:extLst>
              <a:ext uri="{FF2B5EF4-FFF2-40B4-BE49-F238E27FC236}">
                <a16:creationId xmlns:a16="http://schemas.microsoft.com/office/drawing/2014/main" id="{286A3D0D-27BB-4222-AAB2-C806B0D45DD8}"/>
              </a:ext>
            </a:extLst>
          </p:cNvPr>
          <p:cNvSpPr/>
          <p:nvPr/>
        </p:nvSpPr>
        <p:spPr>
          <a:xfrm>
            <a:off x="2607986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5" name="Rounded Rectangle 6">
            <a:extLst>
              <a:ext uri="{FF2B5EF4-FFF2-40B4-BE49-F238E27FC236}">
                <a16:creationId xmlns:a16="http://schemas.microsoft.com/office/drawing/2014/main" id="{91E6D103-838A-497F-AE9E-C0D092666BE5}"/>
              </a:ext>
            </a:extLst>
          </p:cNvPr>
          <p:cNvSpPr/>
          <p:nvPr/>
        </p:nvSpPr>
        <p:spPr>
          <a:xfrm>
            <a:off x="3245092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6" name="Rounded Rectangle 6">
            <a:extLst>
              <a:ext uri="{FF2B5EF4-FFF2-40B4-BE49-F238E27FC236}">
                <a16:creationId xmlns:a16="http://schemas.microsoft.com/office/drawing/2014/main" id="{E58ADA8B-1D2F-4BC2-B0C9-1139DE4861CB}"/>
              </a:ext>
            </a:extLst>
          </p:cNvPr>
          <p:cNvSpPr/>
          <p:nvPr/>
        </p:nvSpPr>
        <p:spPr>
          <a:xfrm>
            <a:off x="3882198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7" name="Rounded Rectangle 6">
            <a:extLst>
              <a:ext uri="{FF2B5EF4-FFF2-40B4-BE49-F238E27FC236}">
                <a16:creationId xmlns:a16="http://schemas.microsoft.com/office/drawing/2014/main" id="{F8B0551B-289C-4FF9-8BBD-490AFC2E33CE}"/>
              </a:ext>
            </a:extLst>
          </p:cNvPr>
          <p:cNvSpPr/>
          <p:nvPr/>
        </p:nvSpPr>
        <p:spPr>
          <a:xfrm>
            <a:off x="4519304" y="2826559"/>
            <a:ext cx="432827" cy="208478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8" name="Teardrop 6">
            <a:extLst>
              <a:ext uri="{FF2B5EF4-FFF2-40B4-BE49-F238E27FC236}">
                <a16:creationId xmlns:a16="http://schemas.microsoft.com/office/drawing/2014/main" id="{2DC4F72A-899B-4BF0-8326-50B40F8052EC}"/>
              </a:ext>
            </a:extLst>
          </p:cNvPr>
          <p:cNvSpPr/>
          <p:nvPr/>
        </p:nvSpPr>
        <p:spPr>
          <a:xfrm rot="8100000">
            <a:off x="6765347" y="2784226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9" name="Donut 24">
            <a:extLst>
              <a:ext uri="{FF2B5EF4-FFF2-40B4-BE49-F238E27FC236}">
                <a16:creationId xmlns:a16="http://schemas.microsoft.com/office/drawing/2014/main" id="{3F4012AD-7AE7-48FB-945D-0C6E310D541C}"/>
              </a:ext>
            </a:extLst>
          </p:cNvPr>
          <p:cNvSpPr/>
          <p:nvPr/>
        </p:nvSpPr>
        <p:spPr>
          <a:xfrm>
            <a:off x="3054948" y="1979686"/>
            <a:ext cx="433604" cy="4371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0" name="Chord 38">
            <a:extLst>
              <a:ext uri="{FF2B5EF4-FFF2-40B4-BE49-F238E27FC236}">
                <a16:creationId xmlns:a16="http://schemas.microsoft.com/office/drawing/2014/main" id="{2063440B-38AA-4A13-AA2F-CC85C55E83AF}"/>
              </a:ext>
            </a:extLst>
          </p:cNvPr>
          <p:cNvSpPr/>
          <p:nvPr/>
        </p:nvSpPr>
        <p:spPr>
          <a:xfrm>
            <a:off x="3728934" y="1979317"/>
            <a:ext cx="340508" cy="437873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1" name="Heart 38">
            <a:extLst>
              <a:ext uri="{FF2B5EF4-FFF2-40B4-BE49-F238E27FC236}">
                <a16:creationId xmlns:a16="http://schemas.microsoft.com/office/drawing/2014/main" id="{B6F8D9F9-F59B-4C2E-9401-DA34DA966F7C}"/>
              </a:ext>
            </a:extLst>
          </p:cNvPr>
          <p:cNvSpPr/>
          <p:nvPr/>
        </p:nvSpPr>
        <p:spPr>
          <a:xfrm>
            <a:off x="4222477" y="1252545"/>
            <a:ext cx="382181" cy="382181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2" name="Round Same Side Corner Rectangle 19">
            <a:extLst>
              <a:ext uri="{FF2B5EF4-FFF2-40B4-BE49-F238E27FC236}">
                <a16:creationId xmlns:a16="http://schemas.microsoft.com/office/drawing/2014/main" id="{11AC5446-2D7D-481D-8EDC-D296D86E61C3}"/>
              </a:ext>
            </a:extLst>
          </p:cNvPr>
          <p:cNvSpPr/>
          <p:nvPr/>
        </p:nvSpPr>
        <p:spPr>
          <a:xfrm>
            <a:off x="6234685" y="4184858"/>
            <a:ext cx="289093" cy="357183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Rectangle 23">
            <a:extLst>
              <a:ext uri="{FF2B5EF4-FFF2-40B4-BE49-F238E27FC236}">
                <a16:creationId xmlns:a16="http://schemas.microsoft.com/office/drawing/2014/main" id="{F7DEAE03-6B12-479A-B8D6-9AB11EF37F02}"/>
              </a:ext>
            </a:extLst>
          </p:cNvPr>
          <p:cNvSpPr/>
          <p:nvPr/>
        </p:nvSpPr>
        <p:spPr>
          <a:xfrm>
            <a:off x="1979712" y="4223407"/>
            <a:ext cx="476152" cy="280084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4" name="Oval 31">
            <a:extLst>
              <a:ext uri="{FF2B5EF4-FFF2-40B4-BE49-F238E27FC236}">
                <a16:creationId xmlns:a16="http://schemas.microsoft.com/office/drawing/2014/main" id="{0557FF36-1CC7-4807-8952-A3AAFE50AFC7}"/>
              </a:ext>
            </a:extLst>
          </p:cNvPr>
          <p:cNvSpPr/>
          <p:nvPr/>
        </p:nvSpPr>
        <p:spPr>
          <a:xfrm>
            <a:off x="5085259" y="4184654"/>
            <a:ext cx="354255" cy="357590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5" name="Rectangle 23">
            <a:extLst>
              <a:ext uri="{FF2B5EF4-FFF2-40B4-BE49-F238E27FC236}">
                <a16:creationId xmlns:a16="http://schemas.microsoft.com/office/drawing/2014/main" id="{B599B8CB-19BB-4C03-9E2A-7DA888207F81}"/>
              </a:ext>
            </a:extLst>
          </p:cNvPr>
          <p:cNvSpPr/>
          <p:nvPr/>
        </p:nvSpPr>
        <p:spPr>
          <a:xfrm>
            <a:off x="3188060" y="4206900"/>
            <a:ext cx="485828" cy="313098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6" name="Oval 31">
            <a:extLst>
              <a:ext uri="{FF2B5EF4-FFF2-40B4-BE49-F238E27FC236}">
                <a16:creationId xmlns:a16="http://schemas.microsoft.com/office/drawing/2014/main" id="{0C069AB6-C1D6-471F-B748-A479593B014F}"/>
              </a:ext>
            </a:extLst>
          </p:cNvPr>
          <p:cNvSpPr/>
          <p:nvPr/>
        </p:nvSpPr>
        <p:spPr>
          <a:xfrm>
            <a:off x="3873695" y="4162596"/>
            <a:ext cx="407177" cy="401707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7" name="Teardrop 17">
            <a:extLst>
              <a:ext uri="{FF2B5EF4-FFF2-40B4-BE49-F238E27FC236}">
                <a16:creationId xmlns:a16="http://schemas.microsoft.com/office/drawing/2014/main" id="{A00C0D48-DCD7-4E78-A627-D7EEA1466C7D}"/>
              </a:ext>
            </a:extLst>
          </p:cNvPr>
          <p:cNvSpPr/>
          <p:nvPr/>
        </p:nvSpPr>
        <p:spPr>
          <a:xfrm rot="18900000">
            <a:off x="2655671" y="4194545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8" name="Rectangle 23">
            <a:extLst>
              <a:ext uri="{FF2B5EF4-FFF2-40B4-BE49-F238E27FC236}">
                <a16:creationId xmlns:a16="http://schemas.microsoft.com/office/drawing/2014/main" id="{845DB246-7084-4D89-86BC-691427F3902A}"/>
              </a:ext>
            </a:extLst>
          </p:cNvPr>
          <p:cNvSpPr/>
          <p:nvPr/>
        </p:nvSpPr>
        <p:spPr>
          <a:xfrm>
            <a:off x="4480679" y="4159866"/>
            <a:ext cx="404773" cy="407167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9" name="Round Same Side Corner Rectangle 8">
            <a:extLst>
              <a:ext uri="{FF2B5EF4-FFF2-40B4-BE49-F238E27FC236}">
                <a16:creationId xmlns:a16="http://schemas.microsoft.com/office/drawing/2014/main" id="{55E83121-1984-466B-A272-CD57E08AFE31}"/>
              </a:ext>
            </a:extLst>
          </p:cNvPr>
          <p:cNvSpPr/>
          <p:nvPr/>
        </p:nvSpPr>
        <p:spPr>
          <a:xfrm>
            <a:off x="2129558" y="1211259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0" name="Round Same Side Corner Rectangle 20">
            <a:extLst>
              <a:ext uri="{FF2B5EF4-FFF2-40B4-BE49-F238E27FC236}">
                <a16:creationId xmlns:a16="http://schemas.microsoft.com/office/drawing/2014/main" id="{AB0EE0B0-2653-46ED-827E-4FE2479C71E5}"/>
              </a:ext>
            </a:extLst>
          </p:cNvPr>
          <p:cNvSpPr/>
          <p:nvPr/>
        </p:nvSpPr>
        <p:spPr>
          <a:xfrm rot="10800000">
            <a:off x="2541855" y="1209113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Donut 87">
            <a:extLst>
              <a:ext uri="{FF2B5EF4-FFF2-40B4-BE49-F238E27FC236}">
                <a16:creationId xmlns:a16="http://schemas.microsoft.com/office/drawing/2014/main" id="{98D66C21-5BBD-4FE2-821D-CE08A45BDC61}"/>
              </a:ext>
            </a:extLst>
          </p:cNvPr>
          <p:cNvSpPr/>
          <p:nvPr/>
        </p:nvSpPr>
        <p:spPr>
          <a:xfrm>
            <a:off x="2997571" y="1274208"/>
            <a:ext cx="356471" cy="366339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2" name="Donut 90">
            <a:extLst>
              <a:ext uri="{FF2B5EF4-FFF2-40B4-BE49-F238E27FC236}">
                <a16:creationId xmlns:a16="http://schemas.microsoft.com/office/drawing/2014/main" id="{292330D0-9E6C-4323-9D52-33A0B1461296}"/>
              </a:ext>
            </a:extLst>
          </p:cNvPr>
          <p:cNvSpPr/>
          <p:nvPr/>
        </p:nvSpPr>
        <p:spPr>
          <a:xfrm>
            <a:off x="3613042" y="1247479"/>
            <a:ext cx="373598" cy="38181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3" name="Oval 6">
            <a:extLst>
              <a:ext uri="{FF2B5EF4-FFF2-40B4-BE49-F238E27FC236}">
                <a16:creationId xmlns:a16="http://schemas.microsoft.com/office/drawing/2014/main" id="{C3C73CE5-5166-4D52-8DB5-C3A250FAB31D}"/>
              </a:ext>
            </a:extLst>
          </p:cNvPr>
          <p:cNvSpPr/>
          <p:nvPr/>
        </p:nvSpPr>
        <p:spPr>
          <a:xfrm>
            <a:off x="4309824" y="2021781"/>
            <a:ext cx="356681" cy="352945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4" name="Block Arc 25">
            <a:extLst>
              <a:ext uri="{FF2B5EF4-FFF2-40B4-BE49-F238E27FC236}">
                <a16:creationId xmlns:a16="http://schemas.microsoft.com/office/drawing/2014/main" id="{334924FA-A674-4F89-9F4B-C0F7CC24CD4E}"/>
              </a:ext>
            </a:extLst>
          </p:cNvPr>
          <p:cNvSpPr/>
          <p:nvPr/>
        </p:nvSpPr>
        <p:spPr>
          <a:xfrm>
            <a:off x="2569172" y="2020993"/>
            <a:ext cx="245394" cy="354521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5" name="Block Arc 31">
            <a:extLst>
              <a:ext uri="{FF2B5EF4-FFF2-40B4-BE49-F238E27FC236}">
                <a16:creationId xmlns:a16="http://schemas.microsoft.com/office/drawing/2014/main" id="{415A2AD2-FDED-458F-A2DE-7D28384AFF19}"/>
              </a:ext>
            </a:extLst>
          </p:cNvPr>
          <p:cNvSpPr/>
          <p:nvPr/>
        </p:nvSpPr>
        <p:spPr>
          <a:xfrm>
            <a:off x="4906887" y="2020993"/>
            <a:ext cx="320167" cy="354521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6" name="Freeform 53">
            <a:extLst>
              <a:ext uri="{FF2B5EF4-FFF2-40B4-BE49-F238E27FC236}">
                <a16:creationId xmlns:a16="http://schemas.microsoft.com/office/drawing/2014/main" id="{F639DDC3-8ED7-40BC-8900-5423638A79AC}"/>
              </a:ext>
            </a:extLst>
          </p:cNvPr>
          <p:cNvSpPr/>
          <p:nvPr/>
        </p:nvSpPr>
        <p:spPr>
          <a:xfrm>
            <a:off x="6114597" y="2018386"/>
            <a:ext cx="350856" cy="35973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7" name="Block Arc 10">
            <a:extLst>
              <a:ext uri="{FF2B5EF4-FFF2-40B4-BE49-F238E27FC236}">
                <a16:creationId xmlns:a16="http://schemas.microsoft.com/office/drawing/2014/main" id="{373EE4EB-7846-4F94-80AC-83D32C9C802F}"/>
              </a:ext>
            </a:extLst>
          </p:cNvPr>
          <p:cNvSpPr/>
          <p:nvPr/>
        </p:nvSpPr>
        <p:spPr>
          <a:xfrm>
            <a:off x="6696165" y="3525290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8" name="Freeform 55">
            <a:extLst>
              <a:ext uri="{FF2B5EF4-FFF2-40B4-BE49-F238E27FC236}">
                <a16:creationId xmlns:a16="http://schemas.microsoft.com/office/drawing/2014/main" id="{62381125-C50B-43D0-8B71-2A80684501A9}"/>
              </a:ext>
            </a:extLst>
          </p:cNvPr>
          <p:cNvSpPr/>
          <p:nvPr/>
        </p:nvSpPr>
        <p:spPr>
          <a:xfrm>
            <a:off x="2106786" y="1926261"/>
            <a:ext cx="222004" cy="54398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9" name="Round Same Side Corner Rectangle 36">
            <a:extLst>
              <a:ext uri="{FF2B5EF4-FFF2-40B4-BE49-F238E27FC236}">
                <a16:creationId xmlns:a16="http://schemas.microsoft.com/office/drawing/2014/main" id="{1120857A-B525-4DF2-BC32-17D49C005E00}"/>
              </a:ext>
            </a:extLst>
          </p:cNvPr>
          <p:cNvSpPr/>
          <p:nvPr/>
        </p:nvSpPr>
        <p:spPr>
          <a:xfrm>
            <a:off x="5467436" y="2037450"/>
            <a:ext cx="406779" cy="32160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0" name="Oval 21">
            <a:extLst>
              <a:ext uri="{FF2B5EF4-FFF2-40B4-BE49-F238E27FC236}">
                <a16:creationId xmlns:a16="http://schemas.microsoft.com/office/drawing/2014/main" id="{61296AFB-1DAC-47D8-8813-D4631A0EC257}"/>
              </a:ext>
            </a:extLst>
          </p:cNvPr>
          <p:cNvSpPr>
            <a:spLocks noChangeAspect="1"/>
          </p:cNvSpPr>
          <p:nvPr/>
        </p:nvSpPr>
        <p:spPr>
          <a:xfrm>
            <a:off x="3952686" y="3502585"/>
            <a:ext cx="334893" cy="33769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1" name="Oval 32">
            <a:extLst>
              <a:ext uri="{FF2B5EF4-FFF2-40B4-BE49-F238E27FC236}">
                <a16:creationId xmlns:a16="http://schemas.microsoft.com/office/drawing/2014/main" id="{71F980C2-4571-46BB-96EF-0277ED53E1FE}"/>
              </a:ext>
            </a:extLst>
          </p:cNvPr>
          <p:cNvSpPr/>
          <p:nvPr/>
        </p:nvSpPr>
        <p:spPr>
          <a:xfrm>
            <a:off x="5536678" y="3479620"/>
            <a:ext cx="318881" cy="383620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17092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Fully Editable Icon Sets : C</a:t>
            </a:r>
            <a:endParaRPr lang="ko-KR" altLang="en-US" dirty="0"/>
          </a:p>
        </p:txBody>
      </p:sp>
      <p:sp>
        <p:nvSpPr>
          <p:cNvPr id="75" name="Freeform 47">
            <a:extLst>
              <a:ext uri="{FF2B5EF4-FFF2-40B4-BE49-F238E27FC236}">
                <a16:creationId xmlns:a16="http://schemas.microsoft.com/office/drawing/2014/main" id="{2DF8AFC9-5A98-4B1A-A7F6-E5E94AFEE57D}"/>
              </a:ext>
            </a:extLst>
          </p:cNvPr>
          <p:cNvSpPr>
            <a:spLocks noChangeAspect="1"/>
          </p:cNvSpPr>
          <p:nvPr/>
        </p:nvSpPr>
        <p:spPr>
          <a:xfrm>
            <a:off x="2123728" y="1353413"/>
            <a:ext cx="360219" cy="360000"/>
          </a:xfrm>
          <a:custGeom>
            <a:avLst/>
            <a:gdLst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5619 w 1901727"/>
              <a:gd name="connsiteY10" fmla="*/ 633909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7575 w 1901727"/>
              <a:gd name="connsiteY5" fmla="*/ 403907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72451 w 1901727"/>
              <a:gd name="connsiteY4" fmla="*/ 605860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01727"/>
              <a:gd name="connsiteY0" fmla="*/ 0 h 1985875"/>
              <a:gd name="connsiteX1" fmla="*/ 790984 w 1901727"/>
              <a:gd name="connsiteY1" fmla="*/ 0 h 1985875"/>
              <a:gd name="connsiteX2" fmla="*/ 1026596 w 1901727"/>
              <a:gd name="connsiteY2" fmla="*/ 5610 h 1985875"/>
              <a:gd name="connsiteX3" fmla="*/ 1020986 w 1901727"/>
              <a:gd name="connsiteY3" fmla="*/ 493664 h 1985875"/>
              <a:gd name="connsiteX4" fmla="*/ 1155622 w 1901727"/>
              <a:gd name="connsiteY4" fmla="*/ 572201 h 1985875"/>
              <a:gd name="connsiteX5" fmla="*/ 1351965 w 1901727"/>
              <a:gd name="connsiteY5" fmla="*/ 375858 h 1985875"/>
              <a:gd name="connsiteX6" fmla="*/ 1901727 w 1901727"/>
              <a:gd name="connsiteY6" fmla="*/ 1924167 h 1985875"/>
              <a:gd name="connsiteX7" fmla="*/ 992937 w 1901727"/>
              <a:gd name="connsiteY7" fmla="*/ 1480991 h 1985875"/>
              <a:gd name="connsiteX8" fmla="*/ 1054645 w 1901727"/>
              <a:gd name="connsiteY8" fmla="*/ 1121963 h 1985875"/>
              <a:gd name="connsiteX9" fmla="*/ 1088304 w 1901727"/>
              <a:gd name="connsiteY9" fmla="*/ 757325 h 1985875"/>
              <a:gd name="connsiteX10" fmla="*/ 920009 w 1901727"/>
              <a:gd name="connsiteY10" fmla="*/ 611470 h 1985875"/>
              <a:gd name="connsiteX11" fmla="*/ 729276 w 1901727"/>
              <a:gd name="connsiteY11" fmla="*/ 751715 h 1985875"/>
              <a:gd name="connsiteX12" fmla="*/ 740495 w 1901727"/>
              <a:gd name="connsiteY12" fmla="*/ 1161232 h 1985875"/>
              <a:gd name="connsiteX13" fmla="*/ 785374 w 1901727"/>
              <a:gd name="connsiteY13" fmla="*/ 1509040 h 1985875"/>
              <a:gd name="connsiteX14" fmla="*/ 0 w 1901727"/>
              <a:gd name="connsiteY14" fmla="*/ 1985875 h 1985875"/>
              <a:gd name="connsiteX15" fmla="*/ 437565 w 1901727"/>
              <a:gd name="connsiteY15" fmla="*/ 387077 h 1985875"/>
              <a:gd name="connsiteX16" fmla="*/ 650738 w 1901727"/>
              <a:gd name="connsiteY16" fmla="*/ 611470 h 1985875"/>
              <a:gd name="connsiteX17" fmla="*/ 813423 w 1901727"/>
              <a:gd name="connsiteY17" fmla="*/ 499274 h 1985875"/>
              <a:gd name="connsiteX18" fmla="*/ 790984 w 1901727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2424"/>
              <a:gd name="connsiteY0" fmla="*/ 0 h 1985875"/>
              <a:gd name="connsiteX1" fmla="*/ 790984 w 1942424"/>
              <a:gd name="connsiteY1" fmla="*/ 0 h 1985875"/>
              <a:gd name="connsiteX2" fmla="*/ 1026596 w 1942424"/>
              <a:gd name="connsiteY2" fmla="*/ 5610 h 1985875"/>
              <a:gd name="connsiteX3" fmla="*/ 1020986 w 1942424"/>
              <a:gd name="connsiteY3" fmla="*/ 493664 h 1985875"/>
              <a:gd name="connsiteX4" fmla="*/ 1155622 w 1942424"/>
              <a:gd name="connsiteY4" fmla="*/ 572201 h 1985875"/>
              <a:gd name="connsiteX5" fmla="*/ 1351965 w 1942424"/>
              <a:gd name="connsiteY5" fmla="*/ 375858 h 1985875"/>
              <a:gd name="connsiteX6" fmla="*/ 1901727 w 1942424"/>
              <a:gd name="connsiteY6" fmla="*/ 1924167 h 1985875"/>
              <a:gd name="connsiteX7" fmla="*/ 992937 w 1942424"/>
              <a:gd name="connsiteY7" fmla="*/ 1480991 h 1985875"/>
              <a:gd name="connsiteX8" fmla="*/ 1054645 w 1942424"/>
              <a:gd name="connsiteY8" fmla="*/ 1121963 h 1985875"/>
              <a:gd name="connsiteX9" fmla="*/ 1088304 w 1942424"/>
              <a:gd name="connsiteY9" fmla="*/ 757325 h 1985875"/>
              <a:gd name="connsiteX10" fmla="*/ 920009 w 1942424"/>
              <a:gd name="connsiteY10" fmla="*/ 611470 h 1985875"/>
              <a:gd name="connsiteX11" fmla="*/ 729276 w 1942424"/>
              <a:gd name="connsiteY11" fmla="*/ 751715 h 1985875"/>
              <a:gd name="connsiteX12" fmla="*/ 740495 w 1942424"/>
              <a:gd name="connsiteY12" fmla="*/ 1161232 h 1985875"/>
              <a:gd name="connsiteX13" fmla="*/ 785374 w 1942424"/>
              <a:gd name="connsiteY13" fmla="*/ 1509040 h 1985875"/>
              <a:gd name="connsiteX14" fmla="*/ 0 w 1942424"/>
              <a:gd name="connsiteY14" fmla="*/ 1985875 h 1985875"/>
              <a:gd name="connsiteX15" fmla="*/ 437565 w 1942424"/>
              <a:gd name="connsiteY15" fmla="*/ 387077 h 1985875"/>
              <a:gd name="connsiteX16" fmla="*/ 650738 w 1942424"/>
              <a:gd name="connsiteY16" fmla="*/ 611470 h 1985875"/>
              <a:gd name="connsiteX17" fmla="*/ 813423 w 1942424"/>
              <a:gd name="connsiteY17" fmla="*/ 499274 h 1985875"/>
              <a:gd name="connsiteX18" fmla="*/ 790984 w 194242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54645 w 1946874"/>
              <a:gd name="connsiteY8" fmla="*/ 112196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992937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71474 w 1946874"/>
              <a:gd name="connsiteY7" fmla="*/ 1480991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61232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37565 w 1946874"/>
              <a:gd name="connsiteY15" fmla="*/ 387077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790984 w 1946874"/>
              <a:gd name="connsiteY0" fmla="*/ 0 h 1985875"/>
              <a:gd name="connsiteX1" fmla="*/ 790984 w 1946874"/>
              <a:gd name="connsiteY1" fmla="*/ 0 h 1985875"/>
              <a:gd name="connsiteX2" fmla="*/ 1026596 w 1946874"/>
              <a:gd name="connsiteY2" fmla="*/ 5610 h 1985875"/>
              <a:gd name="connsiteX3" fmla="*/ 1020986 w 1946874"/>
              <a:gd name="connsiteY3" fmla="*/ 493664 h 1985875"/>
              <a:gd name="connsiteX4" fmla="*/ 1155622 w 1946874"/>
              <a:gd name="connsiteY4" fmla="*/ 572201 h 1985875"/>
              <a:gd name="connsiteX5" fmla="*/ 1351965 w 1946874"/>
              <a:gd name="connsiteY5" fmla="*/ 375858 h 1985875"/>
              <a:gd name="connsiteX6" fmla="*/ 1901727 w 1946874"/>
              <a:gd name="connsiteY6" fmla="*/ 1924167 h 1985875"/>
              <a:gd name="connsiteX7" fmla="*/ 1054644 w 1946874"/>
              <a:gd name="connsiteY7" fmla="*/ 1486600 h 1985875"/>
              <a:gd name="connsiteX8" fmla="*/ 1037816 w 1946874"/>
              <a:gd name="connsiteY8" fmla="*/ 1144403 h 1985875"/>
              <a:gd name="connsiteX9" fmla="*/ 1088304 w 1946874"/>
              <a:gd name="connsiteY9" fmla="*/ 757325 h 1985875"/>
              <a:gd name="connsiteX10" fmla="*/ 920009 w 1946874"/>
              <a:gd name="connsiteY10" fmla="*/ 611470 h 1985875"/>
              <a:gd name="connsiteX11" fmla="*/ 729276 w 1946874"/>
              <a:gd name="connsiteY11" fmla="*/ 751715 h 1985875"/>
              <a:gd name="connsiteX12" fmla="*/ 740495 w 1946874"/>
              <a:gd name="connsiteY12" fmla="*/ 1161232 h 1985875"/>
              <a:gd name="connsiteX13" fmla="*/ 785374 w 1946874"/>
              <a:gd name="connsiteY13" fmla="*/ 1509040 h 1985875"/>
              <a:gd name="connsiteX14" fmla="*/ 0 w 1946874"/>
              <a:gd name="connsiteY14" fmla="*/ 1985875 h 1985875"/>
              <a:gd name="connsiteX15" fmla="*/ 420736 w 1946874"/>
              <a:gd name="connsiteY15" fmla="*/ 375858 h 1985875"/>
              <a:gd name="connsiteX16" fmla="*/ 650738 w 1946874"/>
              <a:gd name="connsiteY16" fmla="*/ 611470 h 1985875"/>
              <a:gd name="connsiteX17" fmla="*/ 813423 w 1946874"/>
              <a:gd name="connsiteY17" fmla="*/ 499274 h 1985875"/>
              <a:gd name="connsiteX18" fmla="*/ 790984 w 1946874"/>
              <a:gd name="connsiteY18" fmla="*/ 0 h 1985875"/>
              <a:gd name="connsiteX0" fmla="*/ 858302 w 2014192"/>
              <a:gd name="connsiteY0" fmla="*/ 0 h 1958316"/>
              <a:gd name="connsiteX1" fmla="*/ 858302 w 2014192"/>
              <a:gd name="connsiteY1" fmla="*/ 0 h 1958316"/>
              <a:gd name="connsiteX2" fmla="*/ 1093914 w 2014192"/>
              <a:gd name="connsiteY2" fmla="*/ 5610 h 1958316"/>
              <a:gd name="connsiteX3" fmla="*/ 1088304 w 2014192"/>
              <a:gd name="connsiteY3" fmla="*/ 493664 h 1958316"/>
              <a:gd name="connsiteX4" fmla="*/ 1222940 w 2014192"/>
              <a:gd name="connsiteY4" fmla="*/ 572201 h 1958316"/>
              <a:gd name="connsiteX5" fmla="*/ 1419283 w 2014192"/>
              <a:gd name="connsiteY5" fmla="*/ 375858 h 1958316"/>
              <a:gd name="connsiteX6" fmla="*/ 1969045 w 2014192"/>
              <a:gd name="connsiteY6" fmla="*/ 1924167 h 1958316"/>
              <a:gd name="connsiteX7" fmla="*/ 1121962 w 2014192"/>
              <a:gd name="connsiteY7" fmla="*/ 1486600 h 1958316"/>
              <a:gd name="connsiteX8" fmla="*/ 1105134 w 2014192"/>
              <a:gd name="connsiteY8" fmla="*/ 1144403 h 1958316"/>
              <a:gd name="connsiteX9" fmla="*/ 1155622 w 2014192"/>
              <a:gd name="connsiteY9" fmla="*/ 757325 h 1958316"/>
              <a:gd name="connsiteX10" fmla="*/ 987327 w 2014192"/>
              <a:gd name="connsiteY10" fmla="*/ 611470 h 1958316"/>
              <a:gd name="connsiteX11" fmla="*/ 796594 w 2014192"/>
              <a:gd name="connsiteY11" fmla="*/ 751715 h 1958316"/>
              <a:gd name="connsiteX12" fmla="*/ 807813 w 2014192"/>
              <a:gd name="connsiteY12" fmla="*/ 1161232 h 1958316"/>
              <a:gd name="connsiteX13" fmla="*/ 852692 w 2014192"/>
              <a:gd name="connsiteY13" fmla="*/ 1509040 h 1958316"/>
              <a:gd name="connsiteX14" fmla="*/ 0 w 2014192"/>
              <a:gd name="connsiteY14" fmla="*/ 1952216 h 1958316"/>
              <a:gd name="connsiteX15" fmla="*/ 488054 w 2014192"/>
              <a:gd name="connsiteY15" fmla="*/ 375858 h 1958316"/>
              <a:gd name="connsiteX16" fmla="*/ 718056 w 2014192"/>
              <a:gd name="connsiteY16" fmla="*/ 611470 h 1958316"/>
              <a:gd name="connsiteX17" fmla="*/ 880741 w 2014192"/>
              <a:gd name="connsiteY17" fmla="*/ 499274 h 1958316"/>
              <a:gd name="connsiteX18" fmla="*/ 858302 w 2014192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41893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930674 w 2103393"/>
              <a:gd name="connsiteY13" fmla="*/ 1480991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897014 w 2103393"/>
              <a:gd name="connsiteY12" fmla="*/ 1161232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194335 w 2103393"/>
              <a:gd name="connsiteY8" fmla="*/ 1144403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8316"/>
              <a:gd name="connsiteX1" fmla="*/ 947503 w 2103393"/>
              <a:gd name="connsiteY1" fmla="*/ 0 h 1958316"/>
              <a:gd name="connsiteX2" fmla="*/ 1183115 w 2103393"/>
              <a:gd name="connsiteY2" fmla="*/ 5610 h 1958316"/>
              <a:gd name="connsiteX3" fmla="*/ 1177505 w 2103393"/>
              <a:gd name="connsiteY3" fmla="*/ 493664 h 1958316"/>
              <a:gd name="connsiteX4" fmla="*/ 1312141 w 2103393"/>
              <a:gd name="connsiteY4" fmla="*/ 572201 h 1958316"/>
              <a:gd name="connsiteX5" fmla="*/ 1508484 w 2103393"/>
              <a:gd name="connsiteY5" fmla="*/ 375858 h 1958316"/>
              <a:gd name="connsiteX6" fmla="*/ 2058246 w 2103393"/>
              <a:gd name="connsiteY6" fmla="*/ 1924167 h 1958316"/>
              <a:gd name="connsiteX7" fmla="*/ 1211163 w 2103393"/>
              <a:gd name="connsiteY7" fmla="*/ 1486600 h 1958316"/>
              <a:gd name="connsiteX8" fmla="*/ 1227994 w 2103393"/>
              <a:gd name="connsiteY8" fmla="*/ 1194891 h 1958316"/>
              <a:gd name="connsiteX9" fmla="*/ 1244823 w 2103393"/>
              <a:gd name="connsiteY9" fmla="*/ 757325 h 1958316"/>
              <a:gd name="connsiteX10" fmla="*/ 1076528 w 2103393"/>
              <a:gd name="connsiteY10" fmla="*/ 611470 h 1958316"/>
              <a:gd name="connsiteX11" fmla="*/ 885795 w 2103393"/>
              <a:gd name="connsiteY11" fmla="*/ 751715 h 1958316"/>
              <a:gd name="connsiteX12" fmla="*/ 919453 w 2103393"/>
              <a:gd name="connsiteY12" fmla="*/ 1189281 h 1958316"/>
              <a:gd name="connsiteX13" fmla="*/ 891405 w 2103393"/>
              <a:gd name="connsiteY13" fmla="*/ 1509040 h 1958316"/>
              <a:gd name="connsiteX14" fmla="*/ 89201 w 2103393"/>
              <a:gd name="connsiteY14" fmla="*/ 1952216 h 1958316"/>
              <a:gd name="connsiteX15" fmla="*/ 577255 w 2103393"/>
              <a:gd name="connsiteY15" fmla="*/ 375858 h 1958316"/>
              <a:gd name="connsiteX16" fmla="*/ 807257 w 2103393"/>
              <a:gd name="connsiteY16" fmla="*/ 611470 h 1958316"/>
              <a:gd name="connsiteX17" fmla="*/ 969942 w 2103393"/>
              <a:gd name="connsiteY17" fmla="*/ 499274 h 1958316"/>
              <a:gd name="connsiteX18" fmla="*/ 947503 w 2103393"/>
              <a:gd name="connsiteY18" fmla="*/ 0 h 1958316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7994 w 2103393"/>
              <a:gd name="connsiteY8" fmla="*/ 1194891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22384 w 2103393"/>
              <a:gd name="connsiteY8" fmla="*/ 117806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59848"/>
              <a:gd name="connsiteX1" fmla="*/ 947503 w 2103393"/>
              <a:gd name="connsiteY1" fmla="*/ 0 h 1959848"/>
              <a:gd name="connsiteX2" fmla="*/ 1183115 w 2103393"/>
              <a:gd name="connsiteY2" fmla="*/ 5610 h 1959848"/>
              <a:gd name="connsiteX3" fmla="*/ 1177505 w 2103393"/>
              <a:gd name="connsiteY3" fmla="*/ 493664 h 1959848"/>
              <a:gd name="connsiteX4" fmla="*/ 1312141 w 2103393"/>
              <a:gd name="connsiteY4" fmla="*/ 572201 h 1959848"/>
              <a:gd name="connsiteX5" fmla="*/ 1508484 w 2103393"/>
              <a:gd name="connsiteY5" fmla="*/ 375858 h 1959848"/>
              <a:gd name="connsiteX6" fmla="*/ 2058246 w 2103393"/>
              <a:gd name="connsiteY6" fmla="*/ 1924167 h 1959848"/>
              <a:gd name="connsiteX7" fmla="*/ 1211163 w 2103393"/>
              <a:gd name="connsiteY7" fmla="*/ 1486600 h 1959848"/>
              <a:gd name="connsiteX8" fmla="*/ 1205554 w 2103393"/>
              <a:gd name="connsiteY8" fmla="*/ 1200502 h 1959848"/>
              <a:gd name="connsiteX9" fmla="*/ 1244823 w 2103393"/>
              <a:gd name="connsiteY9" fmla="*/ 757325 h 1959848"/>
              <a:gd name="connsiteX10" fmla="*/ 1076528 w 2103393"/>
              <a:gd name="connsiteY10" fmla="*/ 611470 h 1959848"/>
              <a:gd name="connsiteX11" fmla="*/ 885795 w 2103393"/>
              <a:gd name="connsiteY11" fmla="*/ 751715 h 1959848"/>
              <a:gd name="connsiteX12" fmla="*/ 919453 w 2103393"/>
              <a:gd name="connsiteY12" fmla="*/ 1189281 h 1959848"/>
              <a:gd name="connsiteX13" fmla="*/ 891405 w 2103393"/>
              <a:gd name="connsiteY13" fmla="*/ 1509040 h 1959848"/>
              <a:gd name="connsiteX14" fmla="*/ 89201 w 2103393"/>
              <a:gd name="connsiteY14" fmla="*/ 1952216 h 1959848"/>
              <a:gd name="connsiteX15" fmla="*/ 577255 w 2103393"/>
              <a:gd name="connsiteY15" fmla="*/ 375858 h 1959848"/>
              <a:gd name="connsiteX16" fmla="*/ 807257 w 2103393"/>
              <a:gd name="connsiteY16" fmla="*/ 611470 h 1959848"/>
              <a:gd name="connsiteX17" fmla="*/ 969942 w 2103393"/>
              <a:gd name="connsiteY17" fmla="*/ 499274 h 1959848"/>
              <a:gd name="connsiteX18" fmla="*/ 947503 w 2103393"/>
              <a:gd name="connsiteY18" fmla="*/ 0 h 1959848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1617"/>
              <a:gd name="connsiteX1" fmla="*/ 947503 w 2103393"/>
              <a:gd name="connsiteY1" fmla="*/ 0 h 1961617"/>
              <a:gd name="connsiteX2" fmla="*/ 1183115 w 2103393"/>
              <a:gd name="connsiteY2" fmla="*/ 5610 h 1961617"/>
              <a:gd name="connsiteX3" fmla="*/ 1177505 w 2103393"/>
              <a:gd name="connsiteY3" fmla="*/ 493664 h 1961617"/>
              <a:gd name="connsiteX4" fmla="*/ 1312141 w 2103393"/>
              <a:gd name="connsiteY4" fmla="*/ 572201 h 1961617"/>
              <a:gd name="connsiteX5" fmla="*/ 1508484 w 2103393"/>
              <a:gd name="connsiteY5" fmla="*/ 375858 h 1961617"/>
              <a:gd name="connsiteX6" fmla="*/ 2058246 w 2103393"/>
              <a:gd name="connsiteY6" fmla="*/ 1924167 h 1961617"/>
              <a:gd name="connsiteX7" fmla="*/ 1244822 w 2103393"/>
              <a:gd name="connsiteY7" fmla="*/ 1514649 h 1961617"/>
              <a:gd name="connsiteX8" fmla="*/ 1205554 w 2103393"/>
              <a:gd name="connsiteY8" fmla="*/ 1200502 h 1961617"/>
              <a:gd name="connsiteX9" fmla="*/ 1244823 w 2103393"/>
              <a:gd name="connsiteY9" fmla="*/ 757325 h 1961617"/>
              <a:gd name="connsiteX10" fmla="*/ 1076528 w 2103393"/>
              <a:gd name="connsiteY10" fmla="*/ 611470 h 1961617"/>
              <a:gd name="connsiteX11" fmla="*/ 885795 w 2103393"/>
              <a:gd name="connsiteY11" fmla="*/ 751715 h 1961617"/>
              <a:gd name="connsiteX12" fmla="*/ 919453 w 2103393"/>
              <a:gd name="connsiteY12" fmla="*/ 1189281 h 1961617"/>
              <a:gd name="connsiteX13" fmla="*/ 891405 w 2103393"/>
              <a:gd name="connsiteY13" fmla="*/ 1509040 h 1961617"/>
              <a:gd name="connsiteX14" fmla="*/ 89201 w 2103393"/>
              <a:gd name="connsiteY14" fmla="*/ 1952216 h 1961617"/>
              <a:gd name="connsiteX15" fmla="*/ 577255 w 2103393"/>
              <a:gd name="connsiteY15" fmla="*/ 375858 h 1961617"/>
              <a:gd name="connsiteX16" fmla="*/ 807257 w 2103393"/>
              <a:gd name="connsiteY16" fmla="*/ 611470 h 1961617"/>
              <a:gd name="connsiteX17" fmla="*/ 969942 w 2103393"/>
              <a:gd name="connsiteY17" fmla="*/ 499274 h 1961617"/>
              <a:gd name="connsiteX18" fmla="*/ 947503 w 2103393"/>
              <a:gd name="connsiteY18" fmla="*/ 0 h 1961617"/>
              <a:gd name="connsiteX0" fmla="*/ 947503 w 2103393"/>
              <a:gd name="connsiteY0" fmla="*/ 0 h 1963064"/>
              <a:gd name="connsiteX1" fmla="*/ 947503 w 2103393"/>
              <a:gd name="connsiteY1" fmla="*/ 0 h 1963064"/>
              <a:gd name="connsiteX2" fmla="*/ 1183115 w 2103393"/>
              <a:gd name="connsiteY2" fmla="*/ 5610 h 1963064"/>
              <a:gd name="connsiteX3" fmla="*/ 1177505 w 2103393"/>
              <a:gd name="connsiteY3" fmla="*/ 493664 h 1963064"/>
              <a:gd name="connsiteX4" fmla="*/ 1312141 w 2103393"/>
              <a:gd name="connsiteY4" fmla="*/ 572201 h 1963064"/>
              <a:gd name="connsiteX5" fmla="*/ 1508484 w 2103393"/>
              <a:gd name="connsiteY5" fmla="*/ 375858 h 1963064"/>
              <a:gd name="connsiteX6" fmla="*/ 2058246 w 2103393"/>
              <a:gd name="connsiteY6" fmla="*/ 1924167 h 1963064"/>
              <a:gd name="connsiteX7" fmla="*/ 1244822 w 2103393"/>
              <a:gd name="connsiteY7" fmla="*/ 1514649 h 1963064"/>
              <a:gd name="connsiteX8" fmla="*/ 1205554 w 2103393"/>
              <a:gd name="connsiteY8" fmla="*/ 1200502 h 1963064"/>
              <a:gd name="connsiteX9" fmla="*/ 1244823 w 2103393"/>
              <a:gd name="connsiteY9" fmla="*/ 757325 h 1963064"/>
              <a:gd name="connsiteX10" fmla="*/ 1076528 w 2103393"/>
              <a:gd name="connsiteY10" fmla="*/ 611470 h 1963064"/>
              <a:gd name="connsiteX11" fmla="*/ 885795 w 2103393"/>
              <a:gd name="connsiteY11" fmla="*/ 751715 h 1963064"/>
              <a:gd name="connsiteX12" fmla="*/ 919453 w 2103393"/>
              <a:gd name="connsiteY12" fmla="*/ 1189281 h 1963064"/>
              <a:gd name="connsiteX13" fmla="*/ 891405 w 2103393"/>
              <a:gd name="connsiteY13" fmla="*/ 1509040 h 1963064"/>
              <a:gd name="connsiteX14" fmla="*/ 89201 w 2103393"/>
              <a:gd name="connsiteY14" fmla="*/ 1952216 h 1963064"/>
              <a:gd name="connsiteX15" fmla="*/ 577255 w 2103393"/>
              <a:gd name="connsiteY15" fmla="*/ 375858 h 1963064"/>
              <a:gd name="connsiteX16" fmla="*/ 807257 w 2103393"/>
              <a:gd name="connsiteY16" fmla="*/ 611470 h 1963064"/>
              <a:gd name="connsiteX17" fmla="*/ 969942 w 2103393"/>
              <a:gd name="connsiteY17" fmla="*/ 499274 h 1963064"/>
              <a:gd name="connsiteX18" fmla="*/ 947503 w 2103393"/>
              <a:gd name="connsiteY18" fmla="*/ 0 h 1963064"/>
              <a:gd name="connsiteX0" fmla="*/ 947503 w 2103393"/>
              <a:gd name="connsiteY0" fmla="*/ 0 h 1964995"/>
              <a:gd name="connsiteX1" fmla="*/ 947503 w 2103393"/>
              <a:gd name="connsiteY1" fmla="*/ 0 h 1964995"/>
              <a:gd name="connsiteX2" fmla="*/ 1183115 w 2103393"/>
              <a:gd name="connsiteY2" fmla="*/ 5610 h 1964995"/>
              <a:gd name="connsiteX3" fmla="*/ 1177505 w 2103393"/>
              <a:gd name="connsiteY3" fmla="*/ 493664 h 1964995"/>
              <a:gd name="connsiteX4" fmla="*/ 1312141 w 2103393"/>
              <a:gd name="connsiteY4" fmla="*/ 572201 h 1964995"/>
              <a:gd name="connsiteX5" fmla="*/ 1508484 w 2103393"/>
              <a:gd name="connsiteY5" fmla="*/ 375858 h 1964995"/>
              <a:gd name="connsiteX6" fmla="*/ 2058246 w 2103393"/>
              <a:gd name="connsiteY6" fmla="*/ 1924167 h 1964995"/>
              <a:gd name="connsiteX7" fmla="*/ 1244822 w 2103393"/>
              <a:gd name="connsiteY7" fmla="*/ 1514649 h 1964995"/>
              <a:gd name="connsiteX8" fmla="*/ 1205554 w 2103393"/>
              <a:gd name="connsiteY8" fmla="*/ 1200502 h 1964995"/>
              <a:gd name="connsiteX9" fmla="*/ 1244823 w 2103393"/>
              <a:gd name="connsiteY9" fmla="*/ 757325 h 1964995"/>
              <a:gd name="connsiteX10" fmla="*/ 1076528 w 2103393"/>
              <a:gd name="connsiteY10" fmla="*/ 611470 h 1964995"/>
              <a:gd name="connsiteX11" fmla="*/ 885795 w 2103393"/>
              <a:gd name="connsiteY11" fmla="*/ 751715 h 1964995"/>
              <a:gd name="connsiteX12" fmla="*/ 919453 w 2103393"/>
              <a:gd name="connsiteY12" fmla="*/ 1189281 h 1964995"/>
              <a:gd name="connsiteX13" fmla="*/ 891405 w 2103393"/>
              <a:gd name="connsiteY13" fmla="*/ 1509040 h 1964995"/>
              <a:gd name="connsiteX14" fmla="*/ 89201 w 2103393"/>
              <a:gd name="connsiteY14" fmla="*/ 1952216 h 1964995"/>
              <a:gd name="connsiteX15" fmla="*/ 577255 w 2103393"/>
              <a:gd name="connsiteY15" fmla="*/ 375858 h 1964995"/>
              <a:gd name="connsiteX16" fmla="*/ 807257 w 2103393"/>
              <a:gd name="connsiteY16" fmla="*/ 611470 h 1964995"/>
              <a:gd name="connsiteX17" fmla="*/ 969942 w 2103393"/>
              <a:gd name="connsiteY17" fmla="*/ 499274 h 1964995"/>
              <a:gd name="connsiteX18" fmla="*/ 947503 w 2103393"/>
              <a:gd name="connsiteY18" fmla="*/ 0 h 1964995"/>
              <a:gd name="connsiteX0" fmla="*/ 947503 w 2103393"/>
              <a:gd name="connsiteY0" fmla="*/ 13781 h 1978776"/>
              <a:gd name="connsiteX1" fmla="*/ 947503 w 2103393"/>
              <a:gd name="connsiteY1" fmla="*/ 13781 h 1978776"/>
              <a:gd name="connsiteX2" fmla="*/ 1183115 w 2103393"/>
              <a:gd name="connsiteY2" fmla="*/ 19391 h 1978776"/>
              <a:gd name="connsiteX3" fmla="*/ 1177505 w 2103393"/>
              <a:gd name="connsiteY3" fmla="*/ 507445 h 1978776"/>
              <a:gd name="connsiteX4" fmla="*/ 1312141 w 2103393"/>
              <a:gd name="connsiteY4" fmla="*/ 585982 h 1978776"/>
              <a:gd name="connsiteX5" fmla="*/ 1508484 w 2103393"/>
              <a:gd name="connsiteY5" fmla="*/ 389639 h 1978776"/>
              <a:gd name="connsiteX6" fmla="*/ 2058246 w 2103393"/>
              <a:gd name="connsiteY6" fmla="*/ 1937948 h 1978776"/>
              <a:gd name="connsiteX7" fmla="*/ 1244822 w 2103393"/>
              <a:gd name="connsiteY7" fmla="*/ 1528430 h 1978776"/>
              <a:gd name="connsiteX8" fmla="*/ 1205554 w 2103393"/>
              <a:gd name="connsiteY8" fmla="*/ 1214283 h 1978776"/>
              <a:gd name="connsiteX9" fmla="*/ 1244823 w 2103393"/>
              <a:gd name="connsiteY9" fmla="*/ 771106 h 1978776"/>
              <a:gd name="connsiteX10" fmla="*/ 1076528 w 2103393"/>
              <a:gd name="connsiteY10" fmla="*/ 625251 h 1978776"/>
              <a:gd name="connsiteX11" fmla="*/ 885795 w 2103393"/>
              <a:gd name="connsiteY11" fmla="*/ 765496 h 1978776"/>
              <a:gd name="connsiteX12" fmla="*/ 919453 w 2103393"/>
              <a:gd name="connsiteY12" fmla="*/ 1203062 h 1978776"/>
              <a:gd name="connsiteX13" fmla="*/ 891405 w 2103393"/>
              <a:gd name="connsiteY13" fmla="*/ 1522821 h 1978776"/>
              <a:gd name="connsiteX14" fmla="*/ 89201 w 2103393"/>
              <a:gd name="connsiteY14" fmla="*/ 1965997 h 1978776"/>
              <a:gd name="connsiteX15" fmla="*/ 577255 w 2103393"/>
              <a:gd name="connsiteY15" fmla="*/ 389639 h 1978776"/>
              <a:gd name="connsiteX16" fmla="*/ 807257 w 2103393"/>
              <a:gd name="connsiteY16" fmla="*/ 625251 h 1978776"/>
              <a:gd name="connsiteX17" fmla="*/ 969942 w 2103393"/>
              <a:gd name="connsiteY17" fmla="*/ 513055 h 1978776"/>
              <a:gd name="connsiteX18" fmla="*/ 947503 w 2103393"/>
              <a:gd name="connsiteY18" fmla="*/ 13781 h 1978776"/>
              <a:gd name="connsiteX0" fmla="*/ 964333 w 2103393"/>
              <a:gd name="connsiteY0" fmla="*/ 55026 h 1980752"/>
              <a:gd name="connsiteX1" fmla="*/ 947503 w 2103393"/>
              <a:gd name="connsiteY1" fmla="*/ 15757 h 1980752"/>
              <a:gd name="connsiteX2" fmla="*/ 1183115 w 2103393"/>
              <a:gd name="connsiteY2" fmla="*/ 21367 h 1980752"/>
              <a:gd name="connsiteX3" fmla="*/ 1177505 w 2103393"/>
              <a:gd name="connsiteY3" fmla="*/ 509421 h 1980752"/>
              <a:gd name="connsiteX4" fmla="*/ 1312141 w 2103393"/>
              <a:gd name="connsiteY4" fmla="*/ 587958 h 1980752"/>
              <a:gd name="connsiteX5" fmla="*/ 1508484 w 2103393"/>
              <a:gd name="connsiteY5" fmla="*/ 391615 h 1980752"/>
              <a:gd name="connsiteX6" fmla="*/ 2058246 w 2103393"/>
              <a:gd name="connsiteY6" fmla="*/ 1939924 h 1980752"/>
              <a:gd name="connsiteX7" fmla="*/ 1244822 w 2103393"/>
              <a:gd name="connsiteY7" fmla="*/ 1530406 h 1980752"/>
              <a:gd name="connsiteX8" fmla="*/ 1205554 w 2103393"/>
              <a:gd name="connsiteY8" fmla="*/ 1216259 h 1980752"/>
              <a:gd name="connsiteX9" fmla="*/ 1244823 w 2103393"/>
              <a:gd name="connsiteY9" fmla="*/ 773082 h 1980752"/>
              <a:gd name="connsiteX10" fmla="*/ 1076528 w 2103393"/>
              <a:gd name="connsiteY10" fmla="*/ 627227 h 1980752"/>
              <a:gd name="connsiteX11" fmla="*/ 885795 w 2103393"/>
              <a:gd name="connsiteY11" fmla="*/ 767472 h 1980752"/>
              <a:gd name="connsiteX12" fmla="*/ 919453 w 2103393"/>
              <a:gd name="connsiteY12" fmla="*/ 1205038 h 1980752"/>
              <a:gd name="connsiteX13" fmla="*/ 891405 w 2103393"/>
              <a:gd name="connsiteY13" fmla="*/ 1524797 h 1980752"/>
              <a:gd name="connsiteX14" fmla="*/ 89201 w 2103393"/>
              <a:gd name="connsiteY14" fmla="*/ 1967973 h 1980752"/>
              <a:gd name="connsiteX15" fmla="*/ 577255 w 2103393"/>
              <a:gd name="connsiteY15" fmla="*/ 391615 h 1980752"/>
              <a:gd name="connsiteX16" fmla="*/ 807257 w 2103393"/>
              <a:gd name="connsiteY16" fmla="*/ 627227 h 1980752"/>
              <a:gd name="connsiteX17" fmla="*/ 969942 w 2103393"/>
              <a:gd name="connsiteY17" fmla="*/ 515031 h 1980752"/>
              <a:gd name="connsiteX18" fmla="*/ 964333 w 2103393"/>
              <a:gd name="connsiteY18" fmla="*/ 55026 h 1980752"/>
              <a:gd name="connsiteX0" fmla="*/ 913845 w 2103393"/>
              <a:gd name="connsiteY0" fmla="*/ 72662 h 1981559"/>
              <a:gd name="connsiteX1" fmla="*/ 947503 w 2103393"/>
              <a:gd name="connsiteY1" fmla="*/ 16564 h 1981559"/>
              <a:gd name="connsiteX2" fmla="*/ 1183115 w 2103393"/>
              <a:gd name="connsiteY2" fmla="*/ 22174 h 1981559"/>
              <a:gd name="connsiteX3" fmla="*/ 1177505 w 2103393"/>
              <a:gd name="connsiteY3" fmla="*/ 510228 h 1981559"/>
              <a:gd name="connsiteX4" fmla="*/ 1312141 w 2103393"/>
              <a:gd name="connsiteY4" fmla="*/ 588765 h 1981559"/>
              <a:gd name="connsiteX5" fmla="*/ 1508484 w 2103393"/>
              <a:gd name="connsiteY5" fmla="*/ 392422 h 1981559"/>
              <a:gd name="connsiteX6" fmla="*/ 2058246 w 2103393"/>
              <a:gd name="connsiteY6" fmla="*/ 1940731 h 1981559"/>
              <a:gd name="connsiteX7" fmla="*/ 1244822 w 2103393"/>
              <a:gd name="connsiteY7" fmla="*/ 1531213 h 1981559"/>
              <a:gd name="connsiteX8" fmla="*/ 1205554 w 2103393"/>
              <a:gd name="connsiteY8" fmla="*/ 1217066 h 1981559"/>
              <a:gd name="connsiteX9" fmla="*/ 1244823 w 2103393"/>
              <a:gd name="connsiteY9" fmla="*/ 773889 h 1981559"/>
              <a:gd name="connsiteX10" fmla="*/ 1076528 w 2103393"/>
              <a:gd name="connsiteY10" fmla="*/ 628034 h 1981559"/>
              <a:gd name="connsiteX11" fmla="*/ 885795 w 2103393"/>
              <a:gd name="connsiteY11" fmla="*/ 768279 h 1981559"/>
              <a:gd name="connsiteX12" fmla="*/ 919453 w 2103393"/>
              <a:gd name="connsiteY12" fmla="*/ 1205845 h 1981559"/>
              <a:gd name="connsiteX13" fmla="*/ 891405 w 2103393"/>
              <a:gd name="connsiteY13" fmla="*/ 1525604 h 1981559"/>
              <a:gd name="connsiteX14" fmla="*/ 89201 w 2103393"/>
              <a:gd name="connsiteY14" fmla="*/ 1968780 h 1981559"/>
              <a:gd name="connsiteX15" fmla="*/ 577255 w 2103393"/>
              <a:gd name="connsiteY15" fmla="*/ 392422 h 1981559"/>
              <a:gd name="connsiteX16" fmla="*/ 807257 w 2103393"/>
              <a:gd name="connsiteY16" fmla="*/ 628034 h 1981559"/>
              <a:gd name="connsiteX17" fmla="*/ 969942 w 2103393"/>
              <a:gd name="connsiteY17" fmla="*/ 515838 h 1981559"/>
              <a:gd name="connsiteX18" fmla="*/ 913845 w 2103393"/>
              <a:gd name="connsiteY18" fmla="*/ 72662 h 1981559"/>
              <a:gd name="connsiteX0" fmla="*/ 913845 w 2103393"/>
              <a:gd name="connsiteY0" fmla="*/ 103017 h 2011914"/>
              <a:gd name="connsiteX1" fmla="*/ 1003601 w 2103393"/>
              <a:gd name="connsiteY1" fmla="*/ 2040 h 2011914"/>
              <a:gd name="connsiteX2" fmla="*/ 1183115 w 2103393"/>
              <a:gd name="connsiteY2" fmla="*/ 52529 h 2011914"/>
              <a:gd name="connsiteX3" fmla="*/ 1177505 w 2103393"/>
              <a:gd name="connsiteY3" fmla="*/ 540583 h 2011914"/>
              <a:gd name="connsiteX4" fmla="*/ 1312141 w 2103393"/>
              <a:gd name="connsiteY4" fmla="*/ 619120 h 2011914"/>
              <a:gd name="connsiteX5" fmla="*/ 1508484 w 2103393"/>
              <a:gd name="connsiteY5" fmla="*/ 422777 h 2011914"/>
              <a:gd name="connsiteX6" fmla="*/ 2058246 w 2103393"/>
              <a:gd name="connsiteY6" fmla="*/ 1971086 h 2011914"/>
              <a:gd name="connsiteX7" fmla="*/ 1244822 w 2103393"/>
              <a:gd name="connsiteY7" fmla="*/ 1561568 h 2011914"/>
              <a:gd name="connsiteX8" fmla="*/ 1205554 w 2103393"/>
              <a:gd name="connsiteY8" fmla="*/ 1247421 h 2011914"/>
              <a:gd name="connsiteX9" fmla="*/ 1244823 w 2103393"/>
              <a:gd name="connsiteY9" fmla="*/ 804244 h 2011914"/>
              <a:gd name="connsiteX10" fmla="*/ 1076528 w 2103393"/>
              <a:gd name="connsiteY10" fmla="*/ 658389 h 2011914"/>
              <a:gd name="connsiteX11" fmla="*/ 885795 w 2103393"/>
              <a:gd name="connsiteY11" fmla="*/ 798634 h 2011914"/>
              <a:gd name="connsiteX12" fmla="*/ 919453 w 2103393"/>
              <a:gd name="connsiteY12" fmla="*/ 1236200 h 2011914"/>
              <a:gd name="connsiteX13" fmla="*/ 891405 w 2103393"/>
              <a:gd name="connsiteY13" fmla="*/ 1555959 h 2011914"/>
              <a:gd name="connsiteX14" fmla="*/ 89201 w 2103393"/>
              <a:gd name="connsiteY14" fmla="*/ 1999135 h 2011914"/>
              <a:gd name="connsiteX15" fmla="*/ 577255 w 2103393"/>
              <a:gd name="connsiteY15" fmla="*/ 422777 h 2011914"/>
              <a:gd name="connsiteX16" fmla="*/ 807257 w 2103393"/>
              <a:gd name="connsiteY16" fmla="*/ 658389 h 2011914"/>
              <a:gd name="connsiteX17" fmla="*/ 969942 w 2103393"/>
              <a:gd name="connsiteY17" fmla="*/ 546193 h 2011914"/>
              <a:gd name="connsiteX18" fmla="*/ 913845 w 2103393"/>
              <a:gd name="connsiteY18" fmla="*/ 103017 h 2011914"/>
              <a:gd name="connsiteX0" fmla="*/ 930675 w 2103393"/>
              <a:gd name="connsiteY0" fmla="*/ 67702 h 2010258"/>
              <a:gd name="connsiteX1" fmla="*/ 1003601 w 2103393"/>
              <a:gd name="connsiteY1" fmla="*/ 384 h 2010258"/>
              <a:gd name="connsiteX2" fmla="*/ 1183115 w 2103393"/>
              <a:gd name="connsiteY2" fmla="*/ 50873 h 2010258"/>
              <a:gd name="connsiteX3" fmla="*/ 1177505 w 2103393"/>
              <a:gd name="connsiteY3" fmla="*/ 538927 h 2010258"/>
              <a:gd name="connsiteX4" fmla="*/ 1312141 w 2103393"/>
              <a:gd name="connsiteY4" fmla="*/ 617464 h 2010258"/>
              <a:gd name="connsiteX5" fmla="*/ 1508484 w 2103393"/>
              <a:gd name="connsiteY5" fmla="*/ 421121 h 2010258"/>
              <a:gd name="connsiteX6" fmla="*/ 2058246 w 2103393"/>
              <a:gd name="connsiteY6" fmla="*/ 1969430 h 2010258"/>
              <a:gd name="connsiteX7" fmla="*/ 1244822 w 2103393"/>
              <a:gd name="connsiteY7" fmla="*/ 1559912 h 2010258"/>
              <a:gd name="connsiteX8" fmla="*/ 1205554 w 2103393"/>
              <a:gd name="connsiteY8" fmla="*/ 1245765 h 2010258"/>
              <a:gd name="connsiteX9" fmla="*/ 1244823 w 2103393"/>
              <a:gd name="connsiteY9" fmla="*/ 802588 h 2010258"/>
              <a:gd name="connsiteX10" fmla="*/ 1076528 w 2103393"/>
              <a:gd name="connsiteY10" fmla="*/ 656733 h 2010258"/>
              <a:gd name="connsiteX11" fmla="*/ 885795 w 2103393"/>
              <a:gd name="connsiteY11" fmla="*/ 796978 h 2010258"/>
              <a:gd name="connsiteX12" fmla="*/ 919453 w 2103393"/>
              <a:gd name="connsiteY12" fmla="*/ 1234544 h 2010258"/>
              <a:gd name="connsiteX13" fmla="*/ 891405 w 2103393"/>
              <a:gd name="connsiteY13" fmla="*/ 1554303 h 2010258"/>
              <a:gd name="connsiteX14" fmla="*/ 89201 w 2103393"/>
              <a:gd name="connsiteY14" fmla="*/ 1997479 h 2010258"/>
              <a:gd name="connsiteX15" fmla="*/ 577255 w 2103393"/>
              <a:gd name="connsiteY15" fmla="*/ 421121 h 2010258"/>
              <a:gd name="connsiteX16" fmla="*/ 807257 w 2103393"/>
              <a:gd name="connsiteY16" fmla="*/ 656733 h 2010258"/>
              <a:gd name="connsiteX17" fmla="*/ 969942 w 2103393"/>
              <a:gd name="connsiteY17" fmla="*/ 544537 h 2010258"/>
              <a:gd name="connsiteX18" fmla="*/ 930675 w 2103393"/>
              <a:gd name="connsiteY18" fmla="*/ 67702 h 2010258"/>
              <a:gd name="connsiteX0" fmla="*/ 930675 w 2103393"/>
              <a:gd name="connsiteY0" fmla="*/ 69239 h 2011795"/>
              <a:gd name="connsiteX1" fmla="*/ 1183115 w 2103393"/>
              <a:gd name="connsiteY1" fmla="*/ 52410 h 2011795"/>
              <a:gd name="connsiteX2" fmla="*/ 1177505 w 2103393"/>
              <a:gd name="connsiteY2" fmla="*/ 540464 h 2011795"/>
              <a:gd name="connsiteX3" fmla="*/ 1312141 w 2103393"/>
              <a:gd name="connsiteY3" fmla="*/ 619001 h 2011795"/>
              <a:gd name="connsiteX4" fmla="*/ 1508484 w 2103393"/>
              <a:gd name="connsiteY4" fmla="*/ 422658 h 2011795"/>
              <a:gd name="connsiteX5" fmla="*/ 2058246 w 2103393"/>
              <a:gd name="connsiteY5" fmla="*/ 1970967 h 2011795"/>
              <a:gd name="connsiteX6" fmla="*/ 1244822 w 2103393"/>
              <a:gd name="connsiteY6" fmla="*/ 1561449 h 2011795"/>
              <a:gd name="connsiteX7" fmla="*/ 1205554 w 2103393"/>
              <a:gd name="connsiteY7" fmla="*/ 1247302 h 2011795"/>
              <a:gd name="connsiteX8" fmla="*/ 1244823 w 2103393"/>
              <a:gd name="connsiteY8" fmla="*/ 804125 h 2011795"/>
              <a:gd name="connsiteX9" fmla="*/ 1076528 w 2103393"/>
              <a:gd name="connsiteY9" fmla="*/ 658270 h 2011795"/>
              <a:gd name="connsiteX10" fmla="*/ 885795 w 2103393"/>
              <a:gd name="connsiteY10" fmla="*/ 798515 h 2011795"/>
              <a:gd name="connsiteX11" fmla="*/ 919453 w 2103393"/>
              <a:gd name="connsiteY11" fmla="*/ 1236081 h 2011795"/>
              <a:gd name="connsiteX12" fmla="*/ 891405 w 2103393"/>
              <a:gd name="connsiteY12" fmla="*/ 1555840 h 2011795"/>
              <a:gd name="connsiteX13" fmla="*/ 89201 w 2103393"/>
              <a:gd name="connsiteY13" fmla="*/ 1999016 h 2011795"/>
              <a:gd name="connsiteX14" fmla="*/ 577255 w 2103393"/>
              <a:gd name="connsiteY14" fmla="*/ 422658 h 2011795"/>
              <a:gd name="connsiteX15" fmla="*/ 807257 w 2103393"/>
              <a:gd name="connsiteY15" fmla="*/ 658270 h 2011795"/>
              <a:gd name="connsiteX16" fmla="*/ 969942 w 2103393"/>
              <a:gd name="connsiteY16" fmla="*/ 546074 h 2011795"/>
              <a:gd name="connsiteX17" fmla="*/ 930675 w 2103393"/>
              <a:gd name="connsiteY17" fmla="*/ 69239 h 2011795"/>
              <a:gd name="connsiteX0" fmla="*/ 930675 w 2103393"/>
              <a:gd name="connsiteY0" fmla="*/ 63795 h 2006351"/>
              <a:gd name="connsiteX1" fmla="*/ 1183115 w 2103393"/>
              <a:gd name="connsiteY1" fmla="*/ 46966 h 2006351"/>
              <a:gd name="connsiteX2" fmla="*/ 1177505 w 2103393"/>
              <a:gd name="connsiteY2" fmla="*/ 535020 h 2006351"/>
              <a:gd name="connsiteX3" fmla="*/ 1312141 w 2103393"/>
              <a:gd name="connsiteY3" fmla="*/ 613557 h 2006351"/>
              <a:gd name="connsiteX4" fmla="*/ 1508484 w 2103393"/>
              <a:gd name="connsiteY4" fmla="*/ 417214 h 2006351"/>
              <a:gd name="connsiteX5" fmla="*/ 2058246 w 2103393"/>
              <a:gd name="connsiteY5" fmla="*/ 1965523 h 2006351"/>
              <a:gd name="connsiteX6" fmla="*/ 1244822 w 2103393"/>
              <a:gd name="connsiteY6" fmla="*/ 1556005 h 2006351"/>
              <a:gd name="connsiteX7" fmla="*/ 1205554 w 2103393"/>
              <a:gd name="connsiteY7" fmla="*/ 1241858 h 2006351"/>
              <a:gd name="connsiteX8" fmla="*/ 1244823 w 2103393"/>
              <a:gd name="connsiteY8" fmla="*/ 798681 h 2006351"/>
              <a:gd name="connsiteX9" fmla="*/ 1076528 w 2103393"/>
              <a:gd name="connsiteY9" fmla="*/ 652826 h 2006351"/>
              <a:gd name="connsiteX10" fmla="*/ 885795 w 2103393"/>
              <a:gd name="connsiteY10" fmla="*/ 793071 h 2006351"/>
              <a:gd name="connsiteX11" fmla="*/ 919453 w 2103393"/>
              <a:gd name="connsiteY11" fmla="*/ 1230637 h 2006351"/>
              <a:gd name="connsiteX12" fmla="*/ 891405 w 2103393"/>
              <a:gd name="connsiteY12" fmla="*/ 1550396 h 2006351"/>
              <a:gd name="connsiteX13" fmla="*/ 89201 w 2103393"/>
              <a:gd name="connsiteY13" fmla="*/ 1993572 h 2006351"/>
              <a:gd name="connsiteX14" fmla="*/ 577255 w 2103393"/>
              <a:gd name="connsiteY14" fmla="*/ 417214 h 2006351"/>
              <a:gd name="connsiteX15" fmla="*/ 807257 w 2103393"/>
              <a:gd name="connsiteY15" fmla="*/ 652826 h 2006351"/>
              <a:gd name="connsiteX16" fmla="*/ 969942 w 2103393"/>
              <a:gd name="connsiteY16" fmla="*/ 540630 h 2006351"/>
              <a:gd name="connsiteX17" fmla="*/ 930675 w 2103393"/>
              <a:gd name="connsiteY17" fmla="*/ 63795 h 2006351"/>
              <a:gd name="connsiteX0" fmla="*/ 930675 w 2103393"/>
              <a:gd name="connsiteY0" fmla="*/ 51191 h 2016186"/>
              <a:gd name="connsiteX1" fmla="*/ 1183115 w 2103393"/>
              <a:gd name="connsiteY1" fmla="*/ 56801 h 2016186"/>
              <a:gd name="connsiteX2" fmla="*/ 1177505 w 2103393"/>
              <a:gd name="connsiteY2" fmla="*/ 544855 h 2016186"/>
              <a:gd name="connsiteX3" fmla="*/ 1312141 w 2103393"/>
              <a:gd name="connsiteY3" fmla="*/ 623392 h 2016186"/>
              <a:gd name="connsiteX4" fmla="*/ 1508484 w 2103393"/>
              <a:gd name="connsiteY4" fmla="*/ 427049 h 2016186"/>
              <a:gd name="connsiteX5" fmla="*/ 2058246 w 2103393"/>
              <a:gd name="connsiteY5" fmla="*/ 1975358 h 2016186"/>
              <a:gd name="connsiteX6" fmla="*/ 1244822 w 2103393"/>
              <a:gd name="connsiteY6" fmla="*/ 1565840 h 2016186"/>
              <a:gd name="connsiteX7" fmla="*/ 1205554 w 2103393"/>
              <a:gd name="connsiteY7" fmla="*/ 1251693 h 2016186"/>
              <a:gd name="connsiteX8" fmla="*/ 1244823 w 2103393"/>
              <a:gd name="connsiteY8" fmla="*/ 808516 h 2016186"/>
              <a:gd name="connsiteX9" fmla="*/ 1076528 w 2103393"/>
              <a:gd name="connsiteY9" fmla="*/ 662661 h 2016186"/>
              <a:gd name="connsiteX10" fmla="*/ 885795 w 2103393"/>
              <a:gd name="connsiteY10" fmla="*/ 802906 h 2016186"/>
              <a:gd name="connsiteX11" fmla="*/ 919453 w 2103393"/>
              <a:gd name="connsiteY11" fmla="*/ 1240472 h 2016186"/>
              <a:gd name="connsiteX12" fmla="*/ 891405 w 2103393"/>
              <a:gd name="connsiteY12" fmla="*/ 1560231 h 2016186"/>
              <a:gd name="connsiteX13" fmla="*/ 89201 w 2103393"/>
              <a:gd name="connsiteY13" fmla="*/ 2003407 h 2016186"/>
              <a:gd name="connsiteX14" fmla="*/ 577255 w 2103393"/>
              <a:gd name="connsiteY14" fmla="*/ 427049 h 2016186"/>
              <a:gd name="connsiteX15" fmla="*/ 807257 w 2103393"/>
              <a:gd name="connsiteY15" fmla="*/ 662661 h 2016186"/>
              <a:gd name="connsiteX16" fmla="*/ 969942 w 2103393"/>
              <a:gd name="connsiteY16" fmla="*/ 550465 h 2016186"/>
              <a:gd name="connsiteX17" fmla="*/ 930675 w 2103393"/>
              <a:gd name="connsiteY17" fmla="*/ 51191 h 2016186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47103 h 2012098"/>
              <a:gd name="connsiteX1" fmla="*/ 1183115 w 2103393"/>
              <a:gd name="connsiteY1" fmla="*/ 52713 h 2012098"/>
              <a:gd name="connsiteX2" fmla="*/ 1177505 w 2103393"/>
              <a:gd name="connsiteY2" fmla="*/ 540767 h 2012098"/>
              <a:gd name="connsiteX3" fmla="*/ 1312141 w 2103393"/>
              <a:gd name="connsiteY3" fmla="*/ 619304 h 2012098"/>
              <a:gd name="connsiteX4" fmla="*/ 1508484 w 2103393"/>
              <a:gd name="connsiteY4" fmla="*/ 422961 h 2012098"/>
              <a:gd name="connsiteX5" fmla="*/ 2058246 w 2103393"/>
              <a:gd name="connsiteY5" fmla="*/ 1971270 h 2012098"/>
              <a:gd name="connsiteX6" fmla="*/ 1244822 w 2103393"/>
              <a:gd name="connsiteY6" fmla="*/ 1561752 h 2012098"/>
              <a:gd name="connsiteX7" fmla="*/ 1205554 w 2103393"/>
              <a:gd name="connsiteY7" fmla="*/ 1247605 h 2012098"/>
              <a:gd name="connsiteX8" fmla="*/ 1244823 w 2103393"/>
              <a:gd name="connsiteY8" fmla="*/ 804428 h 2012098"/>
              <a:gd name="connsiteX9" fmla="*/ 1076528 w 2103393"/>
              <a:gd name="connsiteY9" fmla="*/ 658573 h 2012098"/>
              <a:gd name="connsiteX10" fmla="*/ 885795 w 2103393"/>
              <a:gd name="connsiteY10" fmla="*/ 798818 h 2012098"/>
              <a:gd name="connsiteX11" fmla="*/ 919453 w 2103393"/>
              <a:gd name="connsiteY11" fmla="*/ 1236384 h 2012098"/>
              <a:gd name="connsiteX12" fmla="*/ 891405 w 2103393"/>
              <a:gd name="connsiteY12" fmla="*/ 1556143 h 2012098"/>
              <a:gd name="connsiteX13" fmla="*/ 89201 w 2103393"/>
              <a:gd name="connsiteY13" fmla="*/ 1999319 h 2012098"/>
              <a:gd name="connsiteX14" fmla="*/ 577255 w 2103393"/>
              <a:gd name="connsiteY14" fmla="*/ 422961 h 2012098"/>
              <a:gd name="connsiteX15" fmla="*/ 807257 w 2103393"/>
              <a:gd name="connsiteY15" fmla="*/ 658573 h 2012098"/>
              <a:gd name="connsiteX16" fmla="*/ 969942 w 2103393"/>
              <a:gd name="connsiteY16" fmla="*/ 546377 h 2012098"/>
              <a:gd name="connsiteX17" fmla="*/ 930675 w 2103393"/>
              <a:gd name="connsiteY17" fmla="*/ 47103 h 2012098"/>
              <a:gd name="connsiteX0" fmla="*/ 930675 w 2103393"/>
              <a:gd name="connsiteY0" fmla="*/ 24191 h 2051098"/>
              <a:gd name="connsiteX1" fmla="*/ 1183115 w 2103393"/>
              <a:gd name="connsiteY1" fmla="*/ 91713 h 2051098"/>
              <a:gd name="connsiteX2" fmla="*/ 1177505 w 2103393"/>
              <a:gd name="connsiteY2" fmla="*/ 579767 h 2051098"/>
              <a:gd name="connsiteX3" fmla="*/ 1312141 w 2103393"/>
              <a:gd name="connsiteY3" fmla="*/ 658304 h 2051098"/>
              <a:gd name="connsiteX4" fmla="*/ 1508484 w 2103393"/>
              <a:gd name="connsiteY4" fmla="*/ 461961 h 2051098"/>
              <a:gd name="connsiteX5" fmla="*/ 2058246 w 2103393"/>
              <a:gd name="connsiteY5" fmla="*/ 2010270 h 2051098"/>
              <a:gd name="connsiteX6" fmla="*/ 1244822 w 2103393"/>
              <a:gd name="connsiteY6" fmla="*/ 1600752 h 2051098"/>
              <a:gd name="connsiteX7" fmla="*/ 1205554 w 2103393"/>
              <a:gd name="connsiteY7" fmla="*/ 1286605 h 2051098"/>
              <a:gd name="connsiteX8" fmla="*/ 1244823 w 2103393"/>
              <a:gd name="connsiteY8" fmla="*/ 843428 h 2051098"/>
              <a:gd name="connsiteX9" fmla="*/ 1076528 w 2103393"/>
              <a:gd name="connsiteY9" fmla="*/ 697573 h 2051098"/>
              <a:gd name="connsiteX10" fmla="*/ 885795 w 2103393"/>
              <a:gd name="connsiteY10" fmla="*/ 837818 h 2051098"/>
              <a:gd name="connsiteX11" fmla="*/ 919453 w 2103393"/>
              <a:gd name="connsiteY11" fmla="*/ 1275384 h 2051098"/>
              <a:gd name="connsiteX12" fmla="*/ 891405 w 2103393"/>
              <a:gd name="connsiteY12" fmla="*/ 1595143 h 2051098"/>
              <a:gd name="connsiteX13" fmla="*/ 89201 w 2103393"/>
              <a:gd name="connsiteY13" fmla="*/ 2038319 h 2051098"/>
              <a:gd name="connsiteX14" fmla="*/ 577255 w 2103393"/>
              <a:gd name="connsiteY14" fmla="*/ 461961 h 2051098"/>
              <a:gd name="connsiteX15" fmla="*/ 807257 w 2103393"/>
              <a:gd name="connsiteY15" fmla="*/ 697573 h 2051098"/>
              <a:gd name="connsiteX16" fmla="*/ 969942 w 2103393"/>
              <a:gd name="connsiteY16" fmla="*/ 585377 h 2051098"/>
              <a:gd name="connsiteX17" fmla="*/ 930675 w 2103393"/>
              <a:gd name="connsiteY17" fmla="*/ 24191 h 2051098"/>
              <a:gd name="connsiteX0" fmla="*/ 930675 w 2103393"/>
              <a:gd name="connsiteY0" fmla="*/ 51153 h 2078060"/>
              <a:gd name="connsiteX1" fmla="*/ 1190398 w 2103393"/>
              <a:gd name="connsiteY1" fmla="*/ 49480 h 2078060"/>
              <a:gd name="connsiteX2" fmla="*/ 1177505 w 2103393"/>
              <a:gd name="connsiteY2" fmla="*/ 606729 h 2078060"/>
              <a:gd name="connsiteX3" fmla="*/ 1312141 w 2103393"/>
              <a:gd name="connsiteY3" fmla="*/ 685266 h 2078060"/>
              <a:gd name="connsiteX4" fmla="*/ 1508484 w 2103393"/>
              <a:gd name="connsiteY4" fmla="*/ 488923 h 2078060"/>
              <a:gd name="connsiteX5" fmla="*/ 2058246 w 2103393"/>
              <a:gd name="connsiteY5" fmla="*/ 2037232 h 2078060"/>
              <a:gd name="connsiteX6" fmla="*/ 1244822 w 2103393"/>
              <a:gd name="connsiteY6" fmla="*/ 1627714 h 2078060"/>
              <a:gd name="connsiteX7" fmla="*/ 1205554 w 2103393"/>
              <a:gd name="connsiteY7" fmla="*/ 1313567 h 2078060"/>
              <a:gd name="connsiteX8" fmla="*/ 1244823 w 2103393"/>
              <a:gd name="connsiteY8" fmla="*/ 870390 h 2078060"/>
              <a:gd name="connsiteX9" fmla="*/ 1076528 w 2103393"/>
              <a:gd name="connsiteY9" fmla="*/ 724535 h 2078060"/>
              <a:gd name="connsiteX10" fmla="*/ 885795 w 2103393"/>
              <a:gd name="connsiteY10" fmla="*/ 864780 h 2078060"/>
              <a:gd name="connsiteX11" fmla="*/ 919453 w 2103393"/>
              <a:gd name="connsiteY11" fmla="*/ 1302346 h 2078060"/>
              <a:gd name="connsiteX12" fmla="*/ 891405 w 2103393"/>
              <a:gd name="connsiteY12" fmla="*/ 1622105 h 2078060"/>
              <a:gd name="connsiteX13" fmla="*/ 89201 w 2103393"/>
              <a:gd name="connsiteY13" fmla="*/ 2065281 h 2078060"/>
              <a:gd name="connsiteX14" fmla="*/ 577255 w 2103393"/>
              <a:gd name="connsiteY14" fmla="*/ 488923 h 2078060"/>
              <a:gd name="connsiteX15" fmla="*/ 807257 w 2103393"/>
              <a:gd name="connsiteY15" fmla="*/ 724535 h 2078060"/>
              <a:gd name="connsiteX16" fmla="*/ 969942 w 2103393"/>
              <a:gd name="connsiteY16" fmla="*/ 612339 h 2078060"/>
              <a:gd name="connsiteX17" fmla="*/ 930675 w 2103393"/>
              <a:gd name="connsiteY17" fmla="*/ 51153 h 2078060"/>
              <a:gd name="connsiteX0" fmla="*/ 930675 w 2103393"/>
              <a:gd name="connsiteY0" fmla="*/ 57180 h 2084087"/>
              <a:gd name="connsiteX1" fmla="*/ 1190398 w 2103393"/>
              <a:gd name="connsiteY1" fmla="*/ 55507 h 2084087"/>
              <a:gd name="connsiteX2" fmla="*/ 1177505 w 2103393"/>
              <a:gd name="connsiteY2" fmla="*/ 612756 h 2084087"/>
              <a:gd name="connsiteX3" fmla="*/ 1312141 w 2103393"/>
              <a:gd name="connsiteY3" fmla="*/ 691293 h 2084087"/>
              <a:gd name="connsiteX4" fmla="*/ 1508484 w 2103393"/>
              <a:gd name="connsiteY4" fmla="*/ 494950 h 2084087"/>
              <a:gd name="connsiteX5" fmla="*/ 2058246 w 2103393"/>
              <a:gd name="connsiteY5" fmla="*/ 2043259 h 2084087"/>
              <a:gd name="connsiteX6" fmla="*/ 1244822 w 2103393"/>
              <a:gd name="connsiteY6" fmla="*/ 1633741 h 2084087"/>
              <a:gd name="connsiteX7" fmla="*/ 1205554 w 2103393"/>
              <a:gd name="connsiteY7" fmla="*/ 1319594 h 2084087"/>
              <a:gd name="connsiteX8" fmla="*/ 1244823 w 2103393"/>
              <a:gd name="connsiteY8" fmla="*/ 876417 h 2084087"/>
              <a:gd name="connsiteX9" fmla="*/ 1076528 w 2103393"/>
              <a:gd name="connsiteY9" fmla="*/ 730562 h 2084087"/>
              <a:gd name="connsiteX10" fmla="*/ 885795 w 2103393"/>
              <a:gd name="connsiteY10" fmla="*/ 870807 h 2084087"/>
              <a:gd name="connsiteX11" fmla="*/ 919453 w 2103393"/>
              <a:gd name="connsiteY11" fmla="*/ 1308373 h 2084087"/>
              <a:gd name="connsiteX12" fmla="*/ 891405 w 2103393"/>
              <a:gd name="connsiteY12" fmla="*/ 1628132 h 2084087"/>
              <a:gd name="connsiteX13" fmla="*/ 89201 w 2103393"/>
              <a:gd name="connsiteY13" fmla="*/ 2071308 h 2084087"/>
              <a:gd name="connsiteX14" fmla="*/ 577255 w 2103393"/>
              <a:gd name="connsiteY14" fmla="*/ 494950 h 2084087"/>
              <a:gd name="connsiteX15" fmla="*/ 807257 w 2103393"/>
              <a:gd name="connsiteY15" fmla="*/ 730562 h 2084087"/>
              <a:gd name="connsiteX16" fmla="*/ 969942 w 2103393"/>
              <a:gd name="connsiteY16" fmla="*/ 618366 h 2084087"/>
              <a:gd name="connsiteX17" fmla="*/ 930675 w 2103393"/>
              <a:gd name="connsiteY17" fmla="*/ 57180 h 2084087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65797 h 2092704"/>
              <a:gd name="connsiteX1" fmla="*/ 1190398 w 2103393"/>
              <a:gd name="connsiteY1" fmla="*/ 64124 h 2092704"/>
              <a:gd name="connsiteX2" fmla="*/ 1177505 w 2103393"/>
              <a:gd name="connsiteY2" fmla="*/ 621373 h 2092704"/>
              <a:gd name="connsiteX3" fmla="*/ 1312141 w 2103393"/>
              <a:gd name="connsiteY3" fmla="*/ 699910 h 2092704"/>
              <a:gd name="connsiteX4" fmla="*/ 1508484 w 2103393"/>
              <a:gd name="connsiteY4" fmla="*/ 503567 h 2092704"/>
              <a:gd name="connsiteX5" fmla="*/ 2058246 w 2103393"/>
              <a:gd name="connsiteY5" fmla="*/ 2051876 h 2092704"/>
              <a:gd name="connsiteX6" fmla="*/ 1244822 w 2103393"/>
              <a:gd name="connsiteY6" fmla="*/ 1642358 h 2092704"/>
              <a:gd name="connsiteX7" fmla="*/ 1205554 w 2103393"/>
              <a:gd name="connsiteY7" fmla="*/ 1328211 h 2092704"/>
              <a:gd name="connsiteX8" fmla="*/ 1244823 w 2103393"/>
              <a:gd name="connsiteY8" fmla="*/ 885034 h 2092704"/>
              <a:gd name="connsiteX9" fmla="*/ 1076528 w 2103393"/>
              <a:gd name="connsiteY9" fmla="*/ 739179 h 2092704"/>
              <a:gd name="connsiteX10" fmla="*/ 885795 w 2103393"/>
              <a:gd name="connsiteY10" fmla="*/ 879424 h 2092704"/>
              <a:gd name="connsiteX11" fmla="*/ 919453 w 2103393"/>
              <a:gd name="connsiteY11" fmla="*/ 1316990 h 2092704"/>
              <a:gd name="connsiteX12" fmla="*/ 891405 w 2103393"/>
              <a:gd name="connsiteY12" fmla="*/ 1636749 h 2092704"/>
              <a:gd name="connsiteX13" fmla="*/ 89201 w 2103393"/>
              <a:gd name="connsiteY13" fmla="*/ 2079925 h 2092704"/>
              <a:gd name="connsiteX14" fmla="*/ 577255 w 2103393"/>
              <a:gd name="connsiteY14" fmla="*/ 503567 h 2092704"/>
              <a:gd name="connsiteX15" fmla="*/ 807257 w 2103393"/>
              <a:gd name="connsiteY15" fmla="*/ 739179 h 2092704"/>
              <a:gd name="connsiteX16" fmla="*/ 969942 w 2103393"/>
              <a:gd name="connsiteY16" fmla="*/ 626983 h 2092704"/>
              <a:gd name="connsiteX17" fmla="*/ 930675 w 2103393"/>
              <a:gd name="connsiteY17" fmla="*/ 65797 h 2092704"/>
              <a:gd name="connsiteX0" fmla="*/ 930675 w 2103393"/>
              <a:gd name="connsiteY0" fmla="*/ 73853 h 2100760"/>
              <a:gd name="connsiteX1" fmla="*/ 1190398 w 2103393"/>
              <a:gd name="connsiteY1" fmla="*/ 72180 h 2100760"/>
              <a:gd name="connsiteX2" fmla="*/ 1177505 w 2103393"/>
              <a:gd name="connsiteY2" fmla="*/ 629429 h 2100760"/>
              <a:gd name="connsiteX3" fmla="*/ 1312141 w 2103393"/>
              <a:gd name="connsiteY3" fmla="*/ 707966 h 2100760"/>
              <a:gd name="connsiteX4" fmla="*/ 1508484 w 2103393"/>
              <a:gd name="connsiteY4" fmla="*/ 511623 h 2100760"/>
              <a:gd name="connsiteX5" fmla="*/ 2058246 w 2103393"/>
              <a:gd name="connsiteY5" fmla="*/ 2059932 h 2100760"/>
              <a:gd name="connsiteX6" fmla="*/ 1244822 w 2103393"/>
              <a:gd name="connsiteY6" fmla="*/ 1650414 h 2100760"/>
              <a:gd name="connsiteX7" fmla="*/ 1205554 w 2103393"/>
              <a:gd name="connsiteY7" fmla="*/ 1336267 h 2100760"/>
              <a:gd name="connsiteX8" fmla="*/ 1244823 w 2103393"/>
              <a:gd name="connsiteY8" fmla="*/ 893090 h 2100760"/>
              <a:gd name="connsiteX9" fmla="*/ 1076528 w 2103393"/>
              <a:gd name="connsiteY9" fmla="*/ 747235 h 2100760"/>
              <a:gd name="connsiteX10" fmla="*/ 885795 w 2103393"/>
              <a:gd name="connsiteY10" fmla="*/ 887480 h 2100760"/>
              <a:gd name="connsiteX11" fmla="*/ 919453 w 2103393"/>
              <a:gd name="connsiteY11" fmla="*/ 1325046 h 2100760"/>
              <a:gd name="connsiteX12" fmla="*/ 891405 w 2103393"/>
              <a:gd name="connsiteY12" fmla="*/ 1644805 h 2100760"/>
              <a:gd name="connsiteX13" fmla="*/ 89201 w 2103393"/>
              <a:gd name="connsiteY13" fmla="*/ 2087981 h 2100760"/>
              <a:gd name="connsiteX14" fmla="*/ 577255 w 2103393"/>
              <a:gd name="connsiteY14" fmla="*/ 511623 h 2100760"/>
              <a:gd name="connsiteX15" fmla="*/ 807257 w 2103393"/>
              <a:gd name="connsiteY15" fmla="*/ 747235 h 2100760"/>
              <a:gd name="connsiteX16" fmla="*/ 969942 w 2103393"/>
              <a:gd name="connsiteY16" fmla="*/ 635039 h 2100760"/>
              <a:gd name="connsiteX17" fmla="*/ 930675 w 2103393"/>
              <a:gd name="connsiteY17" fmla="*/ 73853 h 2100760"/>
              <a:gd name="connsiteX0" fmla="*/ 930675 w 2103393"/>
              <a:gd name="connsiteY0" fmla="*/ 77953 h 2104860"/>
              <a:gd name="connsiteX1" fmla="*/ 1190398 w 2103393"/>
              <a:gd name="connsiteY1" fmla="*/ 76280 h 2104860"/>
              <a:gd name="connsiteX2" fmla="*/ 1177505 w 2103393"/>
              <a:gd name="connsiteY2" fmla="*/ 633529 h 2104860"/>
              <a:gd name="connsiteX3" fmla="*/ 1312141 w 2103393"/>
              <a:gd name="connsiteY3" fmla="*/ 712066 h 2104860"/>
              <a:gd name="connsiteX4" fmla="*/ 1508484 w 2103393"/>
              <a:gd name="connsiteY4" fmla="*/ 515723 h 2104860"/>
              <a:gd name="connsiteX5" fmla="*/ 2058246 w 2103393"/>
              <a:gd name="connsiteY5" fmla="*/ 2064032 h 2104860"/>
              <a:gd name="connsiteX6" fmla="*/ 1244822 w 2103393"/>
              <a:gd name="connsiteY6" fmla="*/ 1654514 h 2104860"/>
              <a:gd name="connsiteX7" fmla="*/ 1205554 w 2103393"/>
              <a:gd name="connsiteY7" fmla="*/ 1340367 h 2104860"/>
              <a:gd name="connsiteX8" fmla="*/ 1244823 w 2103393"/>
              <a:gd name="connsiteY8" fmla="*/ 897190 h 2104860"/>
              <a:gd name="connsiteX9" fmla="*/ 1076528 w 2103393"/>
              <a:gd name="connsiteY9" fmla="*/ 751335 h 2104860"/>
              <a:gd name="connsiteX10" fmla="*/ 885795 w 2103393"/>
              <a:gd name="connsiteY10" fmla="*/ 891580 h 2104860"/>
              <a:gd name="connsiteX11" fmla="*/ 919453 w 2103393"/>
              <a:gd name="connsiteY11" fmla="*/ 1329146 h 2104860"/>
              <a:gd name="connsiteX12" fmla="*/ 891405 w 2103393"/>
              <a:gd name="connsiteY12" fmla="*/ 1648905 h 2104860"/>
              <a:gd name="connsiteX13" fmla="*/ 89201 w 2103393"/>
              <a:gd name="connsiteY13" fmla="*/ 2092081 h 2104860"/>
              <a:gd name="connsiteX14" fmla="*/ 577255 w 2103393"/>
              <a:gd name="connsiteY14" fmla="*/ 515723 h 2104860"/>
              <a:gd name="connsiteX15" fmla="*/ 807257 w 2103393"/>
              <a:gd name="connsiteY15" fmla="*/ 751335 h 2104860"/>
              <a:gd name="connsiteX16" fmla="*/ 969942 w 2103393"/>
              <a:gd name="connsiteY16" fmla="*/ 639139 h 2104860"/>
              <a:gd name="connsiteX17" fmla="*/ 930675 w 2103393"/>
              <a:gd name="connsiteY17" fmla="*/ 77953 h 2104860"/>
              <a:gd name="connsiteX0" fmla="*/ 930675 w 2103393"/>
              <a:gd name="connsiteY0" fmla="*/ 71187 h 2098094"/>
              <a:gd name="connsiteX1" fmla="*/ 1190398 w 2103393"/>
              <a:gd name="connsiteY1" fmla="*/ 69514 h 2098094"/>
              <a:gd name="connsiteX2" fmla="*/ 1177505 w 2103393"/>
              <a:gd name="connsiteY2" fmla="*/ 626763 h 2098094"/>
              <a:gd name="connsiteX3" fmla="*/ 1312141 w 2103393"/>
              <a:gd name="connsiteY3" fmla="*/ 705300 h 2098094"/>
              <a:gd name="connsiteX4" fmla="*/ 1508484 w 2103393"/>
              <a:gd name="connsiteY4" fmla="*/ 508957 h 2098094"/>
              <a:gd name="connsiteX5" fmla="*/ 2058246 w 2103393"/>
              <a:gd name="connsiteY5" fmla="*/ 2057266 h 2098094"/>
              <a:gd name="connsiteX6" fmla="*/ 1244822 w 2103393"/>
              <a:gd name="connsiteY6" fmla="*/ 1647748 h 2098094"/>
              <a:gd name="connsiteX7" fmla="*/ 1205554 w 2103393"/>
              <a:gd name="connsiteY7" fmla="*/ 1333601 h 2098094"/>
              <a:gd name="connsiteX8" fmla="*/ 1244823 w 2103393"/>
              <a:gd name="connsiteY8" fmla="*/ 890424 h 2098094"/>
              <a:gd name="connsiteX9" fmla="*/ 1076528 w 2103393"/>
              <a:gd name="connsiteY9" fmla="*/ 744569 h 2098094"/>
              <a:gd name="connsiteX10" fmla="*/ 885795 w 2103393"/>
              <a:gd name="connsiteY10" fmla="*/ 884814 h 2098094"/>
              <a:gd name="connsiteX11" fmla="*/ 919453 w 2103393"/>
              <a:gd name="connsiteY11" fmla="*/ 1322380 h 2098094"/>
              <a:gd name="connsiteX12" fmla="*/ 891405 w 2103393"/>
              <a:gd name="connsiteY12" fmla="*/ 1642139 h 2098094"/>
              <a:gd name="connsiteX13" fmla="*/ 89201 w 2103393"/>
              <a:gd name="connsiteY13" fmla="*/ 2085315 h 2098094"/>
              <a:gd name="connsiteX14" fmla="*/ 577255 w 2103393"/>
              <a:gd name="connsiteY14" fmla="*/ 508957 h 2098094"/>
              <a:gd name="connsiteX15" fmla="*/ 807257 w 2103393"/>
              <a:gd name="connsiteY15" fmla="*/ 744569 h 2098094"/>
              <a:gd name="connsiteX16" fmla="*/ 969942 w 2103393"/>
              <a:gd name="connsiteY16" fmla="*/ 632373 h 2098094"/>
              <a:gd name="connsiteX17" fmla="*/ 930675 w 2103393"/>
              <a:gd name="connsiteY17" fmla="*/ 71187 h 2098094"/>
              <a:gd name="connsiteX0" fmla="*/ 930675 w 2103393"/>
              <a:gd name="connsiteY0" fmla="*/ 75207 h 2102114"/>
              <a:gd name="connsiteX1" fmla="*/ 1190398 w 2103393"/>
              <a:gd name="connsiteY1" fmla="*/ 73534 h 2102114"/>
              <a:gd name="connsiteX2" fmla="*/ 1177505 w 2103393"/>
              <a:gd name="connsiteY2" fmla="*/ 630783 h 2102114"/>
              <a:gd name="connsiteX3" fmla="*/ 1312141 w 2103393"/>
              <a:gd name="connsiteY3" fmla="*/ 709320 h 2102114"/>
              <a:gd name="connsiteX4" fmla="*/ 1508484 w 2103393"/>
              <a:gd name="connsiteY4" fmla="*/ 512977 h 2102114"/>
              <a:gd name="connsiteX5" fmla="*/ 2058246 w 2103393"/>
              <a:gd name="connsiteY5" fmla="*/ 2061286 h 2102114"/>
              <a:gd name="connsiteX6" fmla="*/ 1244822 w 2103393"/>
              <a:gd name="connsiteY6" fmla="*/ 1651768 h 2102114"/>
              <a:gd name="connsiteX7" fmla="*/ 1205554 w 2103393"/>
              <a:gd name="connsiteY7" fmla="*/ 1337621 h 2102114"/>
              <a:gd name="connsiteX8" fmla="*/ 1244823 w 2103393"/>
              <a:gd name="connsiteY8" fmla="*/ 894444 h 2102114"/>
              <a:gd name="connsiteX9" fmla="*/ 1076528 w 2103393"/>
              <a:gd name="connsiteY9" fmla="*/ 748589 h 2102114"/>
              <a:gd name="connsiteX10" fmla="*/ 885795 w 2103393"/>
              <a:gd name="connsiteY10" fmla="*/ 888834 h 2102114"/>
              <a:gd name="connsiteX11" fmla="*/ 919453 w 2103393"/>
              <a:gd name="connsiteY11" fmla="*/ 1326400 h 2102114"/>
              <a:gd name="connsiteX12" fmla="*/ 891405 w 2103393"/>
              <a:gd name="connsiteY12" fmla="*/ 1646159 h 2102114"/>
              <a:gd name="connsiteX13" fmla="*/ 89201 w 2103393"/>
              <a:gd name="connsiteY13" fmla="*/ 2089335 h 2102114"/>
              <a:gd name="connsiteX14" fmla="*/ 577255 w 2103393"/>
              <a:gd name="connsiteY14" fmla="*/ 512977 h 2102114"/>
              <a:gd name="connsiteX15" fmla="*/ 807257 w 2103393"/>
              <a:gd name="connsiteY15" fmla="*/ 748589 h 2102114"/>
              <a:gd name="connsiteX16" fmla="*/ 969942 w 2103393"/>
              <a:gd name="connsiteY16" fmla="*/ 636393 h 2102114"/>
              <a:gd name="connsiteX17" fmla="*/ 930675 w 2103393"/>
              <a:gd name="connsiteY17" fmla="*/ 75207 h 210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03393" h="2102114">
                <a:moveTo>
                  <a:pt x="930675" y="75207"/>
                </a:moveTo>
                <a:cubicBezTo>
                  <a:pt x="914336" y="-26367"/>
                  <a:pt x="1202803" y="-23213"/>
                  <a:pt x="1190398" y="73534"/>
                </a:cubicBezTo>
                <a:lnTo>
                  <a:pt x="1177505" y="630783"/>
                </a:lnTo>
                <a:lnTo>
                  <a:pt x="1312141" y="709320"/>
                </a:lnTo>
                <a:cubicBezTo>
                  <a:pt x="1349539" y="621433"/>
                  <a:pt x="1403768" y="466228"/>
                  <a:pt x="1508484" y="512977"/>
                </a:cubicBezTo>
                <a:cubicBezTo>
                  <a:pt x="1961009" y="692492"/>
                  <a:pt x="2211581" y="1696648"/>
                  <a:pt x="2058246" y="2061286"/>
                </a:cubicBezTo>
                <a:cubicBezTo>
                  <a:pt x="1912391" y="2233320"/>
                  <a:pt x="1542142" y="1816322"/>
                  <a:pt x="1244822" y="1651768"/>
                </a:cubicBezTo>
                <a:cubicBezTo>
                  <a:pt x="1113927" y="1590061"/>
                  <a:pt x="1184984" y="1466646"/>
                  <a:pt x="1205554" y="1337621"/>
                </a:cubicBezTo>
                <a:cubicBezTo>
                  <a:pt x="1233603" y="1238514"/>
                  <a:pt x="1127017" y="1161846"/>
                  <a:pt x="1244823" y="894444"/>
                </a:cubicBezTo>
                <a:cubicBezTo>
                  <a:pt x="1188725" y="845826"/>
                  <a:pt x="1155065" y="802817"/>
                  <a:pt x="1076528" y="748589"/>
                </a:cubicBezTo>
                <a:cubicBezTo>
                  <a:pt x="973682" y="789728"/>
                  <a:pt x="949373" y="842086"/>
                  <a:pt x="885795" y="888834"/>
                </a:cubicBezTo>
                <a:cubicBezTo>
                  <a:pt x="951243" y="1053389"/>
                  <a:pt x="898883" y="1240382"/>
                  <a:pt x="919453" y="1326400"/>
                </a:cubicBezTo>
                <a:cubicBezTo>
                  <a:pt x="930673" y="1432986"/>
                  <a:pt x="1003602" y="1595671"/>
                  <a:pt x="891405" y="1646159"/>
                </a:cubicBezTo>
                <a:cubicBezTo>
                  <a:pt x="685711" y="1737785"/>
                  <a:pt x="311722" y="2121123"/>
                  <a:pt x="89201" y="2089335"/>
                </a:cubicBezTo>
                <a:cubicBezTo>
                  <a:pt x="-118362" y="2035107"/>
                  <a:pt x="33103" y="774768"/>
                  <a:pt x="577255" y="512977"/>
                </a:cubicBezTo>
                <a:cubicBezTo>
                  <a:pt x="704411" y="464359"/>
                  <a:pt x="736199" y="673791"/>
                  <a:pt x="807257" y="748589"/>
                </a:cubicBezTo>
                <a:lnTo>
                  <a:pt x="969942" y="636393"/>
                </a:lnTo>
                <a:cubicBezTo>
                  <a:pt x="968072" y="483058"/>
                  <a:pt x="947112" y="235825"/>
                  <a:pt x="930675" y="752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Freeform 48">
            <a:extLst>
              <a:ext uri="{FF2B5EF4-FFF2-40B4-BE49-F238E27FC236}">
                <a16:creationId xmlns:a16="http://schemas.microsoft.com/office/drawing/2014/main" id="{D93513F4-4B47-4039-891B-8244275DE232}"/>
              </a:ext>
            </a:extLst>
          </p:cNvPr>
          <p:cNvSpPr>
            <a:spLocks noChangeAspect="1"/>
          </p:cNvSpPr>
          <p:nvPr/>
        </p:nvSpPr>
        <p:spPr>
          <a:xfrm>
            <a:off x="2699350" y="1383506"/>
            <a:ext cx="360000" cy="299814"/>
          </a:xfrm>
          <a:custGeom>
            <a:avLst/>
            <a:gdLst/>
            <a:ahLst/>
            <a:cxnLst/>
            <a:rect l="l" t="t" r="r" b="b"/>
            <a:pathLst>
              <a:path w="3240001" h="2698329">
                <a:moveTo>
                  <a:pt x="2548075" y="5025"/>
                </a:moveTo>
                <a:cubicBezTo>
                  <a:pt x="2888705" y="21427"/>
                  <a:pt x="3205543" y="144443"/>
                  <a:pt x="3236875" y="324866"/>
                </a:cubicBezTo>
                <a:cubicBezTo>
                  <a:pt x="3272384" y="584869"/>
                  <a:pt x="3000845" y="793843"/>
                  <a:pt x="2654112" y="922630"/>
                </a:cubicBezTo>
                <a:cubicBezTo>
                  <a:pt x="2512076" y="1002818"/>
                  <a:pt x="2288579" y="1396468"/>
                  <a:pt x="2077615" y="1155904"/>
                </a:cubicBezTo>
                <a:cubicBezTo>
                  <a:pt x="1902159" y="985808"/>
                  <a:pt x="1914692" y="662627"/>
                  <a:pt x="1946024" y="426923"/>
                </a:cubicBezTo>
                <a:cubicBezTo>
                  <a:pt x="1958557" y="234957"/>
                  <a:pt x="1977355" y="79442"/>
                  <a:pt x="2209208" y="25983"/>
                </a:cubicBezTo>
                <a:cubicBezTo>
                  <a:pt x="2318345" y="5936"/>
                  <a:pt x="2434532" y="-443"/>
                  <a:pt x="2548075" y="5025"/>
                </a:cubicBezTo>
                <a:close/>
                <a:moveTo>
                  <a:pt x="1184195" y="86"/>
                </a:moveTo>
                <a:cubicBezTo>
                  <a:pt x="1412849" y="2955"/>
                  <a:pt x="1621488" y="77771"/>
                  <a:pt x="1732975" y="244677"/>
                </a:cubicBezTo>
                <a:cubicBezTo>
                  <a:pt x="1866656" y="436642"/>
                  <a:pt x="1793548" y="672347"/>
                  <a:pt x="1801904" y="871602"/>
                </a:cubicBezTo>
                <a:cubicBezTo>
                  <a:pt x="1820702" y="1041698"/>
                  <a:pt x="1996160" y="1255532"/>
                  <a:pt x="1889631" y="1396469"/>
                </a:cubicBezTo>
                <a:cubicBezTo>
                  <a:pt x="1714174" y="1644320"/>
                  <a:pt x="1482324" y="1717219"/>
                  <a:pt x="1300601" y="1906754"/>
                </a:cubicBezTo>
                <a:cubicBezTo>
                  <a:pt x="1068750" y="2152178"/>
                  <a:pt x="736639" y="2754803"/>
                  <a:pt x="442124" y="2694054"/>
                </a:cubicBezTo>
                <a:cubicBezTo>
                  <a:pt x="189385" y="2609005"/>
                  <a:pt x="149697" y="2276103"/>
                  <a:pt x="78680" y="2016101"/>
                </a:cubicBezTo>
                <a:cubicBezTo>
                  <a:pt x="-50823" y="1442635"/>
                  <a:pt x="-61268" y="759824"/>
                  <a:pt x="366928" y="302996"/>
                </a:cubicBezTo>
                <a:cubicBezTo>
                  <a:pt x="563141" y="111638"/>
                  <a:pt x="890211" y="-3604"/>
                  <a:pt x="1184195" y="8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7" name="Freeform 49">
            <a:extLst>
              <a:ext uri="{FF2B5EF4-FFF2-40B4-BE49-F238E27FC236}">
                <a16:creationId xmlns:a16="http://schemas.microsoft.com/office/drawing/2014/main" id="{F5A63891-A9F0-48E9-B481-FA4930337237}"/>
              </a:ext>
            </a:extLst>
          </p:cNvPr>
          <p:cNvSpPr>
            <a:spLocks noChangeAspect="1"/>
          </p:cNvSpPr>
          <p:nvPr/>
        </p:nvSpPr>
        <p:spPr>
          <a:xfrm>
            <a:off x="3866320" y="1373426"/>
            <a:ext cx="319975" cy="319975"/>
          </a:xfrm>
          <a:custGeom>
            <a:avLst/>
            <a:gdLst>
              <a:gd name="connsiteX0" fmla="*/ 1054645 w 3259303"/>
              <a:gd name="connsiteY0" fmla="*/ 0 h 3248084"/>
              <a:gd name="connsiteX1" fmla="*/ 1469772 w 3259303"/>
              <a:gd name="connsiteY1" fmla="*/ 28049 h 3248084"/>
              <a:gd name="connsiteX2" fmla="*/ 1682945 w 3259303"/>
              <a:gd name="connsiteY2" fmla="*/ 740496 h 3248084"/>
              <a:gd name="connsiteX3" fmla="*/ 2417830 w 3259303"/>
              <a:gd name="connsiteY3" fmla="*/ 566592 h 3248084"/>
              <a:gd name="connsiteX4" fmla="*/ 3259303 w 3259303"/>
              <a:gd name="connsiteY4" fmla="*/ 1834410 h 3248084"/>
              <a:gd name="connsiteX5" fmla="*/ 2311244 w 3259303"/>
              <a:gd name="connsiteY5" fmla="*/ 3113448 h 3248084"/>
              <a:gd name="connsiteX6" fmla="*/ 622689 w 3259303"/>
              <a:gd name="connsiteY6" fmla="*/ 2670273 h 3248084"/>
              <a:gd name="connsiteX7" fmla="*/ 398297 w 3259303"/>
              <a:gd name="connsiteY7" fmla="*/ 3248084 h 3248084"/>
              <a:gd name="connsiteX8" fmla="*/ 0 w 3259303"/>
              <a:gd name="connsiteY8" fmla="*/ 3242474 h 3248084"/>
              <a:gd name="connsiteX9" fmla="*/ 218783 w 3259303"/>
              <a:gd name="connsiteY9" fmla="*/ 2333684 h 3248084"/>
              <a:gd name="connsiteX10" fmla="*/ 1593187 w 3259303"/>
              <a:gd name="connsiteY10" fmla="*/ 1997095 h 3248084"/>
              <a:gd name="connsiteX11" fmla="*/ 1250989 w 3259303"/>
              <a:gd name="connsiteY11" fmla="*/ 964889 h 3248084"/>
              <a:gd name="connsiteX12" fmla="*/ 1054645 w 3259303"/>
              <a:gd name="connsiteY12" fmla="*/ 0 h 3248084"/>
              <a:gd name="connsiteX0" fmla="*/ 1054645 w 3259303"/>
              <a:gd name="connsiteY0" fmla="*/ 0 h 3225645"/>
              <a:gd name="connsiteX1" fmla="*/ 1469772 w 3259303"/>
              <a:gd name="connsiteY1" fmla="*/ 5610 h 3225645"/>
              <a:gd name="connsiteX2" fmla="*/ 1682945 w 3259303"/>
              <a:gd name="connsiteY2" fmla="*/ 718057 h 3225645"/>
              <a:gd name="connsiteX3" fmla="*/ 2417830 w 3259303"/>
              <a:gd name="connsiteY3" fmla="*/ 544153 h 3225645"/>
              <a:gd name="connsiteX4" fmla="*/ 3259303 w 3259303"/>
              <a:gd name="connsiteY4" fmla="*/ 1811971 h 3225645"/>
              <a:gd name="connsiteX5" fmla="*/ 2311244 w 3259303"/>
              <a:gd name="connsiteY5" fmla="*/ 3091009 h 3225645"/>
              <a:gd name="connsiteX6" fmla="*/ 622689 w 3259303"/>
              <a:gd name="connsiteY6" fmla="*/ 2647834 h 3225645"/>
              <a:gd name="connsiteX7" fmla="*/ 398297 w 3259303"/>
              <a:gd name="connsiteY7" fmla="*/ 3225645 h 3225645"/>
              <a:gd name="connsiteX8" fmla="*/ 0 w 3259303"/>
              <a:gd name="connsiteY8" fmla="*/ 3220035 h 3225645"/>
              <a:gd name="connsiteX9" fmla="*/ 218783 w 3259303"/>
              <a:gd name="connsiteY9" fmla="*/ 2311245 h 3225645"/>
              <a:gd name="connsiteX10" fmla="*/ 1593187 w 3259303"/>
              <a:gd name="connsiteY10" fmla="*/ 1974656 h 3225645"/>
              <a:gd name="connsiteX11" fmla="*/ 1250989 w 3259303"/>
              <a:gd name="connsiteY11" fmla="*/ 942450 h 3225645"/>
              <a:gd name="connsiteX12" fmla="*/ 1054645 w 3259303"/>
              <a:gd name="connsiteY12" fmla="*/ 0 h 3225645"/>
              <a:gd name="connsiteX0" fmla="*/ 1054645 w 3259303"/>
              <a:gd name="connsiteY0" fmla="*/ 0 h 3242475"/>
              <a:gd name="connsiteX1" fmla="*/ 1469772 w 3259303"/>
              <a:gd name="connsiteY1" fmla="*/ 22440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54645 w 3259303"/>
              <a:gd name="connsiteY0" fmla="*/ 0 h 3242475"/>
              <a:gd name="connsiteX1" fmla="*/ 1464162 w 3259303"/>
              <a:gd name="connsiteY1" fmla="*/ 1 h 3242475"/>
              <a:gd name="connsiteX2" fmla="*/ 1682945 w 3259303"/>
              <a:gd name="connsiteY2" fmla="*/ 734887 h 3242475"/>
              <a:gd name="connsiteX3" fmla="*/ 2417830 w 3259303"/>
              <a:gd name="connsiteY3" fmla="*/ 560983 h 3242475"/>
              <a:gd name="connsiteX4" fmla="*/ 3259303 w 3259303"/>
              <a:gd name="connsiteY4" fmla="*/ 1828801 h 3242475"/>
              <a:gd name="connsiteX5" fmla="*/ 2311244 w 3259303"/>
              <a:gd name="connsiteY5" fmla="*/ 3107839 h 3242475"/>
              <a:gd name="connsiteX6" fmla="*/ 622689 w 3259303"/>
              <a:gd name="connsiteY6" fmla="*/ 2664664 h 3242475"/>
              <a:gd name="connsiteX7" fmla="*/ 398297 w 3259303"/>
              <a:gd name="connsiteY7" fmla="*/ 3242475 h 3242475"/>
              <a:gd name="connsiteX8" fmla="*/ 0 w 3259303"/>
              <a:gd name="connsiteY8" fmla="*/ 3236865 h 3242475"/>
              <a:gd name="connsiteX9" fmla="*/ 218783 w 3259303"/>
              <a:gd name="connsiteY9" fmla="*/ 2328075 h 3242475"/>
              <a:gd name="connsiteX10" fmla="*/ 1593187 w 3259303"/>
              <a:gd name="connsiteY10" fmla="*/ 1991486 h 3242475"/>
              <a:gd name="connsiteX11" fmla="*/ 1250989 w 3259303"/>
              <a:gd name="connsiteY11" fmla="*/ 959280 h 3242475"/>
              <a:gd name="connsiteX12" fmla="*/ 1054645 w 3259303"/>
              <a:gd name="connsiteY12" fmla="*/ 0 h 3242475"/>
              <a:gd name="connsiteX0" fmla="*/ 1065864 w 3259303"/>
              <a:gd name="connsiteY0" fmla="*/ 5609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5609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218783 w 3259303"/>
              <a:gd name="connsiteY9" fmla="*/ 2328074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37566 w 3259303"/>
              <a:gd name="connsiteY9" fmla="*/ 2260757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93187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65864 w 3259303"/>
              <a:gd name="connsiteY0" fmla="*/ 16828 h 3242474"/>
              <a:gd name="connsiteX1" fmla="*/ 1464162 w 3259303"/>
              <a:gd name="connsiteY1" fmla="*/ 0 h 3242474"/>
              <a:gd name="connsiteX2" fmla="*/ 1682945 w 3259303"/>
              <a:gd name="connsiteY2" fmla="*/ 734886 h 3242474"/>
              <a:gd name="connsiteX3" fmla="*/ 2417830 w 3259303"/>
              <a:gd name="connsiteY3" fmla="*/ 560982 h 3242474"/>
              <a:gd name="connsiteX4" fmla="*/ 3259303 w 3259303"/>
              <a:gd name="connsiteY4" fmla="*/ 1828800 h 3242474"/>
              <a:gd name="connsiteX5" fmla="*/ 2311244 w 3259303"/>
              <a:gd name="connsiteY5" fmla="*/ 3107838 h 3242474"/>
              <a:gd name="connsiteX6" fmla="*/ 622689 w 3259303"/>
              <a:gd name="connsiteY6" fmla="*/ 2664663 h 3242474"/>
              <a:gd name="connsiteX7" fmla="*/ 398297 w 3259303"/>
              <a:gd name="connsiteY7" fmla="*/ 3242474 h 3242474"/>
              <a:gd name="connsiteX8" fmla="*/ 0 w 3259303"/>
              <a:gd name="connsiteY8" fmla="*/ 3236864 h 3242474"/>
              <a:gd name="connsiteX9" fmla="*/ 448785 w 3259303"/>
              <a:gd name="connsiteY9" fmla="*/ 2232708 h 3242474"/>
              <a:gd name="connsiteX10" fmla="*/ 1576358 w 3259303"/>
              <a:gd name="connsiteY10" fmla="*/ 1991485 h 3242474"/>
              <a:gd name="connsiteX11" fmla="*/ 1250989 w 3259303"/>
              <a:gd name="connsiteY11" fmla="*/ 959279 h 3242474"/>
              <a:gd name="connsiteX12" fmla="*/ 1065864 w 3259303"/>
              <a:gd name="connsiteY12" fmla="*/ 16828 h 3242474"/>
              <a:gd name="connsiteX0" fmla="*/ 1004156 w 3197595"/>
              <a:gd name="connsiteY0" fmla="*/ 16828 h 3242474"/>
              <a:gd name="connsiteX1" fmla="*/ 1402454 w 3197595"/>
              <a:gd name="connsiteY1" fmla="*/ 0 h 3242474"/>
              <a:gd name="connsiteX2" fmla="*/ 1621237 w 3197595"/>
              <a:gd name="connsiteY2" fmla="*/ 734886 h 3242474"/>
              <a:gd name="connsiteX3" fmla="*/ 2356122 w 3197595"/>
              <a:gd name="connsiteY3" fmla="*/ 560982 h 3242474"/>
              <a:gd name="connsiteX4" fmla="*/ 3197595 w 3197595"/>
              <a:gd name="connsiteY4" fmla="*/ 1828800 h 3242474"/>
              <a:gd name="connsiteX5" fmla="*/ 2249536 w 3197595"/>
              <a:gd name="connsiteY5" fmla="*/ 3107838 h 3242474"/>
              <a:gd name="connsiteX6" fmla="*/ 560981 w 3197595"/>
              <a:gd name="connsiteY6" fmla="*/ 2664663 h 3242474"/>
              <a:gd name="connsiteX7" fmla="*/ 336589 w 3197595"/>
              <a:gd name="connsiteY7" fmla="*/ 3242474 h 3242474"/>
              <a:gd name="connsiteX8" fmla="*/ 0 w 3197595"/>
              <a:gd name="connsiteY8" fmla="*/ 3236864 h 3242474"/>
              <a:gd name="connsiteX9" fmla="*/ 387077 w 3197595"/>
              <a:gd name="connsiteY9" fmla="*/ 2232708 h 3242474"/>
              <a:gd name="connsiteX10" fmla="*/ 1514650 w 3197595"/>
              <a:gd name="connsiteY10" fmla="*/ 1991485 h 3242474"/>
              <a:gd name="connsiteX11" fmla="*/ 1189281 w 3197595"/>
              <a:gd name="connsiteY11" fmla="*/ 959279 h 3242474"/>
              <a:gd name="connsiteX12" fmla="*/ 1004156 w 3197595"/>
              <a:gd name="connsiteY12" fmla="*/ 16828 h 3242474"/>
              <a:gd name="connsiteX0" fmla="*/ 1011476 w 3204915"/>
              <a:gd name="connsiteY0" fmla="*/ 16828 h 3242474"/>
              <a:gd name="connsiteX1" fmla="*/ 1409774 w 3204915"/>
              <a:gd name="connsiteY1" fmla="*/ 0 h 3242474"/>
              <a:gd name="connsiteX2" fmla="*/ 1628557 w 3204915"/>
              <a:gd name="connsiteY2" fmla="*/ 734886 h 3242474"/>
              <a:gd name="connsiteX3" fmla="*/ 2363442 w 3204915"/>
              <a:gd name="connsiteY3" fmla="*/ 560982 h 3242474"/>
              <a:gd name="connsiteX4" fmla="*/ 3204915 w 3204915"/>
              <a:gd name="connsiteY4" fmla="*/ 1828800 h 3242474"/>
              <a:gd name="connsiteX5" fmla="*/ 2256856 w 3204915"/>
              <a:gd name="connsiteY5" fmla="*/ 3107838 h 3242474"/>
              <a:gd name="connsiteX6" fmla="*/ 568301 w 3204915"/>
              <a:gd name="connsiteY6" fmla="*/ 2664663 h 3242474"/>
              <a:gd name="connsiteX7" fmla="*/ 343909 w 3204915"/>
              <a:gd name="connsiteY7" fmla="*/ 3242474 h 3242474"/>
              <a:gd name="connsiteX8" fmla="*/ 7320 w 3204915"/>
              <a:gd name="connsiteY8" fmla="*/ 3236864 h 3242474"/>
              <a:gd name="connsiteX9" fmla="*/ 394397 w 3204915"/>
              <a:gd name="connsiteY9" fmla="*/ 2232708 h 3242474"/>
              <a:gd name="connsiteX10" fmla="*/ 1521970 w 3204915"/>
              <a:gd name="connsiteY10" fmla="*/ 1991485 h 3242474"/>
              <a:gd name="connsiteX11" fmla="*/ 1196601 w 3204915"/>
              <a:gd name="connsiteY11" fmla="*/ 959279 h 3242474"/>
              <a:gd name="connsiteX12" fmla="*/ 1011476 w 3204915"/>
              <a:gd name="connsiteY12" fmla="*/ 16828 h 3242474"/>
              <a:gd name="connsiteX0" fmla="*/ 1007292 w 3200731"/>
              <a:gd name="connsiteY0" fmla="*/ 16828 h 3242474"/>
              <a:gd name="connsiteX1" fmla="*/ 1405590 w 3200731"/>
              <a:gd name="connsiteY1" fmla="*/ 0 h 3242474"/>
              <a:gd name="connsiteX2" fmla="*/ 1624373 w 3200731"/>
              <a:gd name="connsiteY2" fmla="*/ 734886 h 3242474"/>
              <a:gd name="connsiteX3" fmla="*/ 2359258 w 3200731"/>
              <a:gd name="connsiteY3" fmla="*/ 560982 h 3242474"/>
              <a:gd name="connsiteX4" fmla="*/ 3200731 w 3200731"/>
              <a:gd name="connsiteY4" fmla="*/ 1828800 h 3242474"/>
              <a:gd name="connsiteX5" fmla="*/ 2252672 w 3200731"/>
              <a:gd name="connsiteY5" fmla="*/ 3107838 h 3242474"/>
              <a:gd name="connsiteX6" fmla="*/ 564117 w 3200731"/>
              <a:gd name="connsiteY6" fmla="*/ 2664663 h 3242474"/>
              <a:gd name="connsiteX7" fmla="*/ 339725 w 3200731"/>
              <a:gd name="connsiteY7" fmla="*/ 3242474 h 3242474"/>
              <a:gd name="connsiteX8" fmla="*/ 3136 w 3200731"/>
              <a:gd name="connsiteY8" fmla="*/ 3236864 h 3242474"/>
              <a:gd name="connsiteX9" fmla="*/ 390213 w 3200731"/>
              <a:gd name="connsiteY9" fmla="*/ 2232708 h 3242474"/>
              <a:gd name="connsiteX10" fmla="*/ 1517786 w 3200731"/>
              <a:gd name="connsiteY10" fmla="*/ 1991485 h 3242474"/>
              <a:gd name="connsiteX11" fmla="*/ 1192417 w 3200731"/>
              <a:gd name="connsiteY11" fmla="*/ 959279 h 3242474"/>
              <a:gd name="connsiteX12" fmla="*/ 1007292 w 3200731"/>
              <a:gd name="connsiteY12" fmla="*/ 16828 h 3242474"/>
              <a:gd name="connsiteX0" fmla="*/ 1051443 w 3244882"/>
              <a:gd name="connsiteY0" fmla="*/ 16828 h 3242474"/>
              <a:gd name="connsiteX1" fmla="*/ 1449741 w 3244882"/>
              <a:gd name="connsiteY1" fmla="*/ 0 h 3242474"/>
              <a:gd name="connsiteX2" fmla="*/ 1668524 w 3244882"/>
              <a:gd name="connsiteY2" fmla="*/ 734886 h 3242474"/>
              <a:gd name="connsiteX3" fmla="*/ 2403409 w 3244882"/>
              <a:gd name="connsiteY3" fmla="*/ 560982 h 3242474"/>
              <a:gd name="connsiteX4" fmla="*/ 3244882 w 3244882"/>
              <a:gd name="connsiteY4" fmla="*/ 1828800 h 3242474"/>
              <a:gd name="connsiteX5" fmla="*/ 2296823 w 3244882"/>
              <a:gd name="connsiteY5" fmla="*/ 3107838 h 3242474"/>
              <a:gd name="connsiteX6" fmla="*/ 608268 w 3244882"/>
              <a:gd name="connsiteY6" fmla="*/ 2664663 h 3242474"/>
              <a:gd name="connsiteX7" fmla="*/ 383876 w 3244882"/>
              <a:gd name="connsiteY7" fmla="*/ 3242474 h 3242474"/>
              <a:gd name="connsiteX8" fmla="*/ 2408 w 3244882"/>
              <a:gd name="connsiteY8" fmla="*/ 3236864 h 3242474"/>
              <a:gd name="connsiteX9" fmla="*/ 434364 w 3244882"/>
              <a:gd name="connsiteY9" fmla="*/ 2232708 h 3242474"/>
              <a:gd name="connsiteX10" fmla="*/ 1561937 w 3244882"/>
              <a:gd name="connsiteY10" fmla="*/ 1991485 h 3242474"/>
              <a:gd name="connsiteX11" fmla="*/ 1236568 w 3244882"/>
              <a:gd name="connsiteY11" fmla="*/ 959279 h 3242474"/>
              <a:gd name="connsiteX12" fmla="*/ 1051443 w 3244882"/>
              <a:gd name="connsiteY12" fmla="*/ 16828 h 3242474"/>
              <a:gd name="connsiteX0" fmla="*/ 1049313 w 3242752"/>
              <a:gd name="connsiteY0" fmla="*/ 16828 h 3242474"/>
              <a:gd name="connsiteX1" fmla="*/ 1447611 w 3242752"/>
              <a:gd name="connsiteY1" fmla="*/ 0 h 3242474"/>
              <a:gd name="connsiteX2" fmla="*/ 1666394 w 3242752"/>
              <a:gd name="connsiteY2" fmla="*/ 734886 h 3242474"/>
              <a:gd name="connsiteX3" fmla="*/ 2401279 w 3242752"/>
              <a:gd name="connsiteY3" fmla="*/ 560982 h 3242474"/>
              <a:gd name="connsiteX4" fmla="*/ 3242752 w 3242752"/>
              <a:gd name="connsiteY4" fmla="*/ 1828800 h 3242474"/>
              <a:gd name="connsiteX5" fmla="*/ 2294693 w 3242752"/>
              <a:gd name="connsiteY5" fmla="*/ 3107838 h 3242474"/>
              <a:gd name="connsiteX6" fmla="*/ 606138 w 3242752"/>
              <a:gd name="connsiteY6" fmla="*/ 2664663 h 3242474"/>
              <a:gd name="connsiteX7" fmla="*/ 381746 w 3242752"/>
              <a:gd name="connsiteY7" fmla="*/ 3242474 h 3242474"/>
              <a:gd name="connsiteX8" fmla="*/ 278 w 3242752"/>
              <a:gd name="connsiteY8" fmla="*/ 3236864 h 3242474"/>
              <a:gd name="connsiteX9" fmla="*/ 432234 w 3242752"/>
              <a:gd name="connsiteY9" fmla="*/ 2232708 h 3242474"/>
              <a:gd name="connsiteX10" fmla="*/ 1559807 w 3242752"/>
              <a:gd name="connsiteY10" fmla="*/ 1991485 h 3242474"/>
              <a:gd name="connsiteX11" fmla="*/ 1234438 w 3242752"/>
              <a:gd name="connsiteY11" fmla="*/ 959279 h 3242474"/>
              <a:gd name="connsiteX12" fmla="*/ 1049313 w 3242752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294415 w 3242474"/>
              <a:gd name="connsiteY5" fmla="*/ 3107838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242474"/>
              <a:gd name="connsiteY0" fmla="*/ 16828 h 3242474"/>
              <a:gd name="connsiteX1" fmla="*/ 1447333 w 3242474"/>
              <a:gd name="connsiteY1" fmla="*/ 0 h 3242474"/>
              <a:gd name="connsiteX2" fmla="*/ 1666116 w 3242474"/>
              <a:gd name="connsiteY2" fmla="*/ 734886 h 3242474"/>
              <a:gd name="connsiteX3" fmla="*/ 2401001 w 3242474"/>
              <a:gd name="connsiteY3" fmla="*/ 560982 h 3242474"/>
              <a:gd name="connsiteX4" fmla="*/ 3242474 w 3242474"/>
              <a:gd name="connsiteY4" fmla="*/ 1828800 h 3242474"/>
              <a:gd name="connsiteX5" fmla="*/ 2300025 w 3242474"/>
              <a:gd name="connsiteY5" fmla="*/ 3046130 h 3242474"/>
              <a:gd name="connsiteX6" fmla="*/ 605860 w 3242474"/>
              <a:gd name="connsiteY6" fmla="*/ 2664663 h 3242474"/>
              <a:gd name="connsiteX7" fmla="*/ 381468 w 3242474"/>
              <a:gd name="connsiteY7" fmla="*/ 3242474 h 3242474"/>
              <a:gd name="connsiteX8" fmla="*/ 0 w 3242474"/>
              <a:gd name="connsiteY8" fmla="*/ 3236864 h 3242474"/>
              <a:gd name="connsiteX9" fmla="*/ 431956 w 3242474"/>
              <a:gd name="connsiteY9" fmla="*/ 2232708 h 3242474"/>
              <a:gd name="connsiteX10" fmla="*/ 1559529 w 3242474"/>
              <a:gd name="connsiteY10" fmla="*/ 1991485 h 3242474"/>
              <a:gd name="connsiteX11" fmla="*/ 1234160 w 3242474"/>
              <a:gd name="connsiteY11" fmla="*/ 959279 h 3242474"/>
              <a:gd name="connsiteX12" fmla="*/ 1049035 w 3242474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186376"/>
              <a:gd name="connsiteY0" fmla="*/ 16828 h 3242474"/>
              <a:gd name="connsiteX1" fmla="*/ 1447333 w 3186376"/>
              <a:gd name="connsiteY1" fmla="*/ 0 h 3242474"/>
              <a:gd name="connsiteX2" fmla="*/ 1666116 w 3186376"/>
              <a:gd name="connsiteY2" fmla="*/ 734886 h 3242474"/>
              <a:gd name="connsiteX3" fmla="*/ 2401001 w 3186376"/>
              <a:gd name="connsiteY3" fmla="*/ 560982 h 3242474"/>
              <a:gd name="connsiteX4" fmla="*/ 3186376 w 3186376"/>
              <a:gd name="connsiteY4" fmla="*/ 1828800 h 3242474"/>
              <a:gd name="connsiteX5" fmla="*/ 2300025 w 3186376"/>
              <a:gd name="connsiteY5" fmla="*/ 3046130 h 3242474"/>
              <a:gd name="connsiteX6" fmla="*/ 605860 w 3186376"/>
              <a:gd name="connsiteY6" fmla="*/ 2664663 h 3242474"/>
              <a:gd name="connsiteX7" fmla="*/ 381468 w 3186376"/>
              <a:gd name="connsiteY7" fmla="*/ 3242474 h 3242474"/>
              <a:gd name="connsiteX8" fmla="*/ 0 w 3186376"/>
              <a:gd name="connsiteY8" fmla="*/ 3236864 h 3242474"/>
              <a:gd name="connsiteX9" fmla="*/ 431956 w 3186376"/>
              <a:gd name="connsiteY9" fmla="*/ 2232708 h 3242474"/>
              <a:gd name="connsiteX10" fmla="*/ 1559529 w 3186376"/>
              <a:gd name="connsiteY10" fmla="*/ 1991485 h 3242474"/>
              <a:gd name="connsiteX11" fmla="*/ 1234160 w 3186376"/>
              <a:gd name="connsiteY11" fmla="*/ 959279 h 3242474"/>
              <a:gd name="connsiteX12" fmla="*/ 1049035 w 318637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23190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431956 w 3203206"/>
              <a:gd name="connsiteY9" fmla="*/ 223270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431956 w 3175157"/>
              <a:gd name="connsiteY9" fmla="*/ 223270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175157"/>
              <a:gd name="connsiteY0" fmla="*/ 16828 h 3242474"/>
              <a:gd name="connsiteX1" fmla="*/ 1447333 w 3175157"/>
              <a:gd name="connsiteY1" fmla="*/ 0 h 3242474"/>
              <a:gd name="connsiteX2" fmla="*/ 1666116 w 3175157"/>
              <a:gd name="connsiteY2" fmla="*/ 734886 h 3242474"/>
              <a:gd name="connsiteX3" fmla="*/ 2401001 w 3175157"/>
              <a:gd name="connsiteY3" fmla="*/ 560982 h 3242474"/>
              <a:gd name="connsiteX4" fmla="*/ 3175157 w 3175157"/>
              <a:gd name="connsiteY4" fmla="*/ 1834409 h 3242474"/>
              <a:gd name="connsiteX5" fmla="*/ 2300025 w 3175157"/>
              <a:gd name="connsiteY5" fmla="*/ 3046130 h 3242474"/>
              <a:gd name="connsiteX6" fmla="*/ 605860 w 3175157"/>
              <a:gd name="connsiteY6" fmla="*/ 2664663 h 3242474"/>
              <a:gd name="connsiteX7" fmla="*/ 381468 w 3175157"/>
              <a:gd name="connsiteY7" fmla="*/ 3242474 h 3242474"/>
              <a:gd name="connsiteX8" fmla="*/ 0 w 3175157"/>
              <a:gd name="connsiteY8" fmla="*/ 3236864 h 3242474"/>
              <a:gd name="connsiteX9" fmla="*/ 516103 w 3175157"/>
              <a:gd name="connsiteY9" fmla="*/ 2249538 h 3242474"/>
              <a:gd name="connsiteX10" fmla="*/ 1559529 w 3175157"/>
              <a:gd name="connsiteY10" fmla="*/ 1991485 h 3242474"/>
              <a:gd name="connsiteX11" fmla="*/ 1234160 w 3175157"/>
              <a:gd name="connsiteY11" fmla="*/ 959279 h 3242474"/>
              <a:gd name="connsiteX12" fmla="*/ 1049035 w 3175157"/>
              <a:gd name="connsiteY12" fmla="*/ 16828 h 3242474"/>
              <a:gd name="connsiteX0" fmla="*/ 1049035 w 3203206"/>
              <a:gd name="connsiteY0" fmla="*/ 16828 h 3242474"/>
              <a:gd name="connsiteX1" fmla="*/ 1447333 w 3203206"/>
              <a:gd name="connsiteY1" fmla="*/ 0 h 3242474"/>
              <a:gd name="connsiteX2" fmla="*/ 1666116 w 3203206"/>
              <a:gd name="connsiteY2" fmla="*/ 734886 h 3242474"/>
              <a:gd name="connsiteX3" fmla="*/ 2401001 w 3203206"/>
              <a:gd name="connsiteY3" fmla="*/ 560982 h 3242474"/>
              <a:gd name="connsiteX4" fmla="*/ 3203206 w 3203206"/>
              <a:gd name="connsiteY4" fmla="*/ 1834409 h 3242474"/>
              <a:gd name="connsiteX5" fmla="*/ 2300025 w 3203206"/>
              <a:gd name="connsiteY5" fmla="*/ 3046130 h 3242474"/>
              <a:gd name="connsiteX6" fmla="*/ 605860 w 3203206"/>
              <a:gd name="connsiteY6" fmla="*/ 2664663 h 3242474"/>
              <a:gd name="connsiteX7" fmla="*/ 381468 w 3203206"/>
              <a:gd name="connsiteY7" fmla="*/ 3242474 h 3242474"/>
              <a:gd name="connsiteX8" fmla="*/ 0 w 3203206"/>
              <a:gd name="connsiteY8" fmla="*/ 3236864 h 3242474"/>
              <a:gd name="connsiteX9" fmla="*/ 516103 w 3203206"/>
              <a:gd name="connsiteY9" fmla="*/ 2249538 h 3242474"/>
              <a:gd name="connsiteX10" fmla="*/ 1559529 w 3203206"/>
              <a:gd name="connsiteY10" fmla="*/ 1991485 h 3242474"/>
              <a:gd name="connsiteX11" fmla="*/ 1234160 w 3203206"/>
              <a:gd name="connsiteY11" fmla="*/ 959279 h 3242474"/>
              <a:gd name="connsiteX12" fmla="*/ 1049035 w 3203206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  <a:gd name="connsiteX0" fmla="*/ 1049035 w 3203570"/>
              <a:gd name="connsiteY0" fmla="*/ 16828 h 3242474"/>
              <a:gd name="connsiteX1" fmla="*/ 1447333 w 3203570"/>
              <a:gd name="connsiteY1" fmla="*/ 0 h 3242474"/>
              <a:gd name="connsiteX2" fmla="*/ 1666116 w 3203570"/>
              <a:gd name="connsiteY2" fmla="*/ 734886 h 3242474"/>
              <a:gd name="connsiteX3" fmla="*/ 2401001 w 3203570"/>
              <a:gd name="connsiteY3" fmla="*/ 560982 h 3242474"/>
              <a:gd name="connsiteX4" fmla="*/ 3203206 w 3203570"/>
              <a:gd name="connsiteY4" fmla="*/ 1834409 h 3242474"/>
              <a:gd name="connsiteX5" fmla="*/ 2300025 w 3203570"/>
              <a:gd name="connsiteY5" fmla="*/ 3046130 h 3242474"/>
              <a:gd name="connsiteX6" fmla="*/ 605860 w 3203570"/>
              <a:gd name="connsiteY6" fmla="*/ 2664663 h 3242474"/>
              <a:gd name="connsiteX7" fmla="*/ 381468 w 3203570"/>
              <a:gd name="connsiteY7" fmla="*/ 3242474 h 3242474"/>
              <a:gd name="connsiteX8" fmla="*/ 0 w 3203570"/>
              <a:gd name="connsiteY8" fmla="*/ 3236864 h 3242474"/>
              <a:gd name="connsiteX9" fmla="*/ 516103 w 3203570"/>
              <a:gd name="connsiteY9" fmla="*/ 2249538 h 3242474"/>
              <a:gd name="connsiteX10" fmla="*/ 1559529 w 3203570"/>
              <a:gd name="connsiteY10" fmla="*/ 1991485 h 3242474"/>
              <a:gd name="connsiteX11" fmla="*/ 1234160 w 3203570"/>
              <a:gd name="connsiteY11" fmla="*/ 959279 h 3242474"/>
              <a:gd name="connsiteX12" fmla="*/ 1049035 w 3203570"/>
              <a:gd name="connsiteY12" fmla="*/ 16828 h 3242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3570" h="3242474">
                <a:moveTo>
                  <a:pt x="1049035" y="16828"/>
                </a:moveTo>
                <a:lnTo>
                  <a:pt x="1447333" y="0"/>
                </a:lnTo>
                <a:cubicBezTo>
                  <a:pt x="1441724" y="284231"/>
                  <a:pt x="1413674" y="613340"/>
                  <a:pt x="1666116" y="734886"/>
                </a:cubicBezTo>
                <a:cubicBezTo>
                  <a:pt x="1888639" y="783504"/>
                  <a:pt x="1937256" y="473095"/>
                  <a:pt x="2401001" y="560982"/>
                </a:cubicBezTo>
                <a:cubicBezTo>
                  <a:pt x="2875965" y="635779"/>
                  <a:pt x="3216295" y="1035945"/>
                  <a:pt x="3203206" y="1834409"/>
                </a:cubicBezTo>
                <a:cubicBezTo>
                  <a:pt x="3175156" y="2587994"/>
                  <a:pt x="2844177" y="2814257"/>
                  <a:pt x="2300025" y="3046130"/>
                </a:cubicBezTo>
                <a:cubicBezTo>
                  <a:pt x="1406194" y="3347190"/>
                  <a:pt x="820903" y="2705801"/>
                  <a:pt x="605860" y="2664663"/>
                </a:cubicBezTo>
                <a:cubicBezTo>
                  <a:pt x="379598" y="2621655"/>
                  <a:pt x="355288" y="2954503"/>
                  <a:pt x="381468" y="3242474"/>
                </a:cubicBezTo>
                <a:lnTo>
                  <a:pt x="0" y="3236864"/>
                </a:lnTo>
                <a:cubicBezTo>
                  <a:pt x="9350" y="2823607"/>
                  <a:pt x="-31788" y="2191567"/>
                  <a:pt x="516103" y="2249538"/>
                </a:cubicBezTo>
                <a:cubicBezTo>
                  <a:pt x="918138" y="2305637"/>
                  <a:pt x="1303347" y="2423441"/>
                  <a:pt x="1559529" y="1991485"/>
                </a:cubicBezTo>
                <a:cubicBezTo>
                  <a:pt x="1720344" y="1686686"/>
                  <a:pt x="1701645" y="1337006"/>
                  <a:pt x="1234160" y="959279"/>
                </a:cubicBezTo>
                <a:cubicBezTo>
                  <a:pt x="1155622" y="891961"/>
                  <a:pt x="981717" y="516102"/>
                  <a:pt x="1049035" y="1682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8" name="Freeform 50">
            <a:extLst>
              <a:ext uri="{FF2B5EF4-FFF2-40B4-BE49-F238E27FC236}">
                <a16:creationId xmlns:a16="http://schemas.microsoft.com/office/drawing/2014/main" id="{176D7F6C-CD9F-4894-A03B-27EF8904C6B3}"/>
              </a:ext>
            </a:extLst>
          </p:cNvPr>
          <p:cNvSpPr>
            <a:spLocks noChangeAspect="1"/>
          </p:cNvSpPr>
          <p:nvPr/>
        </p:nvSpPr>
        <p:spPr>
          <a:xfrm>
            <a:off x="3268750" y="1381413"/>
            <a:ext cx="360000" cy="304000"/>
          </a:xfrm>
          <a:custGeom>
            <a:avLst/>
            <a:gdLst/>
            <a:ahLst/>
            <a:cxnLst/>
            <a:rect l="l" t="t" r="r" b="b"/>
            <a:pathLst>
              <a:path w="3213653" h="2719059">
                <a:moveTo>
                  <a:pt x="1378151" y="1333546"/>
                </a:moveTo>
                <a:cubicBezTo>
                  <a:pt x="1319627" y="1375402"/>
                  <a:pt x="1250513" y="1400241"/>
                  <a:pt x="1177640" y="1404742"/>
                </a:cubicBezTo>
                <a:cubicBezTo>
                  <a:pt x="1183273" y="1421668"/>
                  <a:pt x="1185388" y="1439329"/>
                  <a:pt x="1185029" y="1457608"/>
                </a:cubicBezTo>
                <a:lnTo>
                  <a:pt x="1182201" y="1517198"/>
                </a:lnTo>
                <a:cubicBezTo>
                  <a:pt x="1256472" y="1514781"/>
                  <a:pt x="1326341" y="1484168"/>
                  <a:pt x="1378151" y="1432005"/>
                </a:cubicBezTo>
                <a:close/>
                <a:moveTo>
                  <a:pt x="1765736" y="0"/>
                </a:moveTo>
                <a:cubicBezTo>
                  <a:pt x="1820598" y="0"/>
                  <a:pt x="1865072" y="44474"/>
                  <a:pt x="1865072" y="99336"/>
                </a:cubicBezTo>
                <a:lnTo>
                  <a:pt x="1865072" y="1145199"/>
                </a:lnTo>
                <a:cubicBezTo>
                  <a:pt x="1927584" y="1198906"/>
                  <a:pt x="2002197" y="1234373"/>
                  <a:pt x="2081262" y="1252128"/>
                </a:cubicBezTo>
                <a:cubicBezTo>
                  <a:pt x="2096727" y="1219747"/>
                  <a:pt x="2112543" y="1186289"/>
                  <a:pt x="2123992" y="1149920"/>
                </a:cubicBezTo>
                <a:cubicBezTo>
                  <a:pt x="1899600" y="1041464"/>
                  <a:pt x="1832282" y="585198"/>
                  <a:pt x="1933258" y="437473"/>
                </a:cubicBezTo>
                <a:cubicBezTo>
                  <a:pt x="2028156" y="327848"/>
                  <a:pt x="2131647" y="265468"/>
                  <a:pt x="2345195" y="261608"/>
                </a:cubicBezTo>
                <a:cubicBezTo>
                  <a:pt x="2375702" y="261056"/>
                  <a:pt x="2408455" y="261699"/>
                  <a:pt x="2443750" y="263569"/>
                </a:cubicBezTo>
                <a:cubicBezTo>
                  <a:pt x="2954244" y="291618"/>
                  <a:pt x="3189856" y="886259"/>
                  <a:pt x="3206686" y="1323824"/>
                </a:cubicBezTo>
                <a:cubicBezTo>
                  <a:pt x="3247823" y="2015701"/>
                  <a:pt x="3103839" y="2270013"/>
                  <a:pt x="2853267" y="2462617"/>
                </a:cubicBezTo>
                <a:cubicBezTo>
                  <a:pt x="2511068" y="2735627"/>
                  <a:pt x="2157650" y="2470097"/>
                  <a:pt x="2084722" y="2170906"/>
                </a:cubicBezTo>
                <a:cubicBezTo>
                  <a:pt x="2058544" y="2038140"/>
                  <a:pt x="2127730" y="1922204"/>
                  <a:pt x="2202528" y="1800658"/>
                </a:cubicBezTo>
                <a:lnTo>
                  <a:pt x="2143866" y="1730900"/>
                </a:lnTo>
                <a:cubicBezTo>
                  <a:pt x="2096151" y="1741682"/>
                  <a:pt x="2046910" y="1746675"/>
                  <a:pt x="1997032" y="1746402"/>
                </a:cubicBezTo>
                <a:lnTo>
                  <a:pt x="1887189" y="1736891"/>
                </a:lnTo>
                <a:lnTo>
                  <a:pt x="1887189" y="2619722"/>
                </a:lnTo>
                <a:cubicBezTo>
                  <a:pt x="1887189" y="2674584"/>
                  <a:pt x="1842715" y="2719058"/>
                  <a:pt x="1787853" y="2719058"/>
                </a:cubicBezTo>
                <a:cubicBezTo>
                  <a:pt x="1732991" y="2719058"/>
                  <a:pt x="1688517" y="2674584"/>
                  <a:pt x="1688517" y="2619722"/>
                </a:cubicBezTo>
                <a:lnTo>
                  <a:pt x="1688517" y="1730093"/>
                </a:lnTo>
                <a:cubicBezTo>
                  <a:pt x="1688517" y="1710960"/>
                  <a:pt x="1693926" y="1693091"/>
                  <a:pt x="1704798" y="1678857"/>
                </a:cubicBezTo>
                <a:cubicBezTo>
                  <a:pt x="1659024" y="1659660"/>
                  <a:pt x="1616387" y="1633873"/>
                  <a:pt x="1576823" y="1603655"/>
                </a:cubicBezTo>
                <a:lnTo>
                  <a:pt x="1576823" y="2619723"/>
                </a:lnTo>
                <a:cubicBezTo>
                  <a:pt x="1576823" y="2674585"/>
                  <a:pt x="1532349" y="2719059"/>
                  <a:pt x="1477487" y="2719059"/>
                </a:cubicBezTo>
                <a:cubicBezTo>
                  <a:pt x="1422625" y="2719059"/>
                  <a:pt x="1378151" y="2674585"/>
                  <a:pt x="1378151" y="2619723"/>
                </a:cubicBezTo>
                <a:lnTo>
                  <a:pt x="1378151" y="1615564"/>
                </a:lnTo>
                <a:cubicBezTo>
                  <a:pt x="1313743" y="1650180"/>
                  <a:pt x="1240907" y="1668612"/>
                  <a:pt x="1165758" y="1668570"/>
                </a:cubicBezTo>
                <a:lnTo>
                  <a:pt x="1143358" y="1665899"/>
                </a:lnTo>
                <a:cubicBezTo>
                  <a:pt x="1108602" y="1733381"/>
                  <a:pt x="1056017" y="1769960"/>
                  <a:pt x="1011125" y="1833465"/>
                </a:cubicBezTo>
                <a:cubicBezTo>
                  <a:pt x="1085923" y="1955011"/>
                  <a:pt x="1155109" y="2070947"/>
                  <a:pt x="1128931" y="2203713"/>
                </a:cubicBezTo>
                <a:cubicBezTo>
                  <a:pt x="1056003" y="2502904"/>
                  <a:pt x="702585" y="2768434"/>
                  <a:pt x="360386" y="2495424"/>
                </a:cubicBezTo>
                <a:cubicBezTo>
                  <a:pt x="109814" y="2302820"/>
                  <a:pt x="-34170" y="2048508"/>
                  <a:pt x="6967" y="1356631"/>
                </a:cubicBezTo>
                <a:cubicBezTo>
                  <a:pt x="23797" y="919066"/>
                  <a:pt x="259409" y="324425"/>
                  <a:pt x="769903" y="296376"/>
                </a:cubicBezTo>
                <a:cubicBezTo>
                  <a:pt x="805198" y="294506"/>
                  <a:pt x="837951" y="293863"/>
                  <a:pt x="868458" y="294415"/>
                </a:cubicBezTo>
                <a:cubicBezTo>
                  <a:pt x="1082006" y="298276"/>
                  <a:pt x="1185497" y="360655"/>
                  <a:pt x="1280395" y="470280"/>
                </a:cubicBezTo>
                <a:cubicBezTo>
                  <a:pt x="1381371" y="618005"/>
                  <a:pt x="1314053" y="1074271"/>
                  <a:pt x="1089661" y="1182727"/>
                </a:cubicBezTo>
                <a:cubicBezTo>
                  <a:pt x="1098183" y="1209798"/>
                  <a:pt x="1109125" y="1235256"/>
                  <a:pt x="1120578" y="1259840"/>
                </a:cubicBezTo>
                <a:cubicBezTo>
                  <a:pt x="1123656" y="1260899"/>
                  <a:pt x="1126770" y="1260948"/>
                  <a:pt x="1129891" y="1260950"/>
                </a:cubicBezTo>
                <a:cubicBezTo>
                  <a:pt x="1227949" y="1261006"/>
                  <a:pt x="1320161" y="1214330"/>
                  <a:pt x="1378151" y="1135267"/>
                </a:cubicBezTo>
                <a:lnTo>
                  <a:pt x="1378151" y="118395"/>
                </a:lnTo>
                <a:cubicBezTo>
                  <a:pt x="1378151" y="63533"/>
                  <a:pt x="1422625" y="19059"/>
                  <a:pt x="1477487" y="19059"/>
                </a:cubicBezTo>
                <a:cubicBezTo>
                  <a:pt x="1532349" y="19059"/>
                  <a:pt x="1576823" y="63533"/>
                  <a:pt x="1576823" y="118395"/>
                </a:cubicBezTo>
                <a:lnTo>
                  <a:pt x="1576823" y="1413063"/>
                </a:lnTo>
                <a:cubicBezTo>
                  <a:pt x="1680597" y="1536757"/>
                  <a:pt x="1834575" y="1607590"/>
                  <a:pt x="1997786" y="1608484"/>
                </a:cubicBezTo>
                <a:lnTo>
                  <a:pt x="2057480" y="1605248"/>
                </a:lnTo>
                <a:cubicBezTo>
                  <a:pt x="2038910" y="1561698"/>
                  <a:pt x="2027992" y="1505121"/>
                  <a:pt x="2028624" y="1424801"/>
                </a:cubicBezTo>
                <a:lnTo>
                  <a:pt x="2034537" y="1382501"/>
                </a:lnTo>
                <a:cubicBezTo>
                  <a:pt x="1972012" y="1367348"/>
                  <a:pt x="1912047" y="1342676"/>
                  <a:pt x="1856155" y="1310037"/>
                </a:cubicBezTo>
                <a:cubicBezTo>
                  <a:pt x="1840993" y="1344880"/>
                  <a:pt x="1806188" y="1369059"/>
                  <a:pt x="1765736" y="1369059"/>
                </a:cubicBezTo>
                <a:cubicBezTo>
                  <a:pt x="1710874" y="1369059"/>
                  <a:pt x="1666400" y="1324585"/>
                  <a:pt x="1666400" y="1269723"/>
                </a:cubicBezTo>
                <a:lnTo>
                  <a:pt x="1666400" y="99336"/>
                </a:lnTo>
                <a:cubicBezTo>
                  <a:pt x="1666400" y="44474"/>
                  <a:pt x="1710874" y="0"/>
                  <a:pt x="17657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9" name="Teardrop 9">
            <a:extLst>
              <a:ext uri="{FF2B5EF4-FFF2-40B4-BE49-F238E27FC236}">
                <a16:creationId xmlns:a16="http://schemas.microsoft.com/office/drawing/2014/main" id="{CD10AC96-B602-4FCB-8594-0073FE93C383}"/>
              </a:ext>
            </a:extLst>
          </p:cNvPr>
          <p:cNvSpPr>
            <a:spLocks noChangeAspect="1"/>
          </p:cNvSpPr>
          <p:nvPr/>
        </p:nvSpPr>
        <p:spPr>
          <a:xfrm rot="18900000">
            <a:off x="4440707" y="2076781"/>
            <a:ext cx="348493" cy="297430"/>
          </a:xfrm>
          <a:custGeom>
            <a:avLst/>
            <a:gdLst/>
            <a:ahLst/>
            <a:cxnLst/>
            <a:rect l="l" t="t" r="r" b="b"/>
            <a:pathLst>
              <a:path w="3552042" h="3031575">
                <a:moveTo>
                  <a:pt x="1499560" y="1284945"/>
                </a:moveTo>
                <a:lnTo>
                  <a:pt x="1272419" y="1057805"/>
                </a:lnTo>
                <a:lnTo>
                  <a:pt x="1054631" y="1275593"/>
                </a:lnTo>
                <a:lnTo>
                  <a:pt x="836843" y="1057805"/>
                </a:lnTo>
                <a:lnTo>
                  <a:pt x="609703" y="1284945"/>
                </a:lnTo>
                <a:lnTo>
                  <a:pt x="827491" y="1502733"/>
                </a:lnTo>
                <a:lnTo>
                  <a:pt x="609703" y="1720522"/>
                </a:lnTo>
                <a:lnTo>
                  <a:pt x="836843" y="1947662"/>
                </a:lnTo>
                <a:lnTo>
                  <a:pt x="1054631" y="1729874"/>
                </a:lnTo>
                <a:lnTo>
                  <a:pt x="1272419" y="1947662"/>
                </a:lnTo>
                <a:lnTo>
                  <a:pt x="1499560" y="1720522"/>
                </a:lnTo>
                <a:lnTo>
                  <a:pt x="1281771" y="1502733"/>
                </a:lnTo>
                <a:close/>
                <a:moveTo>
                  <a:pt x="3552042" y="1021270"/>
                </a:moveTo>
                <a:cubicBezTo>
                  <a:pt x="3346428" y="1488389"/>
                  <a:pt x="3240687" y="1885112"/>
                  <a:pt x="3146822" y="2229032"/>
                </a:cubicBezTo>
                <a:cubicBezTo>
                  <a:pt x="3047091" y="2666397"/>
                  <a:pt x="2787512" y="3031575"/>
                  <a:pt x="2344279" y="3031575"/>
                </a:cubicBezTo>
                <a:cubicBezTo>
                  <a:pt x="1991740" y="3031575"/>
                  <a:pt x="1692293" y="2804263"/>
                  <a:pt x="1587926" y="2487045"/>
                </a:cubicBezTo>
                <a:cubicBezTo>
                  <a:pt x="1859795" y="2308350"/>
                  <a:pt x="2033031" y="1980125"/>
                  <a:pt x="2117061" y="1611614"/>
                </a:cubicBezTo>
                <a:cubicBezTo>
                  <a:pt x="2127904" y="1571883"/>
                  <a:pt x="2138872" y="1531598"/>
                  <a:pt x="2150086" y="1490753"/>
                </a:cubicBezTo>
                <a:cubicBezTo>
                  <a:pt x="2212338" y="1465032"/>
                  <a:pt x="2277652" y="1444164"/>
                  <a:pt x="2344279" y="1426490"/>
                </a:cubicBezTo>
                <a:cubicBezTo>
                  <a:pt x="2764465" y="1315024"/>
                  <a:pt x="3073190" y="1226884"/>
                  <a:pt x="3552042" y="1021270"/>
                </a:cubicBezTo>
                <a:close/>
                <a:moveTo>
                  <a:pt x="2557365" y="0"/>
                </a:moveTo>
                <a:cubicBezTo>
                  <a:pt x="2295797" y="594236"/>
                  <a:pt x="2161281" y="1098917"/>
                  <a:pt x="2041873" y="1536428"/>
                </a:cubicBezTo>
                <a:cubicBezTo>
                  <a:pt x="1915003" y="2092812"/>
                  <a:pt x="1584785" y="2557364"/>
                  <a:pt x="1020937" y="2557364"/>
                </a:cubicBezTo>
                <a:cubicBezTo>
                  <a:pt x="457089" y="2557364"/>
                  <a:pt x="0" y="2100276"/>
                  <a:pt x="0" y="1536428"/>
                </a:cubicBezTo>
                <a:cubicBezTo>
                  <a:pt x="0" y="972580"/>
                  <a:pt x="475939" y="660066"/>
                  <a:pt x="1020937" y="515492"/>
                </a:cubicBezTo>
                <a:cubicBezTo>
                  <a:pt x="1555467" y="373694"/>
                  <a:pt x="1948204" y="261568"/>
                  <a:pt x="25573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Freeform 97">
            <a:extLst>
              <a:ext uri="{FF2B5EF4-FFF2-40B4-BE49-F238E27FC236}">
                <a16:creationId xmlns:a16="http://schemas.microsoft.com/office/drawing/2014/main" id="{9FDA12BB-06C6-44EF-A10F-D6E0C17A8E17}"/>
              </a:ext>
            </a:extLst>
          </p:cNvPr>
          <p:cNvSpPr>
            <a:spLocks noChangeAspect="1"/>
          </p:cNvSpPr>
          <p:nvPr/>
        </p:nvSpPr>
        <p:spPr>
          <a:xfrm>
            <a:off x="4929973" y="1376236"/>
            <a:ext cx="420675" cy="314355"/>
          </a:xfrm>
          <a:custGeom>
            <a:avLst/>
            <a:gdLst/>
            <a:ahLst/>
            <a:cxnLst/>
            <a:rect l="l" t="t" r="r" b="b"/>
            <a:pathLst>
              <a:path w="3246245" h="2425805">
                <a:moveTo>
                  <a:pt x="2545666" y="706851"/>
                </a:moveTo>
                <a:cubicBezTo>
                  <a:pt x="2704742" y="706851"/>
                  <a:pt x="2833698" y="835807"/>
                  <a:pt x="2833698" y="994883"/>
                </a:cubicBezTo>
                <a:cubicBezTo>
                  <a:pt x="2833698" y="1153959"/>
                  <a:pt x="2704742" y="1282915"/>
                  <a:pt x="2545666" y="1282915"/>
                </a:cubicBezTo>
                <a:cubicBezTo>
                  <a:pt x="2386590" y="1282915"/>
                  <a:pt x="2257634" y="1153959"/>
                  <a:pt x="2257634" y="994883"/>
                </a:cubicBezTo>
                <a:cubicBezTo>
                  <a:pt x="2257634" y="835807"/>
                  <a:pt x="2386590" y="706851"/>
                  <a:pt x="2545666" y="706851"/>
                </a:cubicBezTo>
                <a:close/>
                <a:moveTo>
                  <a:pt x="700580" y="706851"/>
                </a:moveTo>
                <a:cubicBezTo>
                  <a:pt x="859656" y="706851"/>
                  <a:pt x="988612" y="835807"/>
                  <a:pt x="988612" y="994883"/>
                </a:cubicBezTo>
                <a:cubicBezTo>
                  <a:pt x="988612" y="1153959"/>
                  <a:pt x="859656" y="1282915"/>
                  <a:pt x="700580" y="1282915"/>
                </a:cubicBezTo>
                <a:cubicBezTo>
                  <a:pt x="541504" y="1282915"/>
                  <a:pt x="412548" y="1153959"/>
                  <a:pt x="412548" y="994883"/>
                </a:cubicBezTo>
                <a:cubicBezTo>
                  <a:pt x="412548" y="835807"/>
                  <a:pt x="541504" y="706851"/>
                  <a:pt x="700580" y="706851"/>
                </a:cubicBezTo>
                <a:close/>
                <a:moveTo>
                  <a:pt x="1619971" y="0"/>
                </a:moveTo>
                <a:cubicBezTo>
                  <a:pt x="1621025" y="5"/>
                  <a:pt x="1622076" y="12"/>
                  <a:pt x="1623123" y="141"/>
                </a:cubicBezTo>
                <a:cubicBezTo>
                  <a:pt x="1624170" y="12"/>
                  <a:pt x="1625221" y="5"/>
                  <a:pt x="1626275" y="0"/>
                </a:cubicBezTo>
                <a:lnTo>
                  <a:pt x="1626274" y="282"/>
                </a:lnTo>
                <a:cubicBezTo>
                  <a:pt x="1966825" y="4283"/>
                  <a:pt x="1974816" y="220494"/>
                  <a:pt x="2177568" y="171426"/>
                </a:cubicBezTo>
                <a:cubicBezTo>
                  <a:pt x="2600959" y="50212"/>
                  <a:pt x="2963165" y="85364"/>
                  <a:pt x="3172404" y="310875"/>
                </a:cubicBezTo>
                <a:cubicBezTo>
                  <a:pt x="3300075" y="473051"/>
                  <a:pt x="3301971" y="794993"/>
                  <a:pt x="2851767" y="1164523"/>
                </a:cubicBezTo>
                <a:cubicBezTo>
                  <a:pt x="2918303" y="1029844"/>
                  <a:pt x="2927052" y="857771"/>
                  <a:pt x="2799829" y="746887"/>
                </a:cubicBezTo>
                <a:cubicBezTo>
                  <a:pt x="3115459" y="786295"/>
                  <a:pt x="3165949" y="533368"/>
                  <a:pt x="3049873" y="419809"/>
                </a:cubicBezTo>
                <a:cubicBezTo>
                  <a:pt x="2811516" y="207658"/>
                  <a:pt x="2338612" y="298041"/>
                  <a:pt x="2253222" y="493802"/>
                </a:cubicBezTo>
                <a:cubicBezTo>
                  <a:pt x="2139861" y="783555"/>
                  <a:pt x="2165869" y="1185485"/>
                  <a:pt x="2076302" y="1369861"/>
                </a:cubicBezTo>
                <a:cubicBezTo>
                  <a:pt x="1906668" y="1634081"/>
                  <a:pt x="1716639" y="1881305"/>
                  <a:pt x="1713569" y="2080938"/>
                </a:cubicBezTo>
                <a:cubicBezTo>
                  <a:pt x="1706472" y="2158984"/>
                  <a:pt x="1709123" y="2405980"/>
                  <a:pt x="1625847" y="2423204"/>
                </a:cubicBezTo>
                <a:cubicBezTo>
                  <a:pt x="1625847" y="2424071"/>
                  <a:pt x="1625843" y="2424938"/>
                  <a:pt x="1625839" y="2425805"/>
                </a:cubicBezTo>
                <a:lnTo>
                  <a:pt x="1623123" y="2424507"/>
                </a:lnTo>
                <a:lnTo>
                  <a:pt x="1620407" y="2425805"/>
                </a:lnTo>
                <a:cubicBezTo>
                  <a:pt x="1620403" y="2424938"/>
                  <a:pt x="1620399" y="2424071"/>
                  <a:pt x="1620399" y="2423204"/>
                </a:cubicBezTo>
                <a:cubicBezTo>
                  <a:pt x="1537123" y="2405980"/>
                  <a:pt x="1539774" y="2158984"/>
                  <a:pt x="1532677" y="2080938"/>
                </a:cubicBezTo>
                <a:cubicBezTo>
                  <a:pt x="1529607" y="1881305"/>
                  <a:pt x="1339578" y="1634081"/>
                  <a:pt x="1169944" y="1369861"/>
                </a:cubicBezTo>
                <a:cubicBezTo>
                  <a:pt x="1080377" y="1185485"/>
                  <a:pt x="1106385" y="783555"/>
                  <a:pt x="993024" y="493802"/>
                </a:cubicBezTo>
                <a:cubicBezTo>
                  <a:pt x="907634" y="298041"/>
                  <a:pt x="434730" y="207658"/>
                  <a:pt x="196373" y="419809"/>
                </a:cubicBezTo>
                <a:cubicBezTo>
                  <a:pt x="80297" y="533368"/>
                  <a:pt x="130787" y="786295"/>
                  <a:pt x="446417" y="746887"/>
                </a:cubicBezTo>
                <a:cubicBezTo>
                  <a:pt x="319194" y="857771"/>
                  <a:pt x="327943" y="1029844"/>
                  <a:pt x="394479" y="1164523"/>
                </a:cubicBezTo>
                <a:cubicBezTo>
                  <a:pt x="-55725" y="794993"/>
                  <a:pt x="-53829" y="473051"/>
                  <a:pt x="73842" y="310875"/>
                </a:cubicBezTo>
                <a:cubicBezTo>
                  <a:pt x="283081" y="85364"/>
                  <a:pt x="645287" y="50212"/>
                  <a:pt x="1068678" y="171426"/>
                </a:cubicBezTo>
                <a:cubicBezTo>
                  <a:pt x="1271430" y="220494"/>
                  <a:pt x="1279421" y="4283"/>
                  <a:pt x="1619972" y="2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Donut 22">
            <a:extLst>
              <a:ext uri="{FF2B5EF4-FFF2-40B4-BE49-F238E27FC236}">
                <a16:creationId xmlns:a16="http://schemas.microsoft.com/office/drawing/2014/main" id="{D1C318CF-7A10-40B6-A5AA-12501593F22A}"/>
              </a:ext>
            </a:extLst>
          </p:cNvPr>
          <p:cNvSpPr>
            <a:spLocks noChangeAspect="1"/>
          </p:cNvSpPr>
          <p:nvPr/>
        </p:nvSpPr>
        <p:spPr>
          <a:xfrm>
            <a:off x="6096395" y="1441217"/>
            <a:ext cx="360000" cy="184392"/>
          </a:xfrm>
          <a:custGeom>
            <a:avLst/>
            <a:gdLst/>
            <a:ahLst/>
            <a:cxnLst/>
            <a:rect l="l" t="t" r="r" b="b"/>
            <a:pathLst>
              <a:path w="3372524" h="1727404">
                <a:moveTo>
                  <a:pt x="1758003" y="666958"/>
                </a:moveTo>
                <a:cubicBezTo>
                  <a:pt x="1703684" y="666958"/>
                  <a:pt x="1659649" y="710993"/>
                  <a:pt x="1659649" y="765312"/>
                </a:cubicBezTo>
                <a:cubicBezTo>
                  <a:pt x="1659649" y="819631"/>
                  <a:pt x="1703684" y="863666"/>
                  <a:pt x="1758003" y="863666"/>
                </a:cubicBezTo>
                <a:cubicBezTo>
                  <a:pt x="1812322" y="863666"/>
                  <a:pt x="1856357" y="819631"/>
                  <a:pt x="1856357" y="765312"/>
                </a:cubicBezTo>
                <a:cubicBezTo>
                  <a:pt x="1856357" y="710993"/>
                  <a:pt x="1812322" y="666958"/>
                  <a:pt x="1758003" y="666958"/>
                </a:cubicBezTo>
                <a:close/>
                <a:moveTo>
                  <a:pt x="1686261" y="586208"/>
                </a:moveTo>
                <a:cubicBezTo>
                  <a:pt x="1849880" y="586208"/>
                  <a:pt x="1982519" y="718847"/>
                  <a:pt x="1982519" y="882466"/>
                </a:cubicBezTo>
                <a:cubicBezTo>
                  <a:pt x="1982519" y="1046085"/>
                  <a:pt x="1849880" y="1178724"/>
                  <a:pt x="1686261" y="1178724"/>
                </a:cubicBezTo>
                <a:cubicBezTo>
                  <a:pt x="1522642" y="1178724"/>
                  <a:pt x="1390003" y="1046085"/>
                  <a:pt x="1390003" y="882466"/>
                </a:cubicBezTo>
                <a:cubicBezTo>
                  <a:pt x="1390003" y="718847"/>
                  <a:pt x="1522642" y="586208"/>
                  <a:pt x="1686261" y="586208"/>
                </a:cubicBezTo>
                <a:close/>
                <a:moveTo>
                  <a:pt x="1686262" y="448985"/>
                </a:moveTo>
                <a:cubicBezTo>
                  <a:pt x="1446857" y="448985"/>
                  <a:pt x="1252780" y="643062"/>
                  <a:pt x="1252780" y="882467"/>
                </a:cubicBezTo>
                <a:cubicBezTo>
                  <a:pt x="1252780" y="1121872"/>
                  <a:pt x="1446857" y="1315949"/>
                  <a:pt x="1686262" y="1315949"/>
                </a:cubicBezTo>
                <a:cubicBezTo>
                  <a:pt x="1925667" y="1315949"/>
                  <a:pt x="2119744" y="1121872"/>
                  <a:pt x="2119744" y="882467"/>
                </a:cubicBezTo>
                <a:cubicBezTo>
                  <a:pt x="2119744" y="643062"/>
                  <a:pt x="1925667" y="448985"/>
                  <a:pt x="1686262" y="448985"/>
                </a:cubicBezTo>
                <a:close/>
                <a:moveTo>
                  <a:pt x="1893261" y="271274"/>
                </a:moveTo>
                <a:cubicBezTo>
                  <a:pt x="2150128" y="355123"/>
                  <a:pt x="2334334" y="597283"/>
                  <a:pt x="2334334" y="882467"/>
                </a:cubicBezTo>
                <a:cubicBezTo>
                  <a:pt x="2334334" y="1103921"/>
                  <a:pt x="2223259" y="1299432"/>
                  <a:pt x="2053457" y="1415856"/>
                </a:cubicBezTo>
                <a:cubicBezTo>
                  <a:pt x="2494577" y="1286853"/>
                  <a:pt x="2931337" y="1005905"/>
                  <a:pt x="2940842" y="882353"/>
                </a:cubicBezTo>
                <a:lnTo>
                  <a:pt x="2946401" y="882364"/>
                </a:lnTo>
                <a:lnTo>
                  <a:pt x="2943679" y="877137"/>
                </a:lnTo>
                <a:lnTo>
                  <a:pt x="2946401" y="872130"/>
                </a:lnTo>
                <a:lnTo>
                  <a:pt x="2941077" y="872141"/>
                </a:lnTo>
                <a:cubicBezTo>
                  <a:pt x="2875996" y="732702"/>
                  <a:pt x="2369865" y="377972"/>
                  <a:pt x="1893261" y="271274"/>
                </a:cubicBezTo>
                <a:close/>
                <a:moveTo>
                  <a:pt x="1525754" y="256843"/>
                </a:moveTo>
                <a:cubicBezTo>
                  <a:pt x="984953" y="339274"/>
                  <a:pt x="426123" y="752145"/>
                  <a:pt x="426123" y="877021"/>
                </a:cubicBezTo>
                <a:lnTo>
                  <a:pt x="426123" y="877247"/>
                </a:lnTo>
                <a:cubicBezTo>
                  <a:pt x="439083" y="984175"/>
                  <a:pt x="877625" y="1311577"/>
                  <a:pt x="1355183" y="1436828"/>
                </a:cubicBezTo>
                <a:cubicBezTo>
                  <a:pt x="1164798" y="1325758"/>
                  <a:pt x="1038190" y="1118898"/>
                  <a:pt x="1038190" y="882467"/>
                </a:cubicBezTo>
                <a:cubicBezTo>
                  <a:pt x="1038190" y="580157"/>
                  <a:pt x="1245184" y="326193"/>
                  <a:pt x="1525754" y="256843"/>
                </a:cubicBezTo>
                <a:close/>
                <a:moveTo>
                  <a:pt x="1682713" y="0"/>
                </a:moveTo>
                <a:cubicBezTo>
                  <a:pt x="2385858" y="36225"/>
                  <a:pt x="3265322" y="653066"/>
                  <a:pt x="3365400" y="875412"/>
                </a:cubicBezTo>
                <a:lnTo>
                  <a:pt x="3372524" y="875397"/>
                </a:lnTo>
                <a:lnTo>
                  <a:pt x="3368881" y="882344"/>
                </a:lnTo>
                <a:lnTo>
                  <a:pt x="3372524" y="889597"/>
                </a:lnTo>
                <a:lnTo>
                  <a:pt x="3365086" y="889581"/>
                </a:lnTo>
                <a:cubicBezTo>
                  <a:pt x="3348713" y="1110249"/>
                  <a:pt x="2385134" y="1692746"/>
                  <a:pt x="1682713" y="1727404"/>
                </a:cubicBezTo>
                <a:cubicBezTo>
                  <a:pt x="901706" y="1708470"/>
                  <a:pt x="21301" y="1064732"/>
                  <a:pt x="0" y="882497"/>
                </a:cubicBezTo>
                <a:lnTo>
                  <a:pt x="0" y="882184"/>
                </a:lnTo>
                <a:cubicBezTo>
                  <a:pt x="0" y="691908"/>
                  <a:pt x="901706" y="19770"/>
                  <a:pt x="168271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2" name="Freeform 99">
            <a:extLst>
              <a:ext uri="{FF2B5EF4-FFF2-40B4-BE49-F238E27FC236}">
                <a16:creationId xmlns:a16="http://schemas.microsoft.com/office/drawing/2014/main" id="{EA41E933-5D59-4190-A379-0E0C6353C981}"/>
              </a:ext>
            </a:extLst>
          </p:cNvPr>
          <p:cNvSpPr>
            <a:spLocks noChangeAspect="1"/>
          </p:cNvSpPr>
          <p:nvPr/>
        </p:nvSpPr>
        <p:spPr>
          <a:xfrm>
            <a:off x="4482872" y="1368148"/>
            <a:ext cx="264162" cy="330530"/>
          </a:xfrm>
          <a:custGeom>
            <a:avLst/>
            <a:gdLst/>
            <a:ahLst/>
            <a:cxnLst/>
            <a:rect l="l" t="t" r="r" b="b"/>
            <a:pathLst>
              <a:path w="2427821" h="3249943">
                <a:moveTo>
                  <a:pt x="1783445" y="477276"/>
                </a:moveTo>
                <a:cubicBezTo>
                  <a:pt x="1867295" y="479049"/>
                  <a:pt x="1940306" y="495815"/>
                  <a:pt x="1995323" y="528655"/>
                </a:cubicBezTo>
                <a:cubicBezTo>
                  <a:pt x="2375187" y="892595"/>
                  <a:pt x="1478983" y="963108"/>
                  <a:pt x="1620010" y="1047270"/>
                </a:cubicBezTo>
                <a:cubicBezTo>
                  <a:pt x="1920260" y="1267909"/>
                  <a:pt x="2179568" y="1563610"/>
                  <a:pt x="2275102" y="1879783"/>
                </a:cubicBezTo>
                <a:cubicBezTo>
                  <a:pt x="2386559" y="2264195"/>
                  <a:pt x="2620845" y="2969329"/>
                  <a:pt x="2118153" y="3196792"/>
                </a:cubicBezTo>
                <a:cubicBezTo>
                  <a:pt x="862559" y="3474297"/>
                  <a:pt x="146052" y="2612212"/>
                  <a:pt x="9574" y="1838839"/>
                </a:cubicBezTo>
                <a:cubicBezTo>
                  <a:pt x="-38192" y="1613652"/>
                  <a:pt x="98284" y="1313401"/>
                  <a:pt x="296177" y="1170100"/>
                </a:cubicBezTo>
                <a:cubicBezTo>
                  <a:pt x="391711" y="1081390"/>
                  <a:pt x="330296" y="876673"/>
                  <a:pt x="323472" y="671956"/>
                </a:cubicBezTo>
                <a:cubicBezTo>
                  <a:pt x="296177" y="474063"/>
                  <a:pt x="760199" y="351234"/>
                  <a:pt x="664666" y="1211043"/>
                </a:cubicBezTo>
                <a:cubicBezTo>
                  <a:pt x="853176" y="743465"/>
                  <a:pt x="1420091" y="469595"/>
                  <a:pt x="1783445" y="477276"/>
                </a:cubicBezTo>
                <a:close/>
                <a:moveTo>
                  <a:pt x="1024970" y="33"/>
                </a:moveTo>
                <a:cubicBezTo>
                  <a:pt x="1115949" y="3590"/>
                  <a:pt x="1140206" y="286408"/>
                  <a:pt x="1176458" y="269348"/>
                </a:cubicBezTo>
                <a:cubicBezTo>
                  <a:pt x="1251521" y="278446"/>
                  <a:pt x="1265168" y="21414"/>
                  <a:pt x="1401646" y="44160"/>
                </a:cubicBezTo>
                <a:cubicBezTo>
                  <a:pt x="1469884" y="71456"/>
                  <a:pt x="1374351" y="221581"/>
                  <a:pt x="1360703" y="310292"/>
                </a:cubicBezTo>
                <a:lnTo>
                  <a:pt x="1517652" y="453593"/>
                </a:lnTo>
                <a:cubicBezTo>
                  <a:pt x="974016" y="540030"/>
                  <a:pt x="901229" y="790238"/>
                  <a:pt x="753379" y="951737"/>
                </a:cubicBezTo>
                <a:lnTo>
                  <a:pt x="705610" y="644662"/>
                </a:lnTo>
                <a:lnTo>
                  <a:pt x="787497" y="521832"/>
                </a:lnTo>
                <a:cubicBezTo>
                  <a:pt x="712435" y="433122"/>
                  <a:pt x="446303" y="364883"/>
                  <a:pt x="562310" y="255701"/>
                </a:cubicBezTo>
                <a:cubicBezTo>
                  <a:pt x="739730" y="98751"/>
                  <a:pt x="862560" y="337587"/>
                  <a:pt x="1012685" y="378530"/>
                </a:cubicBezTo>
                <a:cubicBezTo>
                  <a:pt x="1010410" y="253426"/>
                  <a:pt x="796596" y="101025"/>
                  <a:pt x="1005861" y="3217"/>
                </a:cubicBezTo>
                <a:cubicBezTo>
                  <a:pt x="1012543" y="800"/>
                  <a:pt x="1018905" y="-204"/>
                  <a:pt x="1024970" y="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3" name="Oval 10">
            <a:extLst>
              <a:ext uri="{FF2B5EF4-FFF2-40B4-BE49-F238E27FC236}">
                <a16:creationId xmlns:a16="http://schemas.microsoft.com/office/drawing/2014/main" id="{1319AB9B-BE29-48E6-8620-5D48E119930A}"/>
              </a:ext>
            </a:extLst>
          </p:cNvPr>
          <p:cNvSpPr/>
          <p:nvPr/>
        </p:nvSpPr>
        <p:spPr>
          <a:xfrm>
            <a:off x="5541167" y="1368839"/>
            <a:ext cx="330674" cy="329148"/>
          </a:xfrm>
          <a:custGeom>
            <a:avLst/>
            <a:gdLst/>
            <a:ahLst/>
            <a:cxnLst/>
            <a:rect l="l" t="t" r="r" b="b"/>
            <a:pathLst>
              <a:path w="3229769" h="3214867">
                <a:moveTo>
                  <a:pt x="388922" y="0"/>
                </a:moveTo>
                <a:cubicBezTo>
                  <a:pt x="481031" y="0"/>
                  <a:pt x="564991" y="34887"/>
                  <a:pt x="627459" y="93109"/>
                </a:cubicBezTo>
                <a:cubicBezTo>
                  <a:pt x="689927" y="34887"/>
                  <a:pt x="773888" y="0"/>
                  <a:pt x="865996" y="0"/>
                </a:cubicBezTo>
                <a:cubicBezTo>
                  <a:pt x="958105" y="0"/>
                  <a:pt x="1042065" y="34887"/>
                  <a:pt x="1104533" y="93109"/>
                </a:cubicBezTo>
                <a:cubicBezTo>
                  <a:pt x="1167001" y="34887"/>
                  <a:pt x="1250962" y="0"/>
                  <a:pt x="1343070" y="0"/>
                </a:cubicBezTo>
                <a:cubicBezTo>
                  <a:pt x="1435179" y="0"/>
                  <a:pt x="1519139" y="34887"/>
                  <a:pt x="1581607" y="93109"/>
                </a:cubicBezTo>
                <a:cubicBezTo>
                  <a:pt x="1644075" y="34887"/>
                  <a:pt x="1728036" y="0"/>
                  <a:pt x="1820144" y="0"/>
                </a:cubicBezTo>
                <a:cubicBezTo>
                  <a:pt x="1912253" y="0"/>
                  <a:pt x="1996213" y="34887"/>
                  <a:pt x="2058681" y="93109"/>
                </a:cubicBezTo>
                <a:cubicBezTo>
                  <a:pt x="2121149" y="34887"/>
                  <a:pt x="2205110" y="0"/>
                  <a:pt x="2297218" y="0"/>
                </a:cubicBezTo>
                <a:cubicBezTo>
                  <a:pt x="2389326" y="0"/>
                  <a:pt x="2473286" y="34887"/>
                  <a:pt x="2535755" y="93108"/>
                </a:cubicBezTo>
                <a:cubicBezTo>
                  <a:pt x="2598223" y="34887"/>
                  <a:pt x="2682183" y="0"/>
                  <a:pt x="2774291" y="0"/>
                </a:cubicBezTo>
                <a:cubicBezTo>
                  <a:pt x="2971429" y="0"/>
                  <a:pt x="3131241" y="159812"/>
                  <a:pt x="3131241" y="356950"/>
                </a:cubicBezTo>
                <a:cubicBezTo>
                  <a:pt x="3131241" y="414550"/>
                  <a:pt x="3117598" y="468963"/>
                  <a:pt x="3092026" y="516460"/>
                </a:cubicBezTo>
                <a:cubicBezTo>
                  <a:pt x="3176259" y="580602"/>
                  <a:pt x="3229769" y="682177"/>
                  <a:pt x="3229769" y="796250"/>
                </a:cubicBezTo>
                <a:cubicBezTo>
                  <a:pt x="3229769" y="902465"/>
                  <a:pt x="3183377" y="997845"/>
                  <a:pt x="3108820" y="1062184"/>
                </a:cubicBezTo>
                <a:cubicBezTo>
                  <a:pt x="3183377" y="1126523"/>
                  <a:pt x="3229769" y="1221903"/>
                  <a:pt x="3229769" y="1328118"/>
                </a:cubicBezTo>
                <a:cubicBezTo>
                  <a:pt x="3229769" y="1434333"/>
                  <a:pt x="3183377" y="1529713"/>
                  <a:pt x="3108820" y="1594052"/>
                </a:cubicBezTo>
                <a:cubicBezTo>
                  <a:pt x="3183377" y="1658391"/>
                  <a:pt x="3229769" y="1753771"/>
                  <a:pt x="3229769" y="1859986"/>
                </a:cubicBezTo>
                <a:cubicBezTo>
                  <a:pt x="3229769" y="2057124"/>
                  <a:pt x="3069957" y="2216936"/>
                  <a:pt x="2872819" y="2216936"/>
                </a:cubicBezTo>
                <a:lnTo>
                  <a:pt x="2849067" y="2214542"/>
                </a:lnTo>
                <a:cubicBezTo>
                  <a:pt x="2790894" y="2329236"/>
                  <a:pt x="2671548" y="2406987"/>
                  <a:pt x="2534043" y="2406987"/>
                </a:cubicBezTo>
                <a:cubicBezTo>
                  <a:pt x="2483158" y="2406987"/>
                  <a:pt x="2434760" y="2396340"/>
                  <a:pt x="2391120" y="2376775"/>
                </a:cubicBezTo>
                <a:cubicBezTo>
                  <a:pt x="2326908" y="2456876"/>
                  <a:pt x="2228003" y="2507238"/>
                  <a:pt x="2117336" y="2507238"/>
                </a:cubicBezTo>
                <a:lnTo>
                  <a:pt x="2081608" y="2503636"/>
                </a:lnTo>
                <a:cubicBezTo>
                  <a:pt x="2058765" y="2546355"/>
                  <a:pt x="2027330" y="2583686"/>
                  <a:pt x="1987704" y="2611019"/>
                </a:cubicBezTo>
                <a:cubicBezTo>
                  <a:pt x="2049806" y="2674751"/>
                  <a:pt x="2087711" y="2761907"/>
                  <a:pt x="2087711" y="2857917"/>
                </a:cubicBezTo>
                <a:cubicBezTo>
                  <a:pt x="2087711" y="3055055"/>
                  <a:pt x="1927899" y="3214867"/>
                  <a:pt x="1730761" y="3214867"/>
                </a:cubicBezTo>
                <a:cubicBezTo>
                  <a:pt x="1533623" y="3214867"/>
                  <a:pt x="1373811" y="3055055"/>
                  <a:pt x="1373811" y="2857917"/>
                </a:cubicBezTo>
                <a:cubicBezTo>
                  <a:pt x="1373811" y="2743560"/>
                  <a:pt x="1427588" y="2641764"/>
                  <a:pt x="1512161" y="2577627"/>
                </a:cubicBezTo>
                <a:cubicBezTo>
                  <a:pt x="1450743" y="2514125"/>
                  <a:pt x="1413385" y="2427536"/>
                  <a:pt x="1413385" y="2332221"/>
                </a:cubicBezTo>
                <a:cubicBezTo>
                  <a:pt x="1413385" y="2135083"/>
                  <a:pt x="1573197" y="1975271"/>
                  <a:pt x="1770335" y="1975271"/>
                </a:cubicBezTo>
                <a:lnTo>
                  <a:pt x="1806063" y="1978873"/>
                </a:lnTo>
                <a:cubicBezTo>
                  <a:pt x="1865384" y="1867935"/>
                  <a:pt x="1982649" y="1793338"/>
                  <a:pt x="2117336" y="1793338"/>
                </a:cubicBezTo>
                <a:cubicBezTo>
                  <a:pt x="2168221" y="1793338"/>
                  <a:pt x="2216619" y="1803986"/>
                  <a:pt x="2260259" y="1823550"/>
                </a:cubicBezTo>
                <a:cubicBezTo>
                  <a:pt x="2324471" y="1743450"/>
                  <a:pt x="2423376" y="1693087"/>
                  <a:pt x="2534043" y="1693087"/>
                </a:cubicBezTo>
                <a:lnTo>
                  <a:pt x="2557875" y="1695490"/>
                </a:lnTo>
                <a:cubicBezTo>
                  <a:pt x="2576891" y="1656391"/>
                  <a:pt x="2604151" y="1622242"/>
                  <a:pt x="2636819" y="1594052"/>
                </a:cubicBezTo>
                <a:cubicBezTo>
                  <a:pt x="2562261" y="1529713"/>
                  <a:pt x="2515869" y="1434333"/>
                  <a:pt x="2515869" y="1328118"/>
                </a:cubicBezTo>
                <a:cubicBezTo>
                  <a:pt x="2515869" y="1221903"/>
                  <a:pt x="2562261" y="1126523"/>
                  <a:pt x="2636819" y="1062184"/>
                </a:cubicBezTo>
                <a:cubicBezTo>
                  <a:pt x="2562261" y="997845"/>
                  <a:pt x="2515869" y="902465"/>
                  <a:pt x="2515869" y="796250"/>
                </a:cubicBezTo>
                <a:cubicBezTo>
                  <a:pt x="2515869" y="738650"/>
                  <a:pt x="2529512" y="684237"/>
                  <a:pt x="2555084" y="636740"/>
                </a:cubicBezTo>
                <a:lnTo>
                  <a:pt x="2537209" y="619592"/>
                </a:lnTo>
                <a:cubicBezTo>
                  <a:pt x="2474524" y="678496"/>
                  <a:pt x="2390006" y="713900"/>
                  <a:pt x="2297218" y="713900"/>
                </a:cubicBezTo>
                <a:cubicBezTo>
                  <a:pt x="2205110" y="713900"/>
                  <a:pt x="2121149" y="679013"/>
                  <a:pt x="2058681" y="620791"/>
                </a:cubicBezTo>
                <a:cubicBezTo>
                  <a:pt x="1996213" y="679013"/>
                  <a:pt x="1912253" y="713900"/>
                  <a:pt x="1820144" y="713900"/>
                </a:cubicBezTo>
                <a:cubicBezTo>
                  <a:pt x="1728036" y="713900"/>
                  <a:pt x="1644075" y="679013"/>
                  <a:pt x="1581607" y="620791"/>
                </a:cubicBezTo>
                <a:cubicBezTo>
                  <a:pt x="1519139" y="679013"/>
                  <a:pt x="1435179" y="713900"/>
                  <a:pt x="1343070" y="713900"/>
                </a:cubicBezTo>
                <a:cubicBezTo>
                  <a:pt x="1250962" y="713900"/>
                  <a:pt x="1167001" y="679013"/>
                  <a:pt x="1104533" y="620791"/>
                </a:cubicBezTo>
                <a:cubicBezTo>
                  <a:pt x="1042065" y="679013"/>
                  <a:pt x="958105" y="713900"/>
                  <a:pt x="865996" y="713900"/>
                </a:cubicBezTo>
                <a:cubicBezTo>
                  <a:pt x="773370" y="713900"/>
                  <a:pt x="688985" y="678620"/>
                  <a:pt x="626352" y="619878"/>
                </a:cubicBezTo>
                <a:cubicBezTo>
                  <a:pt x="623659" y="623930"/>
                  <a:pt x="620064" y="626957"/>
                  <a:pt x="616405" y="629911"/>
                </a:cubicBezTo>
                <a:cubicBezTo>
                  <a:pt x="686492" y="694366"/>
                  <a:pt x="729886" y="786957"/>
                  <a:pt x="729886" y="889683"/>
                </a:cubicBezTo>
                <a:cubicBezTo>
                  <a:pt x="729886" y="993972"/>
                  <a:pt x="685162" y="1087815"/>
                  <a:pt x="613058" y="1152216"/>
                </a:cubicBezTo>
                <a:cubicBezTo>
                  <a:pt x="675622" y="1216104"/>
                  <a:pt x="713900" y="1303645"/>
                  <a:pt x="713900" y="1400126"/>
                </a:cubicBezTo>
                <a:cubicBezTo>
                  <a:pt x="713900" y="1487795"/>
                  <a:pt x="682295" y="1568081"/>
                  <a:pt x="628622" y="1629172"/>
                </a:cubicBezTo>
                <a:cubicBezTo>
                  <a:pt x="691419" y="1693140"/>
                  <a:pt x="729886" y="1780874"/>
                  <a:pt x="729886" y="1877593"/>
                </a:cubicBezTo>
                <a:cubicBezTo>
                  <a:pt x="729886" y="2034043"/>
                  <a:pt x="629234" y="2166985"/>
                  <a:pt x="488639" y="2213706"/>
                </a:cubicBezTo>
                <a:lnTo>
                  <a:pt x="488639" y="2375547"/>
                </a:lnTo>
                <a:cubicBezTo>
                  <a:pt x="488639" y="2448277"/>
                  <a:pt x="429679" y="2507237"/>
                  <a:pt x="356949" y="2507237"/>
                </a:cubicBezTo>
                <a:cubicBezTo>
                  <a:pt x="284219" y="2507237"/>
                  <a:pt x="225259" y="2448277"/>
                  <a:pt x="225259" y="2375547"/>
                </a:cubicBezTo>
                <a:lnTo>
                  <a:pt x="225259" y="2201750"/>
                </a:lnTo>
                <a:cubicBezTo>
                  <a:pt x="101654" y="2146256"/>
                  <a:pt x="15986" y="2021929"/>
                  <a:pt x="15986" y="1877593"/>
                </a:cubicBezTo>
                <a:cubicBezTo>
                  <a:pt x="15986" y="1789924"/>
                  <a:pt x="47591" y="1709638"/>
                  <a:pt x="101264" y="1648547"/>
                </a:cubicBezTo>
                <a:cubicBezTo>
                  <a:pt x="38467" y="1584579"/>
                  <a:pt x="0" y="1496845"/>
                  <a:pt x="0" y="1400126"/>
                </a:cubicBezTo>
                <a:cubicBezTo>
                  <a:pt x="0" y="1295837"/>
                  <a:pt x="44724" y="1201994"/>
                  <a:pt x="116828" y="1137593"/>
                </a:cubicBezTo>
                <a:cubicBezTo>
                  <a:pt x="54264" y="1073704"/>
                  <a:pt x="15986" y="986164"/>
                  <a:pt x="15986" y="889683"/>
                </a:cubicBezTo>
                <a:cubicBezTo>
                  <a:pt x="15986" y="779482"/>
                  <a:pt x="65925" y="680945"/>
                  <a:pt x="145453" y="616722"/>
                </a:cubicBezTo>
                <a:cubicBezTo>
                  <a:pt x="75366" y="552267"/>
                  <a:pt x="31972" y="459676"/>
                  <a:pt x="31972" y="356950"/>
                </a:cubicBezTo>
                <a:cubicBezTo>
                  <a:pt x="31972" y="159812"/>
                  <a:pt x="191784" y="0"/>
                  <a:pt x="38892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4" name="Freeform 101">
            <a:extLst>
              <a:ext uri="{FF2B5EF4-FFF2-40B4-BE49-F238E27FC236}">
                <a16:creationId xmlns:a16="http://schemas.microsoft.com/office/drawing/2014/main" id="{644CB5FA-7F26-4032-B947-0F5D232CF2E0}"/>
              </a:ext>
            </a:extLst>
          </p:cNvPr>
          <p:cNvSpPr/>
          <p:nvPr/>
        </p:nvSpPr>
        <p:spPr>
          <a:xfrm>
            <a:off x="6710043" y="1404641"/>
            <a:ext cx="193444" cy="257545"/>
          </a:xfrm>
          <a:custGeom>
            <a:avLst/>
            <a:gdLst>
              <a:gd name="connsiteX0" fmla="*/ 143301 w 1910686"/>
              <a:gd name="connsiteY0" fmla="*/ 0 h 3268639"/>
              <a:gd name="connsiteX1" fmla="*/ 0 w 1910686"/>
              <a:gd name="connsiteY1" fmla="*/ 1705970 h 3268639"/>
              <a:gd name="connsiteX2" fmla="*/ 436728 w 1910686"/>
              <a:gd name="connsiteY2" fmla="*/ 3268639 h 3268639"/>
              <a:gd name="connsiteX3" fmla="*/ 928047 w 1910686"/>
              <a:gd name="connsiteY3" fmla="*/ 1944806 h 3268639"/>
              <a:gd name="connsiteX4" fmla="*/ 1364776 w 1910686"/>
              <a:gd name="connsiteY4" fmla="*/ 3268639 h 3268639"/>
              <a:gd name="connsiteX5" fmla="*/ 1910686 w 1910686"/>
              <a:gd name="connsiteY5" fmla="*/ 1726442 h 3268639"/>
              <a:gd name="connsiteX6" fmla="*/ 1603612 w 1910686"/>
              <a:gd name="connsiteY6" fmla="*/ 6824 h 3268639"/>
              <a:gd name="connsiteX7" fmla="*/ 1521725 w 1910686"/>
              <a:gd name="connsiteY7" fmla="*/ 20472 h 3268639"/>
              <a:gd name="connsiteX8" fmla="*/ 907576 w 1910686"/>
              <a:gd name="connsiteY8" fmla="*/ 163773 h 3268639"/>
              <a:gd name="connsiteX9" fmla="*/ 143301 w 1910686"/>
              <a:gd name="connsiteY9" fmla="*/ 0 h 3268639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143301 w 1910686"/>
              <a:gd name="connsiteY0" fmla="*/ 27296 h 3261815"/>
              <a:gd name="connsiteX1" fmla="*/ 0 w 1910686"/>
              <a:gd name="connsiteY1" fmla="*/ 1699146 h 3261815"/>
              <a:gd name="connsiteX2" fmla="*/ 436728 w 1910686"/>
              <a:gd name="connsiteY2" fmla="*/ 3261815 h 3261815"/>
              <a:gd name="connsiteX3" fmla="*/ 928047 w 1910686"/>
              <a:gd name="connsiteY3" fmla="*/ 1937982 h 3261815"/>
              <a:gd name="connsiteX4" fmla="*/ 1364776 w 1910686"/>
              <a:gd name="connsiteY4" fmla="*/ 3261815 h 3261815"/>
              <a:gd name="connsiteX5" fmla="*/ 1910686 w 1910686"/>
              <a:gd name="connsiteY5" fmla="*/ 1719618 h 3261815"/>
              <a:gd name="connsiteX6" fmla="*/ 1603612 w 1910686"/>
              <a:gd name="connsiteY6" fmla="*/ 0 h 3261815"/>
              <a:gd name="connsiteX7" fmla="*/ 1521725 w 1910686"/>
              <a:gd name="connsiteY7" fmla="*/ 13648 h 3261815"/>
              <a:gd name="connsiteX8" fmla="*/ 907576 w 1910686"/>
              <a:gd name="connsiteY8" fmla="*/ 156949 h 3261815"/>
              <a:gd name="connsiteX9" fmla="*/ 143301 w 1910686"/>
              <a:gd name="connsiteY9" fmla="*/ 27296 h 3261815"/>
              <a:gd name="connsiteX0" fmla="*/ 326627 w 2094012"/>
              <a:gd name="connsiteY0" fmla="*/ 27296 h 3261815"/>
              <a:gd name="connsiteX1" fmla="*/ 183326 w 2094012"/>
              <a:gd name="connsiteY1" fmla="*/ 1699146 h 3261815"/>
              <a:gd name="connsiteX2" fmla="*/ 620054 w 2094012"/>
              <a:gd name="connsiteY2" fmla="*/ 3261815 h 3261815"/>
              <a:gd name="connsiteX3" fmla="*/ 1111373 w 2094012"/>
              <a:gd name="connsiteY3" fmla="*/ 1937982 h 3261815"/>
              <a:gd name="connsiteX4" fmla="*/ 1548102 w 2094012"/>
              <a:gd name="connsiteY4" fmla="*/ 3261815 h 3261815"/>
              <a:gd name="connsiteX5" fmla="*/ 2094012 w 2094012"/>
              <a:gd name="connsiteY5" fmla="*/ 1719618 h 3261815"/>
              <a:gd name="connsiteX6" fmla="*/ 1786938 w 2094012"/>
              <a:gd name="connsiteY6" fmla="*/ 0 h 3261815"/>
              <a:gd name="connsiteX7" fmla="*/ 1705051 w 2094012"/>
              <a:gd name="connsiteY7" fmla="*/ 13648 h 3261815"/>
              <a:gd name="connsiteX8" fmla="*/ 1090902 w 2094012"/>
              <a:gd name="connsiteY8" fmla="*/ 156949 h 3261815"/>
              <a:gd name="connsiteX9" fmla="*/ 326627 w 2094012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402442 w 2169827"/>
              <a:gd name="connsiteY0" fmla="*/ 27296 h 3261815"/>
              <a:gd name="connsiteX1" fmla="*/ 259141 w 2169827"/>
              <a:gd name="connsiteY1" fmla="*/ 1699146 h 3261815"/>
              <a:gd name="connsiteX2" fmla="*/ 695869 w 2169827"/>
              <a:gd name="connsiteY2" fmla="*/ 3261815 h 3261815"/>
              <a:gd name="connsiteX3" fmla="*/ 1187188 w 2169827"/>
              <a:gd name="connsiteY3" fmla="*/ 1937982 h 3261815"/>
              <a:gd name="connsiteX4" fmla="*/ 1623917 w 2169827"/>
              <a:gd name="connsiteY4" fmla="*/ 3261815 h 3261815"/>
              <a:gd name="connsiteX5" fmla="*/ 2169827 w 2169827"/>
              <a:gd name="connsiteY5" fmla="*/ 1719618 h 3261815"/>
              <a:gd name="connsiteX6" fmla="*/ 1862753 w 2169827"/>
              <a:gd name="connsiteY6" fmla="*/ 0 h 3261815"/>
              <a:gd name="connsiteX7" fmla="*/ 1780866 w 2169827"/>
              <a:gd name="connsiteY7" fmla="*/ 13648 h 3261815"/>
              <a:gd name="connsiteX8" fmla="*/ 1166717 w 2169827"/>
              <a:gd name="connsiteY8" fmla="*/ 156949 h 3261815"/>
              <a:gd name="connsiteX9" fmla="*/ 402442 w 2169827"/>
              <a:gd name="connsiteY9" fmla="*/ 27296 h 3261815"/>
              <a:gd name="connsiteX0" fmla="*/ 377501 w 2144886"/>
              <a:gd name="connsiteY0" fmla="*/ 27296 h 3261815"/>
              <a:gd name="connsiteX1" fmla="*/ 295615 w 2144886"/>
              <a:gd name="connsiteY1" fmla="*/ 1774209 h 3261815"/>
              <a:gd name="connsiteX2" fmla="*/ 670928 w 2144886"/>
              <a:gd name="connsiteY2" fmla="*/ 3261815 h 3261815"/>
              <a:gd name="connsiteX3" fmla="*/ 1162247 w 2144886"/>
              <a:gd name="connsiteY3" fmla="*/ 1937982 h 3261815"/>
              <a:gd name="connsiteX4" fmla="*/ 1598976 w 2144886"/>
              <a:gd name="connsiteY4" fmla="*/ 3261815 h 3261815"/>
              <a:gd name="connsiteX5" fmla="*/ 2144886 w 2144886"/>
              <a:gd name="connsiteY5" fmla="*/ 1719618 h 3261815"/>
              <a:gd name="connsiteX6" fmla="*/ 1837812 w 2144886"/>
              <a:gd name="connsiteY6" fmla="*/ 0 h 3261815"/>
              <a:gd name="connsiteX7" fmla="*/ 1755925 w 2144886"/>
              <a:gd name="connsiteY7" fmla="*/ 13648 h 3261815"/>
              <a:gd name="connsiteX8" fmla="*/ 1141776 w 2144886"/>
              <a:gd name="connsiteY8" fmla="*/ 156949 h 3261815"/>
              <a:gd name="connsiteX9" fmla="*/ 377501 w 2144886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08239 w 2175624"/>
              <a:gd name="connsiteY0" fmla="*/ 27296 h 3261815"/>
              <a:gd name="connsiteX1" fmla="*/ 326353 w 2175624"/>
              <a:gd name="connsiteY1" fmla="*/ 1774209 h 3261815"/>
              <a:gd name="connsiteX2" fmla="*/ 701666 w 2175624"/>
              <a:gd name="connsiteY2" fmla="*/ 3261815 h 3261815"/>
              <a:gd name="connsiteX3" fmla="*/ 1192985 w 2175624"/>
              <a:gd name="connsiteY3" fmla="*/ 1937982 h 3261815"/>
              <a:gd name="connsiteX4" fmla="*/ 1629714 w 2175624"/>
              <a:gd name="connsiteY4" fmla="*/ 3261815 h 3261815"/>
              <a:gd name="connsiteX5" fmla="*/ 2175624 w 2175624"/>
              <a:gd name="connsiteY5" fmla="*/ 1719618 h 3261815"/>
              <a:gd name="connsiteX6" fmla="*/ 1868550 w 2175624"/>
              <a:gd name="connsiteY6" fmla="*/ 0 h 3261815"/>
              <a:gd name="connsiteX7" fmla="*/ 1786663 w 2175624"/>
              <a:gd name="connsiteY7" fmla="*/ 13648 h 3261815"/>
              <a:gd name="connsiteX8" fmla="*/ 1172514 w 2175624"/>
              <a:gd name="connsiteY8" fmla="*/ 156949 h 3261815"/>
              <a:gd name="connsiteX9" fmla="*/ 408239 w 2175624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195900 w 2178539"/>
              <a:gd name="connsiteY3" fmla="*/ 1937982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32629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680396 w 2178539"/>
              <a:gd name="connsiteY4" fmla="*/ 3261815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78539"/>
              <a:gd name="connsiteY0" fmla="*/ 27296 h 3261815"/>
              <a:gd name="connsiteX1" fmla="*/ 322444 w 2178539"/>
              <a:gd name="connsiteY1" fmla="*/ 1801504 h 3261815"/>
              <a:gd name="connsiteX2" fmla="*/ 704581 w 2178539"/>
              <a:gd name="connsiteY2" fmla="*/ 3261815 h 3261815"/>
              <a:gd name="connsiteX3" fmla="*/ 1216372 w 2178539"/>
              <a:gd name="connsiteY3" fmla="*/ 1951629 h 3261815"/>
              <a:gd name="connsiteX4" fmla="*/ 1707692 w 2178539"/>
              <a:gd name="connsiteY4" fmla="*/ 3254991 h 3261815"/>
              <a:gd name="connsiteX5" fmla="*/ 2178539 w 2178539"/>
              <a:gd name="connsiteY5" fmla="*/ 1719618 h 3261815"/>
              <a:gd name="connsiteX6" fmla="*/ 1871465 w 2178539"/>
              <a:gd name="connsiteY6" fmla="*/ 0 h 3261815"/>
              <a:gd name="connsiteX7" fmla="*/ 1789578 w 2178539"/>
              <a:gd name="connsiteY7" fmla="*/ 13648 h 3261815"/>
              <a:gd name="connsiteX8" fmla="*/ 1175429 w 2178539"/>
              <a:gd name="connsiteY8" fmla="*/ 156949 h 3261815"/>
              <a:gd name="connsiteX9" fmla="*/ 411154 w 2178539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144420"/>
              <a:gd name="connsiteY0" fmla="*/ 27296 h 3261815"/>
              <a:gd name="connsiteX1" fmla="*/ 322444 w 2144420"/>
              <a:gd name="connsiteY1" fmla="*/ 1801504 h 3261815"/>
              <a:gd name="connsiteX2" fmla="*/ 704581 w 2144420"/>
              <a:gd name="connsiteY2" fmla="*/ 3261815 h 3261815"/>
              <a:gd name="connsiteX3" fmla="*/ 1216372 w 2144420"/>
              <a:gd name="connsiteY3" fmla="*/ 1951629 h 3261815"/>
              <a:gd name="connsiteX4" fmla="*/ 1707692 w 2144420"/>
              <a:gd name="connsiteY4" fmla="*/ 3254991 h 3261815"/>
              <a:gd name="connsiteX5" fmla="*/ 2144420 w 2144420"/>
              <a:gd name="connsiteY5" fmla="*/ 1753737 h 3261815"/>
              <a:gd name="connsiteX6" fmla="*/ 1871465 w 2144420"/>
              <a:gd name="connsiteY6" fmla="*/ 0 h 3261815"/>
              <a:gd name="connsiteX7" fmla="*/ 1789578 w 2144420"/>
              <a:gd name="connsiteY7" fmla="*/ 13648 h 3261815"/>
              <a:gd name="connsiteX8" fmla="*/ 1175429 w 2144420"/>
              <a:gd name="connsiteY8" fmla="*/ 156949 h 3261815"/>
              <a:gd name="connsiteX9" fmla="*/ 411154 w 2144420"/>
              <a:gd name="connsiteY9" fmla="*/ 27296 h 3261815"/>
              <a:gd name="connsiteX0" fmla="*/ 411154 w 2205171"/>
              <a:gd name="connsiteY0" fmla="*/ 27296 h 3261815"/>
              <a:gd name="connsiteX1" fmla="*/ 322444 w 2205171"/>
              <a:gd name="connsiteY1" fmla="*/ 1801504 h 3261815"/>
              <a:gd name="connsiteX2" fmla="*/ 704581 w 2205171"/>
              <a:gd name="connsiteY2" fmla="*/ 3261815 h 3261815"/>
              <a:gd name="connsiteX3" fmla="*/ 1216372 w 2205171"/>
              <a:gd name="connsiteY3" fmla="*/ 1951629 h 3261815"/>
              <a:gd name="connsiteX4" fmla="*/ 1707692 w 2205171"/>
              <a:gd name="connsiteY4" fmla="*/ 3254991 h 3261815"/>
              <a:gd name="connsiteX5" fmla="*/ 2144420 w 2205171"/>
              <a:gd name="connsiteY5" fmla="*/ 1753737 h 3261815"/>
              <a:gd name="connsiteX6" fmla="*/ 1871465 w 2205171"/>
              <a:gd name="connsiteY6" fmla="*/ 0 h 3261815"/>
              <a:gd name="connsiteX7" fmla="*/ 1789578 w 2205171"/>
              <a:gd name="connsiteY7" fmla="*/ 13648 h 3261815"/>
              <a:gd name="connsiteX8" fmla="*/ 1175429 w 2205171"/>
              <a:gd name="connsiteY8" fmla="*/ 156949 h 3261815"/>
              <a:gd name="connsiteX9" fmla="*/ 411154 w 2205171"/>
              <a:gd name="connsiteY9" fmla="*/ 27296 h 3261815"/>
              <a:gd name="connsiteX0" fmla="*/ 411154 w 2145061"/>
              <a:gd name="connsiteY0" fmla="*/ 23869 h 3258388"/>
              <a:gd name="connsiteX1" fmla="*/ 322444 w 2145061"/>
              <a:gd name="connsiteY1" fmla="*/ 1798077 h 3258388"/>
              <a:gd name="connsiteX2" fmla="*/ 704581 w 2145061"/>
              <a:gd name="connsiteY2" fmla="*/ 3258388 h 3258388"/>
              <a:gd name="connsiteX3" fmla="*/ 1216372 w 2145061"/>
              <a:gd name="connsiteY3" fmla="*/ 1948202 h 3258388"/>
              <a:gd name="connsiteX4" fmla="*/ 1707692 w 2145061"/>
              <a:gd name="connsiteY4" fmla="*/ 3251564 h 3258388"/>
              <a:gd name="connsiteX5" fmla="*/ 2144420 w 2145061"/>
              <a:gd name="connsiteY5" fmla="*/ 1750310 h 3258388"/>
              <a:gd name="connsiteX6" fmla="*/ 1789578 w 2145061"/>
              <a:gd name="connsiteY6" fmla="*/ 10221 h 3258388"/>
              <a:gd name="connsiteX7" fmla="*/ 1175429 w 2145061"/>
              <a:gd name="connsiteY7" fmla="*/ 153522 h 3258388"/>
              <a:gd name="connsiteX8" fmla="*/ 411154 w 2145061"/>
              <a:gd name="connsiteY8" fmla="*/ 23869 h 3258388"/>
              <a:gd name="connsiteX0" fmla="*/ 411154 w 2146076"/>
              <a:gd name="connsiteY0" fmla="*/ 23869 h 3258388"/>
              <a:gd name="connsiteX1" fmla="*/ 322444 w 2146076"/>
              <a:gd name="connsiteY1" fmla="*/ 1798077 h 3258388"/>
              <a:gd name="connsiteX2" fmla="*/ 704581 w 2146076"/>
              <a:gd name="connsiteY2" fmla="*/ 3258388 h 3258388"/>
              <a:gd name="connsiteX3" fmla="*/ 1216372 w 2146076"/>
              <a:gd name="connsiteY3" fmla="*/ 1948202 h 3258388"/>
              <a:gd name="connsiteX4" fmla="*/ 1707692 w 2146076"/>
              <a:gd name="connsiteY4" fmla="*/ 3251564 h 3258388"/>
              <a:gd name="connsiteX5" fmla="*/ 2144420 w 2146076"/>
              <a:gd name="connsiteY5" fmla="*/ 1750310 h 3258388"/>
              <a:gd name="connsiteX6" fmla="*/ 1926056 w 2146076"/>
              <a:gd name="connsiteY6" fmla="*/ 17045 h 3258388"/>
              <a:gd name="connsiteX7" fmla="*/ 1175429 w 2146076"/>
              <a:gd name="connsiteY7" fmla="*/ 153522 h 3258388"/>
              <a:gd name="connsiteX8" fmla="*/ 411154 w 2146076"/>
              <a:gd name="connsiteY8" fmla="*/ 23869 h 3258388"/>
              <a:gd name="connsiteX0" fmla="*/ 411154 w 2374416"/>
              <a:gd name="connsiteY0" fmla="*/ 23869 h 3258388"/>
              <a:gd name="connsiteX1" fmla="*/ 322444 w 2374416"/>
              <a:gd name="connsiteY1" fmla="*/ 1798077 h 3258388"/>
              <a:gd name="connsiteX2" fmla="*/ 704581 w 2374416"/>
              <a:gd name="connsiteY2" fmla="*/ 3258388 h 3258388"/>
              <a:gd name="connsiteX3" fmla="*/ 1216372 w 2374416"/>
              <a:gd name="connsiteY3" fmla="*/ 1948202 h 3258388"/>
              <a:gd name="connsiteX4" fmla="*/ 1707692 w 2374416"/>
              <a:gd name="connsiteY4" fmla="*/ 3251564 h 3258388"/>
              <a:gd name="connsiteX5" fmla="*/ 2144420 w 2374416"/>
              <a:gd name="connsiteY5" fmla="*/ 1750310 h 3258388"/>
              <a:gd name="connsiteX6" fmla="*/ 1926056 w 2374416"/>
              <a:gd name="connsiteY6" fmla="*/ 17045 h 3258388"/>
              <a:gd name="connsiteX7" fmla="*/ 1175429 w 2374416"/>
              <a:gd name="connsiteY7" fmla="*/ 153522 h 3258388"/>
              <a:gd name="connsiteX8" fmla="*/ 411154 w 2374416"/>
              <a:gd name="connsiteY8" fmla="*/ 23869 h 3258388"/>
              <a:gd name="connsiteX0" fmla="*/ 411154 w 2441693"/>
              <a:gd name="connsiteY0" fmla="*/ 23869 h 3258388"/>
              <a:gd name="connsiteX1" fmla="*/ 322444 w 2441693"/>
              <a:gd name="connsiteY1" fmla="*/ 1798077 h 3258388"/>
              <a:gd name="connsiteX2" fmla="*/ 704581 w 2441693"/>
              <a:gd name="connsiteY2" fmla="*/ 3258388 h 3258388"/>
              <a:gd name="connsiteX3" fmla="*/ 1216372 w 2441693"/>
              <a:gd name="connsiteY3" fmla="*/ 1948202 h 3258388"/>
              <a:gd name="connsiteX4" fmla="*/ 1707692 w 2441693"/>
              <a:gd name="connsiteY4" fmla="*/ 3251564 h 3258388"/>
              <a:gd name="connsiteX5" fmla="*/ 2144420 w 2441693"/>
              <a:gd name="connsiteY5" fmla="*/ 1750310 h 3258388"/>
              <a:gd name="connsiteX6" fmla="*/ 1926056 w 2441693"/>
              <a:gd name="connsiteY6" fmla="*/ 17045 h 3258388"/>
              <a:gd name="connsiteX7" fmla="*/ 1175429 w 2441693"/>
              <a:gd name="connsiteY7" fmla="*/ 153522 h 3258388"/>
              <a:gd name="connsiteX8" fmla="*/ 411154 w 2441693"/>
              <a:gd name="connsiteY8" fmla="*/ 23869 h 3258388"/>
              <a:gd name="connsiteX0" fmla="*/ 411154 w 2377348"/>
              <a:gd name="connsiteY0" fmla="*/ 23869 h 3258388"/>
              <a:gd name="connsiteX1" fmla="*/ 322444 w 2377348"/>
              <a:gd name="connsiteY1" fmla="*/ 1798077 h 3258388"/>
              <a:gd name="connsiteX2" fmla="*/ 704581 w 2377348"/>
              <a:gd name="connsiteY2" fmla="*/ 3258388 h 3258388"/>
              <a:gd name="connsiteX3" fmla="*/ 1216372 w 2377348"/>
              <a:gd name="connsiteY3" fmla="*/ 1948202 h 3258388"/>
              <a:gd name="connsiteX4" fmla="*/ 1707692 w 2377348"/>
              <a:gd name="connsiteY4" fmla="*/ 3251564 h 3258388"/>
              <a:gd name="connsiteX5" fmla="*/ 2144420 w 2377348"/>
              <a:gd name="connsiteY5" fmla="*/ 1750310 h 3258388"/>
              <a:gd name="connsiteX6" fmla="*/ 1926056 w 2377348"/>
              <a:gd name="connsiteY6" fmla="*/ 17045 h 3258388"/>
              <a:gd name="connsiteX7" fmla="*/ 1175429 w 2377348"/>
              <a:gd name="connsiteY7" fmla="*/ 153522 h 3258388"/>
              <a:gd name="connsiteX8" fmla="*/ 411154 w 2377348"/>
              <a:gd name="connsiteY8" fmla="*/ 23869 h 3258388"/>
              <a:gd name="connsiteX0" fmla="*/ 411154 w 2424220"/>
              <a:gd name="connsiteY0" fmla="*/ 23869 h 3258388"/>
              <a:gd name="connsiteX1" fmla="*/ 322444 w 2424220"/>
              <a:gd name="connsiteY1" fmla="*/ 1798077 h 3258388"/>
              <a:gd name="connsiteX2" fmla="*/ 704581 w 2424220"/>
              <a:gd name="connsiteY2" fmla="*/ 3258388 h 3258388"/>
              <a:gd name="connsiteX3" fmla="*/ 1216372 w 2424220"/>
              <a:gd name="connsiteY3" fmla="*/ 1948202 h 3258388"/>
              <a:gd name="connsiteX4" fmla="*/ 1707692 w 2424220"/>
              <a:gd name="connsiteY4" fmla="*/ 3251564 h 3258388"/>
              <a:gd name="connsiteX5" fmla="*/ 2144420 w 2424220"/>
              <a:gd name="connsiteY5" fmla="*/ 1750310 h 3258388"/>
              <a:gd name="connsiteX6" fmla="*/ 1926056 w 2424220"/>
              <a:gd name="connsiteY6" fmla="*/ 17045 h 3258388"/>
              <a:gd name="connsiteX7" fmla="*/ 1175429 w 2424220"/>
              <a:gd name="connsiteY7" fmla="*/ 153522 h 3258388"/>
              <a:gd name="connsiteX8" fmla="*/ 411154 w 2424220"/>
              <a:gd name="connsiteY8" fmla="*/ 23869 h 3258388"/>
              <a:gd name="connsiteX0" fmla="*/ 411154 w 2449010"/>
              <a:gd name="connsiteY0" fmla="*/ 23869 h 3258388"/>
              <a:gd name="connsiteX1" fmla="*/ 322444 w 2449010"/>
              <a:gd name="connsiteY1" fmla="*/ 1798077 h 3258388"/>
              <a:gd name="connsiteX2" fmla="*/ 704581 w 2449010"/>
              <a:gd name="connsiteY2" fmla="*/ 3258388 h 3258388"/>
              <a:gd name="connsiteX3" fmla="*/ 1216372 w 2449010"/>
              <a:gd name="connsiteY3" fmla="*/ 1948202 h 3258388"/>
              <a:gd name="connsiteX4" fmla="*/ 1707692 w 2449010"/>
              <a:gd name="connsiteY4" fmla="*/ 3251564 h 3258388"/>
              <a:gd name="connsiteX5" fmla="*/ 2144420 w 2449010"/>
              <a:gd name="connsiteY5" fmla="*/ 1750310 h 3258388"/>
              <a:gd name="connsiteX6" fmla="*/ 1926056 w 2449010"/>
              <a:gd name="connsiteY6" fmla="*/ 17045 h 3258388"/>
              <a:gd name="connsiteX7" fmla="*/ 1175429 w 2449010"/>
              <a:gd name="connsiteY7" fmla="*/ 153522 h 3258388"/>
              <a:gd name="connsiteX8" fmla="*/ 411154 w 2449010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  <a:gd name="connsiteX0" fmla="*/ 411154 w 2433593"/>
              <a:gd name="connsiteY0" fmla="*/ 23869 h 3258388"/>
              <a:gd name="connsiteX1" fmla="*/ 322444 w 2433593"/>
              <a:gd name="connsiteY1" fmla="*/ 1798077 h 3258388"/>
              <a:gd name="connsiteX2" fmla="*/ 704581 w 2433593"/>
              <a:gd name="connsiteY2" fmla="*/ 3258388 h 3258388"/>
              <a:gd name="connsiteX3" fmla="*/ 1216372 w 2433593"/>
              <a:gd name="connsiteY3" fmla="*/ 1948202 h 3258388"/>
              <a:gd name="connsiteX4" fmla="*/ 1707692 w 2433593"/>
              <a:gd name="connsiteY4" fmla="*/ 3251564 h 3258388"/>
              <a:gd name="connsiteX5" fmla="*/ 2144420 w 2433593"/>
              <a:gd name="connsiteY5" fmla="*/ 1750310 h 3258388"/>
              <a:gd name="connsiteX6" fmla="*/ 1926056 w 2433593"/>
              <a:gd name="connsiteY6" fmla="*/ 17045 h 3258388"/>
              <a:gd name="connsiteX7" fmla="*/ 1175429 w 2433593"/>
              <a:gd name="connsiteY7" fmla="*/ 153522 h 3258388"/>
              <a:gd name="connsiteX8" fmla="*/ 411154 w 2433593"/>
              <a:gd name="connsiteY8" fmla="*/ 23869 h 3258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3593" h="3258388">
                <a:moveTo>
                  <a:pt x="411154" y="23869"/>
                </a:moveTo>
                <a:cubicBezTo>
                  <a:pt x="-257586" y="355964"/>
                  <a:pt x="22194" y="1036078"/>
                  <a:pt x="322444" y="1798077"/>
                </a:cubicBezTo>
                <a:cubicBezTo>
                  <a:pt x="338366" y="2660163"/>
                  <a:pt x="545357" y="3249289"/>
                  <a:pt x="704581" y="3258388"/>
                </a:cubicBezTo>
                <a:cubicBezTo>
                  <a:pt x="1018479" y="3247015"/>
                  <a:pt x="779644" y="1925457"/>
                  <a:pt x="1216372" y="1948202"/>
                </a:cubicBezTo>
                <a:cubicBezTo>
                  <a:pt x="1580313" y="1945929"/>
                  <a:pt x="1473406" y="3281133"/>
                  <a:pt x="1707692" y="3251564"/>
                </a:cubicBezTo>
                <a:cubicBezTo>
                  <a:pt x="2048886" y="3121910"/>
                  <a:pt x="2001118" y="2180214"/>
                  <a:pt x="2144420" y="1750310"/>
                </a:cubicBezTo>
                <a:cubicBezTo>
                  <a:pt x="2451495" y="1080432"/>
                  <a:pt x="2681232" y="64812"/>
                  <a:pt x="1926056" y="17045"/>
                </a:cubicBezTo>
                <a:lnTo>
                  <a:pt x="1175429" y="153522"/>
                </a:lnTo>
                <a:cubicBezTo>
                  <a:pt x="920671" y="110304"/>
                  <a:pt x="679560" y="-62566"/>
                  <a:pt x="411154" y="238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85" name="Group 102">
            <a:extLst>
              <a:ext uri="{FF2B5EF4-FFF2-40B4-BE49-F238E27FC236}">
                <a16:creationId xmlns:a16="http://schemas.microsoft.com/office/drawing/2014/main" id="{333E1C4B-4C00-4AAB-9CA6-79840321F53E}"/>
              </a:ext>
            </a:extLst>
          </p:cNvPr>
          <p:cNvGrpSpPr>
            <a:grpSpLocks noChangeAspect="1"/>
          </p:cNvGrpSpPr>
          <p:nvPr/>
        </p:nvGrpSpPr>
        <p:grpSpPr>
          <a:xfrm>
            <a:off x="5029644" y="2045497"/>
            <a:ext cx="221332" cy="360000"/>
            <a:chOff x="2071598" y="2060848"/>
            <a:chExt cx="1917605" cy="3137144"/>
          </a:xfrm>
          <a:solidFill>
            <a:schemeClr val="accent4"/>
          </a:solidFill>
        </p:grpSpPr>
        <p:sp>
          <p:nvSpPr>
            <p:cNvPr id="86" name="Freeform 103">
              <a:extLst>
                <a:ext uri="{FF2B5EF4-FFF2-40B4-BE49-F238E27FC236}">
                  <a16:creationId xmlns:a16="http://schemas.microsoft.com/office/drawing/2014/main" id="{8C66D112-090F-4CC0-B6A9-8A89E0516B18}"/>
                </a:ext>
              </a:extLst>
            </p:cNvPr>
            <p:cNvSpPr/>
            <p:nvPr/>
          </p:nvSpPr>
          <p:spPr>
            <a:xfrm>
              <a:off x="2483768" y="206084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7" name="Freeform 104">
              <a:extLst>
                <a:ext uri="{FF2B5EF4-FFF2-40B4-BE49-F238E27FC236}">
                  <a16:creationId xmlns:a16="http://schemas.microsoft.com/office/drawing/2014/main" id="{4750B55E-FECC-4273-A497-6DE2735B85CB}"/>
                </a:ext>
              </a:extLst>
            </p:cNvPr>
            <p:cNvSpPr/>
            <p:nvPr/>
          </p:nvSpPr>
          <p:spPr>
            <a:xfrm rot="21253755">
              <a:off x="2170737" y="2710023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8" name="Freeform 105">
              <a:extLst>
                <a:ext uri="{FF2B5EF4-FFF2-40B4-BE49-F238E27FC236}">
                  <a16:creationId xmlns:a16="http://schemas.microsoft.com/office/drawing/2014/main" id="{A7F63EFB-D994-4EB4-99AA-ABBB099E32AB}"/>
                </a:ext>
              </a:extLst>
            </p:cNvPr>
            <p:cNvSpPr/>
            <p:nvPr/>
          </p:nvSpPr>
          <p:spPr>
            <a:xfrm rot="20634645">
              <a:off x="2071598" y="3466865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9" name="Freeform 106">
              <a:extLst>
                <a:ext uri="{FF2B5EF4-FFF2-40B4-BE49-F238E27FC236}">
                  <a16:creationId xmlns:a16="http://schemas.microsoft.com/office/drawing/2014/main" id="{B8D88B1F-16BB-4510-BEFA-88D84F9BAD17}"/>
                </a:ext>
              </a:extLst>
            </p:cNvPr>
            <p:cNvSpPr/>
            <p:nvPr/>
          </p:nvSpPr>
          <p:spPr>
            <a:xfrm rot="19632933">
              <a:off x="2257651" y="4182238"/>
              <a:ext cx="1505435" cy="1015754"/>
            </a:xfrm>
            <a:custGeom>
              <a:avLst/>
              <a:gdLst>
                <a:gd name="connsiteX0" fmla="*/ 812042 w 1535373"/>
                <a:gd name="connsiteY0" fmla="*/ 211541 h 921224"/>
                <a:gd name="connsiteX1" fmla="*/ 184245 w 1535373"/>
                <a:gd name="connsiteY1" fmla="*/ 0 h 921224"/>
                <a:gd name="connsiteX2" fmla="*/ 143301 w 1535373"/>
                <a:gd name="connsiteY2" fmla="*/ 293427 h 921224"/>
                <a:gd name="connsiteX3" fmla="*/ 0 w 1535373"/>
                <a:gd name="connsiteY3" fmla="*/ 477672 h 921224"/>
                <a:gd name="connsiteX4" fmla="*/ 600501 w 1535373"/>
                <a:gd name="connsiteY4" fmla="*/ 764275 h 921224"/>
                <a:gd name="connsiteX5" fmla="*/ 709684 w 1535373"/>
                <a:gd name="connsiteY5" fmla="*/ 655093 h 921224"/>
                <a:gd name="connsiteX6" fmla="*/ 887104 w 1535373"/>
                <a:gd name="connsiteY6" fmla="*/ 702860 h 921224"/>
                <a:gd name="connsiteX7" fmla="*/ 1201003 w 1535373"/>
                <a:gd name="connsiteY7" fmla="*/ 921224 h 921224"/>
                <a:gd name="connsiteX8" fmla="*/ 1535373 w 1535373"/>
                <a:gd name="connsiteY8" fmla="*/ 825690 h 921224"/>
                <a:gd name="connsiteX9" fmla="*/ 1201003 w 1535373"/>
                <a:gd name="connsiteY9" fmla="*/ 689212 h 921224"/>
                <a:gd name="connsiteX10" fmla="*/ 1262418 w 1535373"/>
                <a:gd name="connsiteY10" fmla="*/ 457200 h 921224"/>
                <a:gd name="connsiteX11" fmla="*/ 996287 w 1535373"/>
                <a:gd name="connsiteY11" fmla="*/ 348018 h 921224"/>
                <a:gd name="connsiteX12" fmla="*/ 921224 w 1535373"/>
                <a:gd name="connsiteY12" fmla="*/ 457200 h 921224"/>
                <a:gd name="connsiteX13" fmla="*/ 777922 w 1535373"/>
                <a:gd name="connsiteY13" fmla="*/ 395785 h 921224"/>
                <a:gd name="connsiteX14" fmla="*/ 812042 w 1535373"/>
                <a:gd name="connsiteY14" fmla="*/ 211541 h 921224"/>
                <a:gd name="connsiteX0" fmla="*/ 812042 w 1535373"/>
                <a:gd name="connsiteY0" fmla="*/ 191663 h 901346"/>
                <a:gd name="connsiteX1" fmla="*/ 208099 w 1535373"/>
                <a:gd name="connsiteY1" fmla="*/ 0 h 901346"/>
                <a:gd name="connsiteX2" fmla="*/ 143301 w 1535373"/>
                <a:gd name="connsiteY2" fmla="*/ 273549 h 901346"/>
                <a:gd name="connsiteX3" fmla="*/ 0 w 1535373"/>
                <a:gd name="connsiteY3" fmla="*/ 457794 h 901346"/>
                <a:gd name="connsiteX4" fmla="*/ 600501 w 1535373"/>
                <a:gd name="connsiteY4" fmla="*/ 744397 h 901346"/>
                <a:gd name="connsiteX5" fmla="*/ 709684 w 1535373"/>
                <a:gd name="connsiteY5" fmla="*/ 635215 h 901346"/>
                <a:gd name="connsiteX6" fmla="*/ 887104 w 1535373"/>
                <a:gd name="connsiteY6" fmla="*/ 682982 h 901346"/>
                <a:gd name="connsiteX7" fmla="*/ 1201003 w 1535373"/>
                <a:gd name="connsiteY7" fmla="*/ 901346 h 901346"/>
                <a:gd name="connsiteX8" fmla="*/ 1535373 w 1535373"/>
                <a:gd name="connsiteY8" fmla="*/ 805812 h 901346"/>
                <a:gd name="connsiteX9" fmla="*/ 1201003 w 1535373"/>
                <a:gd name="connsiteY9" fmla="*/ 669334 h 901346"/>
                <a:gd name="connsiteX10" fmla="*/ 1262418 w 1535373"/>
                <a:gd name="connsiteY10" fmla="*/ 437322 h 901346"/>
                <a:gd name="connsiteX11" fmla="*/ 996287 w 1535373"/>
                <a:gd name="connsiteY11" fmla="*/ 328140 h 901346"/>
                <a:gd name="connsiteX12" fmla="*/ 921224 w 1535373"/>
                <a:gd name="connsiteY12" fmla="*/ 437322 h 901346"/>
                <a:gd name="connsiteX13" fmla="*/ 777922 w 1535373"/>
                <a:gd name="connsiteY13" fmla="*/ 375907 h 901346"/>
                <a:gd name="connsiteX14" fmla="*/ 812042 w 1535373"/>
                <a:gd name="connsiteY14" fmla="*/ 191663 h 901346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43301 w 1535373"/>
                <a:gd name="connsiteY2" fmla="*/ 286235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812042 w 1535373"/>
                <a:gd name="connsiteY0" fmla="*/ 204349 h 914032"/>
                <a:gd name="connsiteX1" fmla="*/ 208099 w 1535373"/>
                <a:gd name="connsiteY1" fmla="*/ 12686 h 914032"/>
                <a:gd name="connsiteX2" fmla="*/ 159203 w 1535373"/>
                <a:gd name="connsiteY2" fmla="*/ 306113 h 914032"/>
                <a:gd name="connsiteX3" fmla="*/ 0 w 1535373"/>
                <a:gd name="connsiteY3" fmla="*/ 470480 h 914032"/>
                <a:gd name="connsiteX4" fmla="*/ 600501 w 1535373"/>
                <a:gd name="connsiteY4" fmla="*/ 757083 h 914032"/>
                <a:gd name="connsiteX5" fmla="*/ 709684 w 1535373"/>
                <a:gd name="connsiteY5" fmla="*/ 647901 h 914032"/>
                <a:gd name="connsiteX6" fmla="*/ 887104 w 1535373"/>
                <a:gd name="connsiteY6" fmla="*/ 695668 h 914032"/>
                <a:gd name="connsiteX7" fmla="*/ 1201003 w 1535373"/>
                <a:gd name="connsiteY7" fmla="*/ 914032 h 914032"/>
                <a:gd name="connsiteX8" fmla="*/ 1535373 w 1535373"/>
                <a:gd name="connsiteY8" fmla="*/ 818498 h 914032"/>
                <a:gd name="connsiteX9" fmla="*/ 1201003 w 1535373"/>
                <a:gd name="connsiteY9" fmla="*/ 682020 h 914032"/>
                <a:gd name="connsiteX10" fmla="*/ 1262418 w 1535373"/>
                <a:gd name="connsiteY10" fmla="*/ 450008 h 914032"/>
                <a:gd name="connsiteX11" fmla="*/ 996287 w 1535373"/>
                <a:gd name="connsiteY11" fmla="*/ 340826 h 914032"/>
                <a:gd name="connsiteX12" fmla="*/ 921224 w 1535373"/>
                <a:gd name="connsiteY12" fmla="*/ 450008 h 914032"/>
                <a:gd name="connsiteX13" fmla="*/ 777922 w 1535373"/>
                <a:gd name="connsiteY13" fmla="*/ 388593 h 914032"/>
                <a:gd name="connsiteX14" fmla="*/ 812042 w 1535373"/>
                <a:gd name="connsiteY14" fmla="*/ 204349 h 914032"/>
                <a:gd name="connsiteX0" fmla="*/ 788188 w 1511519"/>
                <a:gd name="connsiteY0" fmla="*/ 204349 h 914032"/>
                <a:gd name="connsiteX1" fmla="*/ 184245 w 1511519"/>
                <a:gd name="connsiteY1" fmla="*/ 12686 h 914032"/>
                <a:gd name="connsiteX2" fmla="*/ 135349 w 1511519"/>
                <a:gd name="connsiteY2" fmla="*/ 306113 h 914032"/>
                <a:gd name="connsiteX3" fmla="*/ 0 w 1511519"/>
                <a:gd name="connsiteY3" fmla="*/ 518188 h 914032"/>
                <a:gd name="connsiteX4" fmla="*/ 576647 w 1511519"/>
                <a:gd name="connsiteY4" fmla="*/ 757083 h 914032"/>
                <a:gd name="connsiteX5" fmla="*/ 685830 w 1511519"/>
                <a:gd name="connsiteY5" fmla="*/ 647901 h 914032"/>
                <a:gd name="connsiteX6" fmla="*/ 863250 w 1511519"/>
                <a:gd name="connsiteY6" fmla="*/ 695668 h 914032"/>
                <a:gd name="connsiteX7" fmla="*/ 1177149 w 1511519"/>
                <a:gd name="connsiteY7" fmla="*/ 914032 h 914032"/>
                <a:gd name="connsiteX8" fmla="*/ 1511519 w 1511519"/>
                <a:gd name="connsiteY8" fmla="*/ 818498 h 914032"/>
                <a:gd name="connsiteX9" fmla="*/ 1177149 w 1511519"/>
                <a:gd name="connsiteY9" fmla="*/ 682020 h 914032"/>
                <a:gd name="connsiteX10" fmla="*/ 1238564 w 1511519"/>
                <a:gd name="connsiteY10" fmla="*/ 450008 h 914032"/>
                <a:gd name="connsiteX11" fmla="*/ 972433 w 1511519"/>
                <a:gd name="connsiteY11" fmla="*/ 340826 h 914032"/>
                <a:gd name="connsiteX12" fmla="*/ 897370 w 1511519"/>
                <a:gd name="connsiteY12" fmla="*/ 450008 h 914032"/>
                <a:gd name="connsiteX13" fmla="*/ 754068 w 1511519"/>
                <a:gd name="connsiteY13" fmla="*/ 388593 h 914032"/>
                <a:gd name="connsiteX14" fmla="*/ 788188 w 1511519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2902 w 1526233"/>
                <a:gd name="connsiteY0" fmla="*/ 204349 h 914032"/>
                <a:gd name="connsiteX1" fmla="*/ 198959 w 1526233"/>
                <a:gd name="connsiteY1" fmla="*/ 12686 h 914032"/>
                <a:gd name="connsiteX2" fmla="*/ 150063 w 1526233"/>
                <a:gd name="connsiteY2" fmla="*/ 306113 h 914032"/>
                <a:gd name="connsiteX3" fmla="*/ 14714 w 1526233"/>
                <a:gd name="connsiteY3" fmla="*/ 518188 h 914032"/>
                <a:gd name="connsiteX4" fmla="*/ 591361 w 1526233"/>
                <a:gd name="connsiteY4" fmla="*/ 757083 h 914032"/>
                <a:gd name="connsiteX5" fmla="*/ 700544 w 1526233"/>
                <a:gd name="connsiteY5" fmla="*/ 647901 h 914032"/>
                <a:gd name="connsiteX6" fmla="*/ 877964 w 1526233"/>
                <a:gd name="connsiteY6" fmla="*/ 695668 h 914032"/>
                <a:gd name="connsiteX7" fmla="*/ 1191863 w 1526233"/>
                <a:gd name="connsiteY7" fmla="*/ 914032 h 914032"/>
                <a:gd name="connsiteX8" fmla="*/ 1526233 w 1526233"/>
                <a:gd name="connsiteY8" fmla="*/ 818498 h 914032"/>
                <a:gd name="connsiteX9" fmla="*/ 1191863 w 1526233"/>
                <a:gd name="connsiteY9" fmla="*/ 682020 h 914032"/>
                <a:gd name="connsiteX10" fmla="*/ 1253278 w 1526233"/>
                <a:gd name="connsiteY10" fmla="*/ 450008 h 914032"/>
                <a:gd name="connsiteX11" fmla="*/ 987147 w 1526233"/>
                <a:gd name="connsiteY11" fmla="*/ 340826 h 914032"/>
                <a:gd name="connsiteX12" fmla="*/ 912084 w 1526233"/>
                <a:gd name="connsiteY12" fmla="*/ 450008 h 914032"/>
                <a:gd name="connsiteX13" fmla="*/ 768782 w 1526233"/>
                <a:gd name="connsiteY13" fmla="*/ 388593 h 914032"/>
                <a:gd name="connsiteX14" fmla="*/ 802902 w 1526233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588668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52279 w 1523540"/>
                <a:gd name="connsiteY4" fmla="*/ 757083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697851 w 1523540"/>
                <a:gd name="connsiteY5" fmla="*/ 647901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75271 w 1523540"/>
                <a:gd name="connsiteY6" fmla="*/ 695668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14032"/>
                <a:gd name="connsiteX1" fmla="*/ 196266 w 1523540"/>
                <a:gd name="connsiteY1" fmla="*/ 12686 h 914032"/>
                <a:gd name="connsiteX2" fmla="*/ 147370 w 1523540"/>
                <a:gd name="connsiteY2" fmla="*/ 306113 h 914032"/>
                <a:gd name="connsiteX3" fmla="*/ 12021 w 1523540"/>
                <a:gd name="connsiteY3" fmla="*/ 518188 h 914032"/>
                <a:gd name="connsiteX4" fmla="*/ 636377 w 1523540"/>
                <a:gd name="connsiteY4" fmla="*/ 741181 h 914032"/>
                <a:gd name="connsiteX5" fmla="*/ 705803 w 1523540"/>
                <a:gd name="connsiteY5" fmla="*/ 624047 h 914032"/>
                <a:gd name="connsiteX6" fmla="*/ 859369 w 1523540"/>
                <a:gd name="connsiteY6" fmla="*/ 679765 h 914032"/>
                <a:gd name="connsiteX7" fmla="*/ 1189170 w 1523540"/>
                <a:gd name="connsiteY7" fmla="*/ 914032 h 914032"/>
                <a:gd name="connsiteX8" fmla="*/ 1523540 w 1523540"/>
                <a:gd name="connsiteY8" fmla="*/ 818498 h 914032"/>
                <a:gd name="connsiteX9" fmla="*/ 1189170 w 1523540"/>
                <a:gd name="connsiteY9" fmla="*/ 682020 h 914032"/>
                <a:gd name="connsiteX10" fmla="*/ 1250585 w 1523540"/>
                <a:gd name="connsiteY10" fmla="*/ 450008 h 914032"/>
                <a:gd name="connsiteX11" fmla="*/ 984454 w 1523540"/>
                <a:gd name="connsiteY11" fmla="*/ 340826 h 914032"/>
                <a:gd name="connsiteX12" fmla="*/ 909391 w 1523540"/>
                <a:gd name="connsiteY12" fmla="*/ 450008 h 914032"/>
                <a:gd name="connsiteX13" fmla="*/ 766089 w 1523540"/>
                <a:gd name="connsiteY13" fmla="*/ 388593 h 914032"/>
                <a:gd name="connsiteX14" fmla="*/ 800209 w 1523540"/>
                <a:gd name="connsiteY14" fmla="*/ 204349 h 914032"/>
                <a:gd name="connsiteX0" fmla="*/ 800209 w 1523540"/>
                <a:gd name="connsiteY0" fmla="*/ 204349 h 982628"/>
                <a:gd name="connsiteX1" fmla="*/ 196266 w 1523540"/>
                <a:gd name="connsiteY1" fmla="*/ 12686 h 982628"/>
                <a:gd name="connsiteX2" fmla="*/ 147370 w 1523540"/>
                <a:gd name="connsiteY2" fmla="*/ 306113 h 982628"/>
                <a:gd name="connsiteX3" fmla="*/ 12021 w 1523540"/>
                <a:gd name="connsiteY3" fmla="*/ 518188 h 982628"/>
                <a:gd name="connsiteX4" fmla="*/ 636377 w 1523540"/>
                <a:gd name="connsiteY4" fmla="*/ 741181 h 982628"/>
                <a:gd name="connsiteX5" fmla="*/ 705803 w 1523540"/>
                <a:gd name="connsiteY5" fmla="*/ 624047 h 982628"/>
                <a:gd name="connsiteX6" fmla="*/ 859369 w 1523540"/>
                <a:gd name="connsiteY6" fmla="*/ 679765 h 982628"/>
                <a:gd name="connsiteX7" fmla="*/ 1189170 w 1523540"/>
                <a:gd name="connsiteY7" fmla="*/ 914032 h 982628"/>
                <a:gd name="connsiteX8" fmla="*/ 1523540 w 1523540"/>
                <a:gd name="connsiteY8" fmla="*/ 818498 h 982628"/>
                <a:gd name="connsiteX9" fmla="*/ 1189170 w 1523540"/>
                <a:gd name="connsiteY9" fmla="*/ 682020 h 982628"/>
                <a:gd name="connsiteX10" fmla="*/ 1250585 w 1523540"/>
                <a:gd name="connsiteY10" fmla="*/ 450008 h 982628"/>
                <a:gd name="connsiteX11" fmla="*/ 984454 w 1523540"/>
                <a:gd name="connsiteY11" fmla="*/ 340826 h 982628"/>
                <a:gd name="connsiteX12" fmla="*/ 909391 w 1523540"/>
                <a:gd name="connsiteY12" fmla="*/ 450008 h 982628"/>
                <a:gd name="connsiteX13" fmla="*/ 766089 w 1523540"/>
                <a:gd name="connsiteY13" fmla="*/ 388593 h 982628"/>
                <a:gd name="connsiteX14" fmla="*/ 800209 w 1523540"/>
                <a:gd name="connsiteY14" fmla="*/ 204349 h 982628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89170 w 1554538"/>
                <a:gd name="connsiteY9" fmla="*/ 682020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54538"/>
                <a:gd name="connsiteY0" fmla="*/ 204349 h 982009"/>
                <a:gd name="connsiteX1" fmla="*/ 196266 w 1554538"/>
                <a:gd name="connsiteY1" fmla="*/ 12686 h 982009"/>
                <a:gd name="connsiteX2" fmla="*/ 147370 w 1554538"/>
                <a:gd name="connsiteY2" fmla="*/ 306113 h 982009"/>
                <a:gd name="connsiteX3" fmla="*/ 12021 w 1554538"/>
                <a:gd name="connsiteY3" fmla="*/ 518188 h 982009"/>
                <a:gd name="connsiteX4" fmla="*/ 636377 w 1554538"/>
                <a:gd name="connsiteY4" fmla="*/ 741181 h 982009"/>
                <a:gd name="connsiteX5" fmla="*/ 705803 w 1554538"/>
                <a:gd name="connsiteY5" fmla="*/ 624047 h 982009"/>
                <a:gd name="connsiteX6" fmla="*/ 859369 w 1554538"/>
                <a:gd name="connsiteY6" fmla="*/ 679765 h 982009"/>
                <a:gd name="connsiteX7" fmla="*/ 1189170 w 1554538"/>
                <a:gd name="connsiteY7" fmla="*/ 914032 h 982009"/>
                <a:gd name="connsiteX8" fmla="*/ 1523540 w 1554538"/>
                <a:gd name="connsiteY8" fmla="*/ 818498 h 982009"/>
                <a:gd name="connsiteX9" fmla="*/ 1173267 w 1554538"/>
                <a:gd name="connsiteY9" fmla="*/ 634312 h 982009"/>
                <a:gd name="connsiteX10" fmla="*/ 1250585 w 1554538"/>
                <a:gd name="connsiteY10" fmla="*/ 450008 h 982009"/>
                <a:gd name="connsiteX11" fmla="*/ 984454 w 1554538"/>
                <a:gd name="connsiteY11" fmla="*/ 340826 h 982009"/>
                <a:gd name="connsiteX12" fmla="*/ 909391 w 1554538"/>
                <a:gd name="connsiteY12" fmla="*/ 450008 h 982009"/>
                <a:gd name="connsiteX13" fmla="*/ 766089 w 1554538"/>
                <a:gd name="connsiteY13" fmla="*/ 388593 h 982009"/>
                <a:gd name="connsiteX14" fmla="*/ 800209 w 1554538"/>
                <a:gd name="connsiteY14" fmla="*/ 204349 h 982009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42543"/>
                <a:gd name="connsiteY0" fmla="*/ 204349 h 976908"/>
                <a:gd name="connsiteX1" fmla="*/ 196266 w 1542543"/>
                <a:gd name="connsiteY1" fmla="*/ 12686 h 976908"/>
                <a:gd name="connsiteX2" fmla="*/ 147370 w 1542543"/>
                <a:gd name="connsiteY2" fmla="*/ 306113 h 976908"/>
                <a:gd name="connsiteX3" fmla="*/ 12021 w 1542543"/>
                <a:gd name="connsiteY3" fmla="*/ 518188 h 976908"/>
                <a:gd name="connsiteX4" fmla="*/ 636377 w 1542543"/>
                <a:gd name="connsiteY4" fmla="*/ 741181 h 976908"/>
                <a:gd name="connsiteX5" fmla="*/ 705803 w 1542543"/>
                <a:gd name="connsiteY5" fmla="*/ 624047 h 976908"/>
                <a:gd name="connsiteX6" fmla="*/ 859369 w 1542543"/>
                <a:gd name="connsiteY6" fmla="*/ 679765 h 976908"/>
                <a:gd name="connsiteX7" fmla="*/ 1189170 w 1542543"/>
                <a:gd name="connsiteY7" fmla="*/ 914032 h 976908"/>
                <a:gd name="connsiteX8" fmla="*/ 1507637 w 1542543"/>
                <a:gd name="connsiteY8" fmla="*/ 786693 h 976908"/>
                <a:gd name="connsiteX9" fmla="*/ 1173267 w 1542543"/>
                <a:gd name="connsiteY9" fmla="*/ 634312 h 976908"/>
                <a:gd name="connsiteX10" fmla="*/ 1250585 w 1542543"/>
                <a:gd name="connsiteY10" fmla="*/ 450008 h 976908"/>
                <a:gd name="connsiteX11" fmla="*/ 984454 w 1542543"/>
                <a:gd name="connsiteY11" fmla="*/ 340826 h 976908"/>
                <a:gd name="connsiteX12" fmla="*/ 909391 w 1542543"/>
                <a:gd name="connsiteY12" fmla="*/ 450008 h 976908"/>
                <a:gd name="connsiteX13" fmla="*/ 766089 w 1542543"/>
                <a:gd name="connsiteY13" fmla="*/ 388593 h 976908"/>
                <a:gd name="connsiteX14" fmla="*/ 800209 w 1542543"/>
                <a:gd name="connsiteY14" fmla="*/ 204349 h 976908"/>
                <a:gd name="connsiteX0" fmla="*/ 800209 w 1522966"/>
                <a:gd name="connsiteY0" fmla="*/ 204349 h 975249"/>
                <a:gd name="connsiteX1" fmla="*/ 196266 w 1522966"/>
                <a:gd name="connsiteY1" fmla="*/ 12686 h 975249"/>
                <a:gd name="connsiteX2" fmla="*/ 147370 w 1522966"/>
                <a:gd name="connsiteY2" fmla="*/ 306113 h 975249"/>
                <a:gd name="connsiteX3" fmla="*/ 12021 w 1522966"/>
                <a:gd name="connsiteY3" fmla="*/ 518188 h 975249"/>
                <a:gd name="connsiteX4" fmla="*/ 636377 w 1522966"/>
                <a:gd name="connsiteY4" fmla="*/ 741181 h 975249"/>
                <a:gd name="connsiteX5" fmla="*/ 705803 w 1522966"/>
                <a:gd name="connsiteY5" fmla="*/ 624047 h 975249"/>
                <a:gd name="connsiteX6" fmla="*/ 859369 w 1522966"/>
                <a:gd name="connsiteY6" fmla="*/ 679765 h 975249"/>
                <a:gd name="connsiteX7" fmla="*/ 1189170 w 1522966"/>
                <a:gd name="connsiteY7" fmla="*/ 914032 h 975249"/>
                <a:gd name="connsiteX8" fmla="*/ 1507637 w 1522966"/>
                <a:gd name="connsiteY8" fmla="*/ 786693 h 975249"/>
                <a:gd name="connsiteX9" fmla="*/ 1173267 w 1522966"/>
                <a:gd name="connsiteY9" fmla="*/ 634312 h 975249"/>
                <a:gd name="connsiteX10" fmla="*/ 1250585 w 1522966"/>
                <a:gd name="connsiteY10" fmla="*/ 450008 h 975249"/>
                <a:gd name="connsiteX11" fmla="*/ 984454 w 1522966"/>
                <a:gd name="connsiteY11" fmla="*/ 340826 h 975249"/>
                <a:gd name="connsiteX12" fmla="*/ 909391 w 1522966"/>
                <a:gd name="connsiteY12" fmla="*/ 450008 h 975249"/>
                <a:gd name="connsiteX13" fmla="*/ 766089 w 1522966"/>
                <a:gd name="connsiteY13" fmla="*/ 388593 h 975249"/>
                <a:gd name="connsiteX14" fmla="*/ 800209 w 1522966"/>
                <a:gd name="connsiteY14" fmla="*/ 204349 h 975249"/>
                <a:gd name="connsiteX0" fmla="*/ 800209 w 1538655"/>
                <a:gd name="connsiteY0" fmla="*/ 204349 h 976321"/>
                <a:gd name="connsiteX1" fmla="*/ 196266 w 1538655"/>
                <a:gd name="connsiteY1" fmla="*/ 12686 h 976321"/>
                <a:gd name="connsiteX2" fmla="*/ 147370 w 1538655"/>
                <a:gd name="connsiteY2" fmla="*/ 306113 h 976321"/>
                <a:gd name="connsiteX3" fmla="*/ 12021 w 1538655"/>
                <a:gd name="connsiteY3" fmla="*/ 518188 h 976321"/>
                <a:gd name="connsiteX4" fmla="*/ 636377 w 1538655"/>
                <a:gd name="connsiteY4" fmla="*/ 741181 h 976321"/>
                <a:gd name="connsiteX5" fmla="*/ 705803 w 1538655"/>
                <a:gd name="connsiteY5" fmla="*/ 624047 h 976321"/>
                <a:gd name="connsiteX6" fmla="*/ 859369 w 1538655"/>
                <a:gd name="connsiteY6" fmla="*/ 679765 h 976321"/>
                <a:gd name="connsiteX7" fmla="*/ 1189170 w 1538655"/>
                <a:gd name="connsiteY7" fmla="*/ 914032 h 976321"/>
                <a:gd name="connsiteX8" fmla="*/ 1507637 w 1538655"/>
                <a:gd name="connsiteY8" fmla="*/ 786693 h 976321"/>
                <a:gd name="connsiteX9" fmla="*/ 1173267 w 1538655"/>
                <a:gd name="connsiteY9" fmla="*/ 634312 h 976321"/>
                <a:gd name="connsiteX10" fmla="*/ 1250585 w 1538655"/>
                <a:gd name="connsiteY10" fmla="*/ 450008 h 976321"/>
                <a:gd name="connsiteX11" fmla="*/ 984454 w 1538655"/>
                <a:gd name="connsiteY11" fmla="*/ 340826 h 976321"/>
                <a:gd name="connsiteX12" fmla="*/ 909391 w 1538655"/>
                <a:gd name="connsiteY12" fmla="*/ 450008 h 976321"/>
                <a:gd name="connsiteX13" fmla="*/ 766089 w 1538655"/>
                <a:gd name="connsiteY13" fmla="*/ 388593 h 976321"/>
                <a:gd name="connsiteX14" fmla="*/ 800209 w 1538655"/>
                <a:gd name="connsiteY14" fmla="*/ 204349 h 976321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84454 w 1556774"/>
                <a:gd name="connsiteY11" fmla="*/ 340826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50008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56774"/>
                <a:gd name="connsiteY0" fmla="*/ 204349 h 981339"/>
                <a:gd name="connsiteX1" fmla="*/ 196266 w 1556774"/>
                <a:gd name="connsiteY1" fmla="*/ 12686 h 981339"/>
                <a:gd name="connsiteX2" fmla="*/ 147370 w 1556774"/>
                <a:gd name="connsiteY2" fmla="*/ 306113 h 981339"/>
                <a:gd name="connsiteX3" fmla="*/ 12021 w 1556774"/>
                <a:gd name="connsiteY3" fmla="*/ 518188 h 981339"/>
                <a:gd name="connsiteX4" fmla="*/ 636377 w 1556774"/>
                <a:gd name="connsiteY4" fmla="*/ 741181 h 981339"/>
                <a:gd name="connsiteX5" fmla="*/ 705803 w 1556774"/>
                <a:gd name="connsiteY5" fmla="*/ 624047 h 981339"/>
                <a:gd name="connsiteX6" fmla="*/ 859369 w 1556774"/>
                <a:gd name="connsiteY6" fmla="*/ 679765 h 981339"/>
                <a:gd name="connsiteX7" fmla="*/ 1189170 w 1556774"/>
                <a:gd name="connsiteY7" fmla="*/ 914032 h 981339"/>
                <a:gd name="connsiteX8" fmla="*/ 1507637 w 1556774"/>
                <a:gd name="connsiteY8" fmla="*/ 786693 h 981339"/>
                <a:gd name="connsiteX9" fmla="*/ 1173267 w 1556774"/>
                <a:gd name="connsiteY9" fmla="*/ 634312 h 981339"/>
                <a:gd name="connsiteX10" fmla="*/ 1250585 w 1556774"/>
                <a:gd name="connsiteY10" fmla="*/ 438081 h 981339"/>
                <a:gd name="connsiteX11" fmla="*/ 964576 w 1556774"/>
                <a:gd name="connsiteY11" fmla="*/ 344802 h 981339"/>
                <a:gd name="connsiteX12" fmla="*/ 909391 w 1556774"/>
                <a:gd name="connsiteY12" fmla="*/ 450008 h 981339"/>
                <a:gd name="connsiteX13" fmla="*/ 766089 w 1556774"/>
                <a:gd name="connsiteY13" fmla="*/ 388593 h 981339"/>
                <a:gd name="connsiteX14" fmla="*/ 800209 w 1556774"/>
                <a:gd name="connsiteY14" fmla="*/ 204349 h 981339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527868"/>
                <a:gd name="connsiteY0" fmla="*/ 204349 h 975126"/>
                <a:gd name="connsiteX1" fmla="*/ 196266 w 1527868"/>
                <a:gd name="connsiteY1" fmla="*/ 12686 h 975126"/>
                <a:gd name="connsiteX2" fmla="*/ 147370 w 1527868"/>
                <a:gd name="connsiteY2" fmla="*/ 306113 h 975126"/>
                <a:gd name="connsiteX3" fmla="*/ 12021 w 1527868"/>
                <a:gd name="connsiteY3" fmla="*/ 518188 h 975126"/>
                <a:gd name="connsiteX4" fmla="*/ 636377 w 1527868"/>
                <a:gd name="connsiteY4" fmla="*/ 741181 h 975126"/>
                <a:gd name="connsiteX5" fmla="*/ 705803 w 1527868"/>
                <a:gd name="connsiteY5" fmla="*/ 624047 h 975126"/>
                <a:gd name="connsiteX6" fmla="*/ 859369 w 1527868"/>
                <a:gd name="connsiteY6" fmla="*/ 679765 h 975126"/>
                <a:gd name="connsiteX7" fmla="*/ 1189170 w 1527868"/>
                <a:gd name="connsiteY7" fmla="*/ 914032 h 975126"/>
                <a:gd name="connsiteX8" fmla="*/ 1467881 w 1527868"/>
                <a:gd name="connsiteY8" fmla="*/ 742961 h 975126"/>
                <a:gd name="connsiteX9" fmla="*/ 1173267 w 1527868"/>
                <a:gd name="connsiteY9" fmla="*/ 634312 h 975126"/>
                <a:gd name="connsiteX10" fmla="*/ 1250585 w 1527868"/>
                <a:gd name="connsiteY10" fmla="*/ 438081 h 975126"/>
                <a:gd name="connsiteX11" fmla="*/ 964576 w 1527868"/>
                <a:gd name="connsiteY11" fmla="*/ 344802 h 975126"/>
                <a:gd name="connsiteX12" fmla="*/ 909391 w 1527868"/>
                <a:gd name="connsiteY12" fmla="*/ 450008 h 975126"/>
                <a:gd name="connsiteX13" fmla="*/ 766089 w 1527868"/>
                <a:gd name="connsiteY13" fmla="*/ 388593 h 975126"/>
                <a:gd name="connsiteX14" fmla="*/ 800209 w 1527868"/>
                <a:gd name="connsiteY14" fmla="*/ 204349 h 975126"/>
                <a:gd name="connsiteX0" fmla="*/ 800209 w 1499884"/>
                <a:gd name="connsiteY0" fmla="*/ 204349 h 986483"/>
                <a:gd name="connsiteX1" fmla="*/ 196266 w 1499884"/>
                <a:gd name="connsiteY1" fmla="*/ 12686 h 986483"/>
                <a:gd name="connsiteX2" fmla="*/ 147370 w 1499884"/>
                <a:gd name="connsiteY2" fmla="*/ 306113 h 986483"/>
                <a:gd name="connsiteX3" fmla="*/ 12021 w 1499884"/>
                <a:gd name="connsiteY3" fmla="*/ 518188 h 986483"/>
                <a:gd name="connsiteX4" fmla="*/ 636377 w 1499884"/>
                <a:gd name="connsiteY4" fmla="*/ 741181 h 986483"/>
                <a:gd name="connsiteX5" fmla="*/ 705803 w 1499884"/>
                <a:gd name="connsiteY5" fmla="*/ 624047 h 986483"/>
                <a:gd name="connsiteX6" fmla="*/ 859369 w 1499884"/>
                <a:gd name="connsiteY6" fmla="*/ 679765 h 986483"/>
                <a:gd name="connsiteX7" fmla="*/ 1189170 w 1499884"/>
                <a:gd name="connsiteY7" fmla="*/ 914032 h 986483"/>
                <a:gd name="connsiteX8" fmla="*/ 1467881 w 1499884"/>
                <a:gd name="connsiteY8" fmla="*/ 742961 h 986483"/>
                <a:gd name="connsiteX9" fmla="*/ 1173267 w 1499884"/>
                <a:gd name="connsiteY9" fmla="*/ 634312 h 986483"/>
                <a:gd name="connsiteX10" fmla="*/ 1250585 w 1499884"/>
                <a:gd name="connsiteY10" fmla="*/ 438081 h 986483"/>
                <a:gd name="connsiteX11" fmla="*/ 964576 w 1499884"/>
                <a:gd name="connsiteY11" fmla="*/ 344802 h 986483"/>
                <a:gd name="connsiteX12" fmla="*/ 909391 w 1499884"/>
                <a:gd name="connsiteY12" fmla="*/ 450008 h 986483"/>
                <a:gd name="connsiteX13" fmla="*/ 766089 w 1499884"/>
                <a:gd name="connsiteY13" fmla="*/ 388593 h 986483"/>
                <a:gd name="connsiteX14" fmla="*/ 800209 w 1499884"/>
                <a:gd name="connsiteY14" fmla="*/ 204349 h 986483"/>
                <a:gd name="connsiteX0" fmla="*/ 800209 w 1505435"/>
                <a:gd name="connsiteY0" fmla="*/ 204349 h 1015754"/>
                <a:gd name="connsiteX1" fmla="*/ 196266 w 1505435"/>
                <a:gd name="connsiteY1" fmla="*/ 12686 h 1015754"/>
                <a:gd name="connsiteX2" fmla="*/ 147370 w 1505435"/>
                <a:gd name="connsiteY2" fmla="*/ 306113 h 1015754"/>
                <a:gd name="connsiteX3" fmla="*/ 12021 w 1505435"/>
                <a:gd name="connsiteY3" fmla="*/ 518188 h 1015754"/>
                <a:gd name="connsiteX4" fmla="*/ 636377 w 1505435"/>
                <a:gd name="connsiteY4" fmla="*/ 741181 h 1015754"/>
                <a:gd name="connsiteX5" fmla="*/ 705803 w 1505435"/>
                <a:gd name="connsiteY5" fmla="*/ 624047 h 1015754"/>
                <a:gd name="connsiteX6" fmla="*/ 859369 w 1505435"/>
                <a:gd name="connsiteY6" fmla="*/ 679765 h 1015754"/>
                <a:gd name="connsiteX7" fmla="*/ 1189170 w 1505435"/>
                <a:gd name="connsiteY7" fmla="*/ 914032 h 1015754"/>
                <a:gd name="connsiteX8" fmla="*/ 1467881 w 1505435"/>
                <a:gd name="connsiteY8" fmla="*/ 742961 h 1015754"/>
                <a:gd name="connsiteX9" fmla="*/ 1173267 w 1505435"/>
                <a:gd name="connsiteY9" fmla="*/ 634312 h 1015754"/>
                <a:gd name="connsiteX10" fmla="*/ 1250585 w 1505435"/>
                <a:gd name="connsiteY10" fmla="*/ 438081 h 1015754"/>
                <a:gd name="connsiteX11" fmla="*/ 964576 w 1505435"/>
                <a:gd name="connsiteY11" fmla="*/ 344802 h 1015754"/>
                <a:gd name="connsiteX12" fmla="*/ 909391 w 1505435"/>
                <a:gd name="connsiteY12" fmla="*/ 450008 h 1015754"/>
                <a:gd name="connsiteX13" fmla="*/ 766089 w 1505435"/>
                <a:gd name="connsiteY13" fmla="*/ 388593 h 1015754"/>
                <a:gd name="connsiteX14" fmla="*/ 800209 w 1505435"/>
                <a:gd name="connsiteY14" fmla="*/ 204349 h 101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05435" h="1015754">
                  <a:moveTo>
                    <a:pt x="800209" y="204349"/>
                  </a:moveTo>
                  <a:cubicBezTo>
                    <a:pt x="598895" y="140461"/>
                    <a:pt x="302164" y="-50647"/>
                    <a:pt x="196266" y="12686"/>
                  </a:cubicBezTo>
                  <a:cubicBezTo>
                    <a:pt x="103106" y="72064"/>
                    <a:pt x="168969" y="214930"/>
                    <a:pt x="147370" y="306113"/>
                  </a:cubicBezTo>
                  <a:cubicBezTo>
                    <a:pt x="102254" y="376805"/>
                    <a:pt x="-42253" y="455447"/>
                    <a:pt x="12021" y="518188"/>
                  </a:cubicBezTo>
                  <a:cubicBezTo>
                    <a:pt x="164480" y="669383"/>
                    <a:pt x="559454" y="713233"/>
                    <a:pt x="636377" y="741181"/>
                  </a:cubicBezTo>
                  <a:cubicBezTo>
                    <a:pt x="696624" y="733941"/>
                    <a:pt x="677361" y="671042"/>
                    <a:pt x="705803" y="624047"/>
                  </a:cubicBezTo>
                  <a:lnTo>
                    <a:pt x="859369" y="679765"/>
                  </a:lnTo>
                  <a:cubicBezTo>
                    <a:pt x="850034" y="889051"/>
                    <a:pt x="1063333" y="847870"/>
                    <a:pt x="1189170" y="914032"/>
                  </a:cubicBezTo>
                  <a:cubicBezTo>
                    <a:pt x="1618678" y="1176386"/>
                    <a:pt x="1495571" y="862271"/>
                    <a:pt x="1467881" y="742961"/>
                  </a:cubicBezTo>
                  <a:cubicBezTo>
                    <a:pt x="1356424" y="685542"/>
                    <a:pt x="1304603" y="671853"/>
                    <a:pt x="1173267" y="634312"/>
                  </a:cubicBezTo>
                  <a:cubicBezTo>
                    <a:pt x="1199040" y="568902"/>
                    <a:pt x="1292398" y="479637"/>
                    <a:pt x="1250585" y="438081"/>
                  </a:cubicBezTo>
                  <a:cubicBezTo>
                    <a:pt x="1165850" y="405662"/>
                    <a:pt x="1045335" y="381196"/>
                    <a:pt x="964576" y="344802"/>
                  </a:cubicBezTo>
                  <a:cubicBezTo>
                    <a:pt x="930279" y="379871"/>
                    <a:pt x="927786" y="414939"/>
                    <a:pt x="909391" y="450008"/>
                  </a:cubicBezTo>
                  <a:lnTo>
                    <a:pt x="766089" y="388593"/>
                  </a:lnTo>
                  <a:lnTo>
                    <a:pt x="800209" y="20434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0" name="Freeform 107">
            <a:extLst>
              <a:ext uri="{FF2B5EF4-FFF2-40B4-BE49-F238E27FC236}">
                <a16:creationId xmlns:a16="http://schemas.microsoft.com/office/drawing/2014/main" id="{94DE5902-E739-4223-99F5-99DF0356E2C3}"/>
              </a:ext>
            </a:extLst>
          </p:cNvPr>
          <p:cNvSpPr>
            <a:spLocks noChangeAspect="1"/>
          </p:cNvSpPr>
          <p:nvPr/>
        </p:nvSpPr>
        <p:spPr>
          <a:xfrm>
            <a:off x="5648784" y="2045497"/>
            <a:ext cx="115441" cy="360000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Freeform 108">
            <a:extLst>
              <a:ext uri="{FF2B5EF4-FFF2-40B4-BE49-F238E27FC236}">
                <a16:creationId xmlns:a16="http://schemas.microsoft.com/office/drawing/2014/main" id="{5F6795A6-CCDB-4498-A825-BEEAFECCA2A7}"/>
              </a:ext>
            </a:extLst>
          </p:cNvPr>
          <p:cNvSpPr/>
          <p:nvPr/>
        </p:nvSpPr>
        <p:spPr>
          <a:xfrm>
            <a:off x="3278248" y="2037091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2" name="Oval 8">
            <a:extLst>
              <a:ext uri="{FF2B5EF4-FFF2-40B4-BE49-F238E27FC236}">
                <a16:creationId xmlns:a16="http://schemas.microsoft.com/office/drawing/2014/main" id="{6BDF30F8-9120-4350-8D37-7649ECF5A848}"/>
              </a:ext>
            </a:extLst>
          </p:cNvPr>
          <p:cNvSpPr/>
          <p:nvPr/>
        </p:nvSpPr>
        <p:spPr>
          <a:xfrm>
            <a:off x="3847211" y="2045477"/>
            <a:ext cx="358193" cy="360040"/>
          </a:xfrm>
          <a:custGeom>
            <a:avLst/>
            <a:gdLst/>
            <a:ahLst/>
            <a:cxnLst/>
            <a:rect l="l" t="t" r="r" b="b"/>
            <a:pathLst>
              <a:path w="3068057" h="3083879">
                <a:moveTo>
                  <a:pt x="1943022" y="0"/>
                </a:moveTo>
                <a:cubicBezTo>
                  <a:pt x="2091435" y="0"/>
                  <a:pt x="2214809" y="107202"/>
                  <a:pt x="2232575" y="249298"/>
                </a:cubicBezTo>
                <a:cubicBezTo>
                  <a:pt x="2066806" y="323095"/>
                  <a:pt x="1966497" y="475331"/>
                  <a:pt x="1992863" y="623272"/>
                </a:cubicBezTo>
                <a:lnTo>
                  <a:pt x="2032344" y="614884"/>
                </a:lnTo>
                <a:cubicBezTo>
                  <a:pt x="2007703" y="472429"/>
                  <a:pt x="2119863" y="324636"/>
                  <a:pt x="2294697" y="266187"/>
                </a:cubicBezTo>
                <a:cubicBezTo>
                  <a:pt x="2304190" y="260641"/>
                  <a:pt x="2314409" y="260119"/>
                  <a:pt x="2324748" y="260119"/>
                </a:cubicBezTo>
                <a:cubicBezTo>
                  <a:pt x="2491310" y="260119"/>
                  <a:pt x="2626336" y="395145"/>
                  <a:pt x="2626336" y="561708"/>
                </a:cubicBezTo>
                <a:lnTo>
                  <a:pt x="2609021" y="647481"/>
                </a:lnTo>
                <a:lnTo>
                  <a:pt x="2626336" y="647481"/>
                </a:lnTo>
                <a:lnTo>
                  <a:pt x="2626336" y="656343"/>
                </a:lnTo>
                <a:cubicBezTo>
                  <a:pt x="2762823" y="669742"/>
                  <a:pt x="2867295" y="786613"/>
                  <a:pt x="2867295" y="927882"/>
                </a:cubicBezTo>
                <a:lnTo>
                  <a:pt x="2850464" y="1011252"/>
                </a:lnTo>
                <a:cubicBezTo>
                  <a:pt x="2978255" y="1064152"/>
                  <a:pt x="3068057" y="1190111"/>
                  <a:pt x="3068057" y="1337042"/>
                </a:cubicBezTo>
                <a:cubicBezTo>
                  <a:pt x="3068057" y="1418703"/>
                  <a:pt x="3040320" y="1493884"/>
                  <a:pt x="2992210" y="1551889"/>
                </a:cubicBezTo>
                <a:cubicBezTo>
                  <a:pt x="2909241" y="1651289"/>
                  <a:pt x="2791782" y="1696238"/>
                  <a:pt x="2686704" y="1660749"/>
                </a:cubicBezTo>
                <a:lnTo>
                  <a:pt x="2673794" y="1698968"/>
                </a:lnTo>
                <a:cubicBezTo>
                  <a:pt x="2768232" y="1730865"/>
                  <a:pt x="2870956" y="1707121"/>
                  <a:pt x="2955415" y="1640323"/>
                </a:cubicBezTo>
                <a:cubicBezTo>
                  <a:pt x="2993943" y="1688574"/>
                  <a:pt x="3012247" y="1750635"/>
                  <a:pt x="3012247" y="1816968"/>
                </a:cubicBezTo>
                <a:cubicBezTo>
                  <a:pt x="3012247" y="1986406"/>
                  <a:pt x="2892829" y="2127952"/>
                  <a:pt x="2733451" y="2161496"/>
                </a:cubicBezTo>
                <a:cubicBezTo>
                  <a:pt x="2570803" y="2185843"/>
                  <a:pt x="2422847" y="2122052"/>
                  <a:pt x="2373218" y="2004561"/>
                </a:cubicBezTo>
                <a:cubicBezTo>
                  <a:pt x="2397575" y="1987765"/>
                  <a:pt x="2417022" y="1964396"/>
                  <a:pt x="2431421" y="1936987"/>
                </a:cubicBezTo>
                <a:cubicBezTo>
                  <a:pt x="2469123" y="1865220"/>
                  <a:pt x="2466430" y="1776674"/>
                  <a:pt x="2424327" y="1703750"/>
                </a:cubicBezTo>
                <a:lnTo>
                  <a:pt x="2390880" y="1723060"/>
                </a:lnTo>
                <a:cubicBezTo>
                  <a:pt x="2426033" y="1783948"/>
                  <a:pt x="2428758" y="1857660"/>
                  <a:pt x="2398065" y="1917447"/>
                </a:cubicBezTo>
                <a:cubicBezTo>
                  <a:pt x="2386618" y="1939743"/>
                  <a:pt x="2371177" y="1958844"/>
                  <a:pt x="2348681" y="1969064"/>
                </a:cubicBezTo>
                <a:lnTo>
                  <a:pt x="2314536" y="1978212"/>
                </a:lnTo>
                <a:lnTo>
                  <a:pt x="2320989" y="1994504"/>
                </a:lnTo>
                <a:cubicBezTo>
                  <a:pt x="2292439" y="2010252"/>
                  <a:pt x="2259301" y="2017439"/>
                  <a:pt x="2224883" y="2015050"/>
                </a:cubicBezTo>
                <a:cubicBezTo>
                  <a:pt x="2157880" y="2010397"/>
                  <a:pt x="2096183" y="1970105"/>
                  <a:pt x="2062112" y="1908746"/>
                </a:cubicBezTo>
                <a:lnTo>
                  <a:pt x="2028307" y="1927422"/>
                </a:lnTo>
                <a:cubicBezTo>
                  <a:pt x="2069101" y="2000945"/>
                  <a:pt x="2143517" y="2048870"/>
                  <a:pt x="2224395" y="2053708"/>
                </a:cubicBezTo>
                <a:cubicBezTo>
                  <a:pt x="2263912" y="2056070"/>
                  <a:pt x="2302036" y="2047984"/>
                  <a:pt x="2335071" y="2030056"/>
                </a:cubicBezTo>
                <a:cubicBezTo>
                  <a:pt x="2400196" y="2159379"/>
                  <a:pt x="2567325" y="2230480"/>
                  <a:pt x="2748680" y="2204554"/>
                </a:cubicBezTo>
                <a:cubicBezTo>
                  <a:pt x="2767068" y="2240602"/>
                  <a:pt x="2774723" y="2281713"/>
                  <a:pt x="2774723" y="2324613"/>
                </a:cubicBezTo>
                <a:cubicBezTo>
                  <a:pt x="2774723" y="2444667"/>
                  <a:pt x="2714770" y="2550720"/>
                  <a:pt x="2619461" y="2609132"/>
                </a:cubicBezTo>
                <a:cubicBezTo>
                  <a:pt x="2594093" y="2739763"/>
                  <a:pt x="2496512" y="2844553"/>
                  <a:pt x="2368919" y="2876858"/>
                </a:cubicBezTo>
                <a:cubicBezTo>
                  <a:pt x="2184369" y="2908073"/>
                  <a:pt x="2016372" y="2826285"/>
                  <a:pt x="1978290" y="2684161"/>
                </a:cubicBezTo>
                <a:lnTo>
                  <a:pt x="1939323" y="2694602"/>
                </a:lnTo>
                <a:cubicBezTo>
                  <a:pt x="1970494" y="2810931"/>
                  <a:pt x="2075973" y="2892306"/>
                  <a:pt x="2210223" y="2912307"/>
                </a:cubicBezTo>
                <a:cubicBezTo>
                  <a:pt x="2165434" y="3014618"/>
                  <a:pt x="2062317" y="3083879"/>
                  <a:pt x="1943022" y="3083879"/>
                </a:cubicBezTo>
                <a:cubicBezTo>
                  <a:pt x="1804718" y="3083879"/>
                  <a:pt x="1736151" y="2990782"/>
                  <a:pt x="1657612" y="2862428"/>
                </a:cubicBezTo>
                <a:cubicBezTo>
                  <a:pt x="1632100" y="2775963"/>
                  <a:pt x="1598588" y="2449530"/>
                  <a:pt x="1653064" y="2147091"/>
                </a:cubicBezTo>
                <a:cubicBezTo>
                  <a:pt x="1775302" y="2294672"/>
                  <a:pt x="1947360" y="2360889"/>
                  <a:pt x="2101389" y="2319520"/>
                </a:cubicBezTo>
                <a:lnTo>
                  <a:pt x="2085913" y="2268654"/>
                </a:lnTo>
                <a:cubicBezTo>
                  <a:pt x="1935632" y="2308197"/>
                  <a:pt x="1765039" y="2228547"/>
                  <a:pt x="1652548" y="2065927"/>
                </a:cubicBezTo>
                <a:cubicBezTo>
                  <a:pt x="1594744" y="1988631"/>
                  <a:pt x="1552933" y="1543383"/>
                  <a:pt x="1647107" y="1210118"/>
                </a:cubicBezTo>
                <a:cubicBezTo>
                  <a:pt x="1757451" y="1073526"/>
                  <a:pt x="1924310" y="1023711"/>
                  <a:pt x="2044795" y="1095494"/>
                </a:cubicBezTo>
                <a:lnTo>
                  <a:pt x="2046624" y="1092427"/>
                </a:lnTo>
                <a:cubicBezTo>
                  <a:pt x="2044963" y="1115904"/>
                  <a:pt x="2049817" y="1139574"/>
                  <a:pt x="2059741" y="1162003"/>
                </a:cubicBezTo>
                <a:cubicBezTo>
                  <a:pt x="2085174" y="1219476"/>
                  <a:pt x="2140055" y="1259997"/>
                  <a:pt x="2204060" y="1268556"/>
                </a:cubicBezTo>
                <a:lnTo>
                  <a:pt x="2208020" y="1238949"/>
                </a:lnTo>
                <a:cubicBezTo>
                  <a:pt x="2154665" y="1231814"/>
                  <a:pt x="2108853" y="1198319"/>
                  <a:pt x="2087448" y="1150798"/>
                </a:cubicBezTo>
                <a:cubicBezTo>
                  <a:pt x="2064784" y="1100476"/>
                  <a:pt x="2073123" y="1042569"/>
                  <a:pt x="2109077" y="1000639"/>
                </a:cubicBezTo>
                <a:cubicBezTo>
                  <a:pt x="2142987" y="961090"/>
                  <a:pt x="2196315" y="941798"/>
                  <a:pt x="2249471" y="949847"/>
                </a:cubicBezTo>
                <a:lnTo>
                  <a:pt x="2253988" y="920317"/>
                </a:lnTo>
                <a:cubicBezTo>
                  <a:pt x="2190211" y="910645"/>
                  <a:pt x="2126205" y="934132"/>
                  <a:pt x="2085632" y="982099"/>
                </a:cubicBezTo>
                <a:lnTo>
                  <a:pt x="2052614" y="1055246"/>
                </a:lnTo>
                <a:cubicBezTo>
                  <a:pt x="1928226" y="988072"/>
                  <a:pt x="1765306" y="1028878"/>
                  <a:pt x="1646726" y="1149851"/>
                </a:cubicBezTo>
                <a:cubicBezTo>
                  <a:pt x="1576863" y="1018908"/>
                  <a:pt x="1584053" y="461235"/>
                  <a:pt x="1633436" y="269593"/>
                </a:cubicBezTo>
                <a:cubicBezTo>
                  <a:pt x="1697428" y="119029"/>
                  <a:pt x="1776459" y="0"/>
                  <a:pt x="1943022" y="0"/>
                </a:cubicBezTo>
                <a:close/>
                <a:moveTo>
                  <a:pt x="1125035" y="0"/>
                </a:moveTo>
                <a:cubicBezTo>
                  <a:pt x="1263339" y="0"/>
                  <a:pt x="1331906" y="93097"/>
                  <a:pt x="1410445" y="221451"/>
                </a:cubicBezTo>
                <a:cubicBezTo>
                  <a:pt x="1435957" y="307916"/>
                  <a:pt x="1469469" y="634350"/>
                  <a:pt x="1414993" y="936788"/>
                </a:cubicBezTo>
                <a:cubicBezTo>
                  <a:pt x="1292755" y="789207"/>
                  <a:pt x="1120697" y="722990"/>
                  <a:pt x="966668" y="764359"/>
                </a:cubicBezTo>
                <a:lnTo>
                  <a:pt x="982144" y="815225"/>
                </a:lnTo>
                <a:cubicBezTo>
                  <a:pt x="1132425" y="775682"/>
                  <a:pt x="1303018" y="855332"/>
                  <a:pt x="1415509" y="1017952"/>
                </a:cubicBezTo>
                <a:cubicBezTo>
                  <a:pt x="1473313" y="1095249"/>
                  <a:pt x="1515123" y="1540497"/>
                  <a:pt x="1420950" y="1873762"/>
                </a:cubicBezTo>
                <a:cubicBezTo>
                  <a:pt x="1310606" y="2010353"/>
                  <a:pt x="1143747" y="2060168"/>
                  <a:pt x="1023262" y="1988385"/>
                </a:cubicBezTo>
                <a:lnTo>
                  <a:pt x="1021433" y="1991453"/>
                </a:lnTo>
                <a:cubicBezTo>
                  <a:pt x="1023094" y="1967976"/>
                  <a:pt x="1018240" y="1944306"/>
                  <a:pt x="1008316" y="1921877"/>
                </a:cubicBezTo>
                <a:cubicBezTo>
                  <a:pt x="982883" y="1864403"/>
                  <a:pt x="928002" y="1823883"/>
                  <a:pt x="863997" y="1815323"/>
                </a:cubicBezTo>
                <a:lnTo>
                  <a:pt x="860037" y="1844930"/>
                </a:lnTo>
                <a:cubicBezTo>
                  <a:pt x="913392" y="1852066"/>
                  <a:pt x="959204" y="1885560"/>
                  <a:pt x="980609" y="1933082"/>
                </a:cubicBezTo>
                <a:cubicBezTo>
                  <a:pt x="1003273" y="1983404"/>
                  <a:pt x="994934" y="2041310"/>
                  <a:pt x="958980" y="2083241"/>
                </a:cubicBezTo>
                <a:cubicBezTo>
                  <a:pt x="925070" y="2122789"/>
                  <a:pt x="871742" y="2142082"/>
                  <a:pt x="818586" y="2134033"/>
                </a:cubicBezTo>
                <a:lnTo>
                  <a:pt x="814069" y="2163562"/>
                </a:lnTo>
                <a:cubicBezTo>
                  <a:pt x="877846" y="2173235"/>
                  <a:pt x="941852" y="2149747"/>
                  <a:pt x="982425" y="2101780"/>
                </a:cubicBezTo>
                <a:lnTo>
                  <a:pt x="1015443" y="2028633"/>
                </a:lnTo>
                <a:cubicBezTo>
                  <a:pt x="1139831" y="2095808"/>
                  <a:pt x="1302751" y="2055001"/>
                  <a:pt x="1421331" y="1934029"/>
                </a:cubicBezTo>
                <a:cubicBezTo>
                  <a:pt x="1491194" y="2064971"/>
                  <a:pt x="1484003" y="2622644"/>
                  <a:pt x="1434621" y="2814287"/>
                </a:cubicBezTo>
                <a:cubicBezTo>
                  <a:pt x="1370629" y="2964850"/>
                  <a:pt x="1291598" y="3083879"/>
                  <a:pt x="1125035" y="3083879"/>
                </a:cubicBezTo>
                <a:cubicBezTo>
                  <a:pt x="976622" y="3083879"/>
                  <a:pt x="853248" y="2976677"/>
                  <a:pt x="835482" y="2834581"/>
                </a:cubicBezTo>
                <a:cubicBezTo>
                  <a:pt x="1001251" y="2760784"/>
                  <a:pt x="1101560" y="2608549"/>
                  <a:pt x="1075194" y="2460607"/>
                </a:cubicBezTo>
                <a:lnTo>
                  <a:pt x="1035713" y="2468996"/>
                </a:lnTo>
                <a:cubicBezTo>
                  <a:pt x="1060354" y="2611450"/>
                  <a:pt x="948194" y="2759243"/>
                  <a:pt x="773360" y="2817692"/>
                </a:cubicBezTo>
                <a:cubicBezTo>
                  <a:pt x="763867" y="2823239"/>
                  <a:pt x="753648" y="2823760"/>
                  <a:pt x="743309" y="2823760"/>
                </a:cubicBezTo>
                <a:cubicBezTo>
                  <a:pt x="576747" y="2823760"/>
                  <a:pt x="441721" y="2688734"/>
                  <a:pt x="441721" y="2522172"/>
                </a:cubicBezTo>
                <a:lnTo>
                  <a:pt x="459036" y="2436399"/>
                </a:lnTo>
                <a:lnTo>
                  <a:pt x="441721" y="2436399"/>
                </a:lnTo>
                <a:lnTo>
                  <a:pt x="441721" y="2427537"/>
                </a:lnTo>
                <a:cubicBezTo>
                  <a:pt x="305234" y="2414137"/>
                  <a:pt x="200762" y="2297266"/>
                  <a:pt x="200762" y="2155997"/>
                </a:cubicBezTo>
                <a:lnTo>
                  <a:pt x="217593" y="2072628"/>
                </a:lnTo>
                <a:cubicBezTo>
                  <a:pt x="89802" y="2019727"/>
                  <a:pt x="0" y="1893768"/>
                  <a:pt x="0" y="1746838"/>
                </a:cubicBezTo>
                <a:cubicBezTo>
                  <a:pt x="0" y="1665177"/>
                  <a:pt x="27737" y="1589996"/>
                  <a:pt x="75847" y="1531990"/>
                </a:cubicBezTo>
                <a:cubicBezTo>
                  <a:pt x="158816" y="1432590"/>
                  <a:pt x="276275" y="1387641"/>
                  <a:pt x="381353" y="1423131"/>
                </a:cubicBezTo>
                <a:lnTo>
                  <a:pt x="394263" y="1384911"/>
                </a:lnTo>
                <a:cubicBezTo>
                  <a:pt x="299825" y="1353014"/>
                  <a:pt x="197101" y="1376758"/>
                  <a:pt x="112642" y="1443556"/>
                </a:cubicBezTo>
                <a:cubicBezTo>
                  <a:pt x="74114" y="1395305"/>
                  <a:pt x="55810" y="1333244"/>
                  <a:pt x="55810" y="1266911"/>
                </a:cubicBezTo>
                <a:cubicBezTo>
                  <a:pt x="55810" y="1097473"/>
                  <a:pt x="175228" y="955927"/>
                  <a:pt x="334606" y="922383"/>
                </a:cubicBezTo>
                <a:cubicBezTo>
                  <a:pt x="497254" y="898036"/>
                  <a:pt x="645210" y="961827"/>
                  <a:pt x="694839" y="1079319"/>
                </a:cubicBezTo>
                <a:cubicBezTo>
                  <a:pt x="670482" y="1096114"/>
                  <a:pt x="651035" y="1119484"/>
                  <a:pt x="636636" y="1146893"/>
                </a:cubicBezTo>
                <a:cubicBezTo>
                  <a:pt x="598934" y="1218660"/>
                  <a:pt x="601627" y="1307205"/>
                  <a:pt x="643730" y="1380130"/>
                </a:cubicBezTo>
                <a:lnTo>
                  <a:pt x="677177" y="1360819"/>
                </a:lnTo>
                <a:cubicBezTo>
                  <a:pt x="642024" y="1299932"/>
                  <a:pt x="639299" y="1226219"/>
                  <a:pt x="669992" y="1166433"/>
                </a:cubicBezTo>
                <a:cubicBezTo>
                  <a:pt x="681439" y="1144136"/>
                  <a:pt x="696880" y="1125036"/>
                  <a:pt x="719376" y="1114815"/>
                </a:cubicBezTo>
                <a:lnTo>
                  <a:pt x="753521" y="1105667"/>
                </a:lnTo>
                <a:lnTo>
                  <a:pt x="747068" y="1089375"/>
                </a:lnTo>
                <a:cubicBezTo>
                  <a:pt x="775618" y="1073627"/>
                  <a:pt x="808756" y="1066440"/>
                  <a:pt x="843174" y="1068829"/>
                </a:cubicBezTo>
                <a:cubicBezTo>
                  <a:pt x="910177" y="1073482"/>
                  <a:pt x="971874" y="1113774"/>
                  <a:pt x="1005945" y="1175134"/>
                </a:cubicBezTo>
                <a:lnTo>
                  <a:pt x="1039750" y="1156458"/>
                </a:lnTo>
                <a:cubicBezTo>
                  <a:pt x="998956" y="1082934"/>
                  <a:pt x="924540" y="1035010"/>
                  <a:pt x="843662" y="1030172"/>
                </a:cubicBezTo>
                <a:cubicBezTo>
                  <a:pt x="804145" y="1027809"/>
                  <a:pt x="766021" y="1035895"/>
                  <a:pt x="732986" y="1053824"/>
                </a:cubicBezTo>
                <a:cubicBezTo>
                  <a:pt x="667861" y="924500"/>
                  <a:pt x="500732" y="853399"/>
                  <a:pt x="319377" y="879325"/>
                </a:cubicBezTo>
                <a:cubicBezTo>
                  <a:pt x="300989" y="843277"/>
                  <a:pt x="293334" y="802167"/>
                  <a:pt x="293334" y="759266"/>
                </a:cubicBezTo>
                <a:cubicBezTo>
                  <a:pt x="293334" y="639212"/>
                  <a:pt x="353287" y="533159"/>
                  <a:pt x="448596" y="474747"/>
                </a:cubicBezTo>
                <a:cubicBezTo>
                  <a:pt x="473964" y="344116"/>
                  <a:pt x="571545" y="239326"/>
                  <a:pt x="699138" y="207021"/>
                </a:cubicBezTo>
                <a:cubicBezTo>
                  <a:pt x="883688" y="175806"/>
                  <a:pt x="1051685" y="257594"/>
                  <a:pt x="1089767" y="399718"/>
                </a:cubicBezTo>
                <a:lnTo>
                  <a:pt x="1128734" y="389277"/>
                </a:lnTo>
                <a:cubicBezTo>
                  <a:pt x="1097563" y="272948"/>
                  <a:pt x="992084" y="191573"/>
                  <a:pt x="857834" y="171572"/>
                </a:cubicBezTo>
                <a:cubicBezTo>
                  <a:pt x="902623" y="69261"/>
                  <a:pt x="1005740" y="0"/>
                  <a:pt x="112503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3" name="Group 110">
            <a:extLst>
              <a:ext uri="{FF2B5EF4-FFF2-40B4-BE49-F238E27FC236}">
                <a16:creationId xmlns:a16="http://schemas.microsoft.com/office/drawing/2014/main" id="{709C9379-094B-4443-B340-2681514F8F71}"/>
              </a:ext>
            </a:extLst>
          </p:cNvPr>
          <p:cNvGrpSpPr/>
          <p:nvPr/>
        </p:nvGrpSpPr>
        <p:grpSpPr>
          <a:xfrm>
            <a:off x="2708848" y="2037091"/>
            <a:ext cx="341005" cy="376812"/>
            <a:chOff x="4835382" y="73243"/>
            <a:chExt cx="2920830" cy="3227535"/>
          </a:xfrm>
          <a:solidFill>
            <a:schemeClr val="accent4"/>
          </a:solidFill>
        </p:grpSpPr>
        <p:sp>
          <p:nvSpPr>
            <p:cNvPr id="94" name="Freeform 111">
              <a:extLst>
                <a:ext uri="{FF2B5EF4-FFF2-40B4-BE49-F238E27FC236}">
                  <a16:creationId xmlns:a16="http://schemas.microsoft.com/office/drawing/2014/main" id="{12E65282-9A99-4375-871E-1FB753471634}"/>
                </a:ext>
              </a:extLst>
            </p:cNvPr>
            <p:cNvSpPr/>
            <p:nvPr/>
          </p:nvSpPr>
          <p:spPr>
            <a:xfrm>
              <a:off x="4835382" y="73243"/>
              <a:ext cx="2920830" cy="3227535"/>
            </a:xfrm>
            <a:custGeom>
              <a:avLst/>
              <a:gdLst>
                <a:gd name="connsiteX0" fmla="*/ 3030279 w 4784651"/>
                <a:gd name="connsiteY0" fmla="*/ 0 h 5890437"/>
                <a:gd name="connsiteX1" fmla="*/ 765544 w 4784651"/>
                <a:gd name="connsiteY1" fmla="*/ 1935126 h 5890437"/>
                <a:gd name="connsiteX2" fmla="*/ 0 w 4784651"/>
                <a:gd name="connsiteY2" fmla="*/ 3051544 h 5890437"/>
                <a:gd name="connsiteX3" fmla="*/ 510363 w 4784651"/>
                <a:gd name="connsiteY3" fmla="*/ 3327991 h 5890437"/>
                <a:gd name="connsiteX4" fmla="*/ 297711 w 4784651"/>
                <a:gd name="connsiteY4" fmla="*/ 3657600 h 5890437"/>
                <a:gd name="connsiteX5" fmla="*/ 489097 w 4784651"/>
                <a:gd name="connsiteY5" fmla="*/ 3870251 h 5890437"/>
                <a:gd name="connsiteX6" fmla="*/ 372139 w 4784651"/>
                <a:gd name="connsiteY6" fmla="*/ 4061637 h 5890437"/>
                <a:gd name="connsiteX7" fmla="*/ 563525 w 4784651"/>
                <a:gd name="connsiteY7" fmla="*/ 4316819 h 5890437"/>
                <a:gd name="connsiteX8" fmla="*/ 499730 w 4784651"/>
                <a:gd name="connsiteY8" fmla="*/ 4976037 h 5890437"/>
                <a:gd name="connsiteX9" fmla="*/ 1754372 w 4784651"/>
                <a:gd name="connsiteY9" fmla="*/ 5199321 h 5890437"/>
                <a:gd name="connsiteX10" fmla="*/ 1945758 w 4784651"/>
                <a:gd name="connsiteY10" fmla="*/ 5890437 h 5890437"/>
                <a:gd name="connsiteX11" fmla="*/ 4784651 w 4784651"/>
                <a:gd name="connsiteY11" fmla="*/ 5858540 h 5890437"/>
                <a:gd name="connsiteX12" fmla="*/ 4561367 w 4784651"/>
                <a:gd name="connsiteY12" fmla="*/ 4189228 h 5890437"/>
                <a:gd name="connsiteX13" fmla="*/ 3030279 w 4784651"/>
                <a:gd name="connsiteY13" fmla="*/ 0 h 5890437"/>
                <a:gd name="connsiteX0" fmla="*/ 3030279 w 4784651"/>
                <a:gd name="connsiteY0" fmla="*/ 114 h 5890551"/>
                <a:gd name="connsiteX1" fmla="*/ 765544 w 4784651"/>
                <a:gd name="connsiteY1" fmla="*/ 1935240 h 5890551"/>
                <a:gd name="connsiteX2" fmla="*/ 0 w 4784651"/>
                <a:gd name="connsiteY2" fmla="*/ 3051658 h 5890551"/>
                <a:gd name="connsiteX3" fmla="*/ 510363 w 4784651"/>
                <a:gd name="connsiteY3" fmla="*/ 3328105 h 5890551"/>
                <a:gd name="connsiteX4" fmla="*/ 297711 w 4784651"/>
                <a:gd name="connsiteY4" fmla="*/ 3657714 h 5890551"/>
                <a:gd name="connsiteX5" fmla="*/ 489097 w 4784651"/>
                <a:gd name="connsiteY5" fmla="*/ 3870365 h 5890551"/>
                <a:gd name="connsiteX6" fmla="*/ 372139 w 4784651"/>
                <a:gd name="connsiteY6" fmla="*/ 4061751 h 5890551"/>
                <a:gd name="connsiteX7" fmla="*/ 563525 w 4784651"/>
                <a:gd name="connsiteY7" fmla="*/ 4316933 h 5890551"/>
                <a:gd name="connsiteX8" fmla="*/ 499730 w 4784651"/>
                <a:gd name="connsiteY8" fmla="*/ 4976151 h 5890551"/>
                <a:gd name="connsiteX9" fmla="*/ 1754372 w 4784651"/>
                <a:gd name="connsiteY9" fmla="*/ 5199435 h 5890551"/>
                <a:gd name="connsiteX10" fmla="*/ 1945758 w 4784651"/>
                <a:gd name="connsiteY10" fmla="*/ 5890551 h 5890551"/>
                <a:gd name="connsiteX11" fmla="*/ 4784651 w 4784651"/>
                <a:gd name="connsiteY11" fmla="*/ 5858654 h 5890551"/>
                <a:gd name="connsiteX12" fmla="*/ 4561367 w 4784651"/>
                <a:gd name="connsiteY12" fmla="*/ 4189342 h 5890551"/>
                <a:gd name="connsiteX13" fmla="*/ 3030279 w 4784651"/>
                <a:gd name="connsiteY13" fmla="*/ 114 h 5890551"/>
                <a:gd name="connsiteX0" fmla="*/ 3030279 w 4784651"/>
                <a:gd name="connsiteY0" fmla="*/ 398 h 5890835"/>
                <a:gd name="connsiteX1" fmla="*/ 765544 w 4784651"/>
                <a:gd name="connsiteY1" fmla="*/ 1935524 h 5890835"/>
                <a:gd name="connsiteX2" fmla="*/ 0 w 4784651"/>
                <a:gd name="connsiteY2" fmla="*/ 3051942 h 5890835"/>
                <a:gd name="connsiteX3" fmla="*/ 510363 w 4784651"/>
                <a:gd name="connsiteY3" fmla="*/ 3328389 h 5890835"/>
                <a:gd name="connsiteX4" fmla="*/ 297711 w 4784651"/>
                <a:gd name="connsiteY4" fmla="*/ 3657998 h 5890835"/>
                <a:gd name="connsiteX5" fmla="*/ 489097 w 4784651"/>
                <a:gd name="connsiteY5" fmla="*/ 3870649 h 5890835"/>
                <a:gd name="connsiteX6" fmla="*/ 372139 w 4784651"/>
                <a:gd name="connsiteY6" fmla="*/ 4062035 h 5890835"/>
                <a:gd name="connsiteX7" fmla="*/ 563525 w 4784651"/>
                <a:gd name="connsiteY7" fmla="*/ 4317217 h 5890835"/>
                <a:gd name="connsiteX8" fmla="*/ 499730 w 4784651"/>
                <a:gd name="connsiteY8" fmla="*/ 4976435 h 5890835"/>
                <a:gd name="connsiteX9" fmla="*/ 1754372 w 4784651"/>
                <a:gd name="connsiteY9" fmla="*/ 5199719 h 5890835"/>
                <a:gd name="connsiteX10" fmla="*/ 1945758 w 4784651"/>
                <a:gd name="connsiteY10" fmla="*/ 5890835 h 5890835"/>
                <a:gd name="connsiteX11" fmla="*/ 4784651 w 4784651"/>
                <a:gd name="connsiteY11" fmla="*/ 5858938 h 5890835"/>
                <a:gd name="connsiteX12" fmla="*/ 4561367 w 4784651"/>
                <a:gd name="connsiteY12" fmla="*/ 4189626 h 5890835"/>
                <a:gd name="connsiteX13" fmla="*/ 3030279 w 4784651"/>
                <a:gd name="connsiteY13" fmla="*/ 398 h 5890835"/>
                <a:gd name="connsiteX0" fmla="*/ 3030279 w 5042277"/>
                <a:gd name="connsiteY0" fmla="*/ 663 h 5891100"/>
                <a:gd name="connsiteX1" fmla="*/ 765544 w 5042277"/>
                <a:gd name="connsiteY1" fmla="*/ 1935789 h 5891100"/>
                <a:gd name="connsiteX2" fmla="*/ 0 w 5042277"/>
                <a:gd name="connsiteY2" fmla="*/ 3052207 h 5891100"/>
                <a:gd name="connsiteX3" fmla="*/ 510363 w 5042277"/>
                <a:gd name="connsiteY3" fmla="*/ 3328654 h 5891100"/>
                <a:gd name="connsiteX4" fmla="*/ 297711 w 5042277"/>
                <a:gd name="connsiteY4" fmla="*/ 3658263 h 5891100"/>
                <a:gd name="connsiteX5" fmla="*/ 489097 w 5042277"/>
                <a:gd name="connsiteY5" fmla="*/ 3870914 h 5891100"/>
                <a:gd name="connsiteX6" fmla="*/ 372139 w 5042277"/>
                <a:gd name="connsiteY6" fmla="*/ 4062300 h 5891100"/>
                <a:gd name="connsiteX7" fmla="*/ 563525 w 5042277"/>
                <a:gd name="connsiteY7" fmla="*/ 4317482 h 5891100"/>
                <a:gd name="connsiteX8" fmla="*/ 499730 w 5042277"/>
                <a:gd name="connsiteY8" fmla="*/ 4976700 h 5891100"/>
                <a:gd name="connsiteX9" fmla="*/ 1754372 w 5042277"/>
                <a:gd name="connsiteY9" fmla="*/ 5199984 h 5891100"/>
                <a:gd name="connsiteX10" fmla="*/ 1945758 w 5042277"/>
                <a:gd name="connsiteY10" fmla="*/ 5891100 h 5891100"/>
                <a:gd name="connsiteX11" fmla="*/ 4784651 w 5042277"/>
                <a:gd name="connsiteY11" fmla="*/ 5859203 h 5891100"/>
                <a:gd name="connsiteX12" fmla="*/ 4561367 w 5042277"/>
                <a:gd name="connsiteY12" fmla="*/ 4189891 h 5891100"/>
                <a:gd name="connsiteX13" fmla="*/ 3030279 w 5042277"/>
                <a:gd name="connsiteY13" fmla="*/ 663 h 5891100"/>
                <a:gd name="connsiteX0" fmla="*/ 3030279 w 5316637"/>
                <a:gd name="connsiteY0" fmla="*/ 1079 h 5891516"/>
                <a:gd name="connsiteX1" fmla="*/ 765544 w 5316637"/>
                <a:gd name="connsiteY1" fmla="*/ 1936205 h 5891516"/>
                <a:gd name="connsiteX2" fmla="*/ 0 w 5316637"/>
                <a:gd name="connsiteY2" fmla="*/ 3052623 h 5891516"/>
                <a:gd name="connsiteX3" fmla="*/ 510363 w 5316637"/>
                <a:gd name="connsiteY3" fmla="*/ 3329070 h 5891516"/>
                <a:gd name="connsiteX4" fmla="*/ 297711 w 5316637"/>
                <a:gd name="connsiteY4" fmla="*/ 3658679 h 5891516"/>
                <a:gd name="connsiteX5" fmla="*/ 489097 w 5316637"/>
                <a:gd name="connsiteY5" fmla="*/ 3871330 h 5891516"/>
                <a:gd name="connsiteX6" fmla="*/ 372139 w 5316637"/>
                <a:gd name="connsiteY6" fmla="*/ 4062716 h 5891516"/>
                <a:gd name="connsiteX7" fmla="*/ 563525 w 5316637"/>
                <a:gd name="connsiteY7" fmla="*/ 4317898 h 5891516"/>
                <a:gd name="connsiteX8" fmla="*/ 499730 w 5316637"/>
                <a:gd name="connsiteY8" fmla="*/ 4977116 h 5891516"/>
                <a:gd name="connsiteX9" fmla="*/ 1754372 w 5316637"/>
                <a:gd name="connsiteY9" fmla="*/ 5200400 h 5891516"/>
                <a:gd name="connsiteX10" fmla="*/ 1945758 w 5316637"/>
                <a:gd name="connsiteY10" fmla="*/ 5891516 h 5891516"/>
                <a:gd name="connsiteX11" fmla="*/ 4784651 w 5316637"/>
                <a:gd name="connsiteY11" fmla="*/ 5859619 h 5891516"/>
                <a:gd name="connsiteX12" fmla="*/ 4890977 w 5316637"/>
                <a:gd name="connsiteY12" fmla="*/ 3520456 h 5891516"/>
                <a:gd name="connsiteX13" fmla="*/ 3030279 w 5316637"/>
                <a:gd name="connsiteY13" fmla="*/ 1079 h 5891516"/>
                <a:gd name="connsiteX0" fmla="*/ 3030279 w 5338934"/>
                <a:gd name="connsiteY0" fmla="*/ 561 h 5890998"/>
                <a:gd name="connsiteX1" fmla="*/ 765544 w 5338934"/>
                <a:gd name="connsiteY1" fmla="*/ 1935687 h 5890998"/>
                <a:gd name="connsiteX2" fmla="*/ 0 w 5338934"/>
                <a:gd name="connsiteY2" fmla="*/ 3052105 h 5890998"/>
                <a:gd name="connsiteX3" fmla="*/ 510363 w 5338934"/>
                <a:gd name="connsiteY3" fmla="*/ 3328552 h 5890998"/>
                <a:gd name="connsiteX4" fmla="*/ 297711 w 5338934"/>
                <a:gd name="connsiteY4" fmla="*/ 3658161 h 5890998"/>
                <a:gd name="connsiteX5" fmla="*/ 489097 w 5338934"/>
                <a:gd name="connsiteY5" fmla="*/ 3870812 h 5890998"/>
                <a:gd name="connsiteX6" fmla="*/ 372139 w 5338934"/>
                <a:gd name="connsiteY6" fmla="*/ 4062198 h 5890998"/>
                <a:gd name="connsiteX7" fmla="*/ 563525 w 5338934"/>
                <a:gd name="connsiteY7" fmla="*/ 4317380 h 5890998"/>
                <a:gd name="connsiteX8" fmla="*/ 499730 w 5338934"/>
                <a:gd name="connsiteY8" fmla="*/ 4976598 h 5890998"/>
                <a:gd name="connsiteX9" fmla="*/ 1754372 w 5338934"/>
                <a:gd name="connsiteY9" fmla="*/ 5199882 h 5890998"/>
                <a:gd name="connsiteX10" fmla="*/ 1945758 w 5338934"/>
                <a:gd name="connsiteY10" fmla="*/ 5890998 h 5890998"/>
                <a:gd name="connsiteX11" fmla="*/ 4784651 w 5338934"/>
                <a:gd name="connsiteY11" fmla="*/ 5859101 h 5890998"/>
                <a:gd name="connsiteX12" fmla="*/ 4890977 w 5338934"/>
                <a:gd name="connsiteY12" fmla="*/ 3519938 h 5890998"/>
                <a:gd name="connsiteX13" fmla="*/ 3030279 w 5338934"/>
                <a:gd name="connsiteY13" fmla="*/ 561 h 5890998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15 h 5890552"/>
                <a:gd name="connsiteX1" fmla="*/ 765544 w 5381346"/>
                <a:gd name="connsiteY1" fmla="*/ 1935241 h 5890552"/>
                <a:gd name="connsiteX2" fmla="*/ 0 w 5381346"/>
                <a:gd name="connsiteY2" fmla="*/ 3051659 h 5890552"/>
                <a:gd name="connsiteX3" fmla="*/ 510363 w 5381346"/>
                <a:gd name="connsiteY3" fmla="*/ 3328106 h 5890552"/>
                <a:gd name="connsiteX4" fmla="*/ 297711 w 5381346"/>
                <a:gd name="connsiteY4" fmla="*/ 3657715 h 5890552"/>
                <a:gd name="connsiteX5" fmla="*/ 489097 w 5381346"/>
                <a:gd name="connsiteY5" fmla="*/ 3870366 h 5890552"/>
                <a:gd name="connsiteX6" fmla="*/ 372139 w 5381346"/>
                <a:gd name="connsiteY6" fmla="*/ 4061752 h 5890552"/>
                <a:gd name="connsiteX7" fmla="*/ 563525 w 5381346"/>
                <a:gd name="connsiteY7" fmla="*/ 4316934 h 5890552"/>
                <a:gd name="connsiteX8" fmla="*/ 499730 w 5381346"/>
                <a:gd name="connsiteY8" fmla="*/ 4976152 h 5890552"/>
                <a:gd name="connsiteX9" fmla="*/ 1754372 w 5381346"/>
                <a:gd name="connsiteY9" fmla="*/ 5199436 h 5890552"/>
                <a:gd name="connsiteX10" fmla="*/ 1945758 w 5381346"/>
                <a:gd name="connsiteY10" fmla="*/ 5890552 h 5890552"/>
                <a:gd name="connsiteX11" fmla="*/ 4784651 w 5381346"/>
                <a:gd name="connsiteY11" fmla="*/ 5858655 h 5890552"/>
                <a:gd name="connsiteX12" fmla="*/ 4890977 w 5381346"/>
                <a:gd name="connsiteY12" fmla="*/ 3519492 h 5890552"/>
                <a:gd name="connsiteX13" fmla="*/ 3030279 w 5381346"/>
                <a:gd name="connsiteY13" fmla="*/ 115 h 5890552"/>
                <a:gd name="connsiteX0" fmla="*/ 3030279 w 5381346"/>
                <a:gd name="connsiteY0" fmla="*/ 175 h 5890612"/>
                <a:gd name="connsiteX1" fmla="*/ 765544 w 5381346"/>
                <a:gd name="connsiteY1" fmla="*/ 1935301 h 5890612"/>
                <a:gd name="connsiteX2" fmla="*/ 0 w 5381346"/>
                <a:gd name="connsiteY2" fmla="*/ 3051719 h 5890612"/>
                <a:gd name="connsiteX3" fmla="*/ 510363 w 5381346"/>
                <a:gd name="connsiteY3" fmla="*/ 3328166 h 5890612"/>
                <a:gd name="connsiteX4" fmla="*/ 297711 w 5381346"/>
                <a:gd name="connsiteY4" fmla="*/ 3657775 h 5890612"/>
                <a:gd name="connsiteX5" fmla="*/ 489097 w 5381346"/>
                <a:gd name="connsiteY5" fmla="*/ 3870426 h 5890612"/>
                <a:gd name="connsiteX6" fmla="*/ 372139 w 5381346"/>
                <a:gd name="connsiteY6" fmla="*/ 4061812 h 5890612"/>
                <a:gd name="connsiteX7" fmla="*/ 563525 w 5381346"/>
                <a:gd name="connsiteY7" fmla="*/ 4316994 h 5890612"/>
                <a:gd name="connsiteX8" fmla="*/ 499730 w 5381346"/>
                <a:gd name="connsiteY8" fmla="*/ 4976212 h 5890612"/>
                <a:gd name="connsiteX9" fmla="*/ 1754372 w 5381346"/>
                <a:gd name="connsiteY9" fmla="*/ 5199496 h 5890612"/>
                <a:gd name="connsiteX10" fmla="*/ 1945758 w 5381346"/>
                <a:gd name="connsiteY10" fmla="*/ 5890612 h 5890612"/>
                <a:gd name="connsiteX11" fmla="*/ 4784651 w 5381346"/>
                <a:gd name="connsiteY11" fmla="*/ 5858715 h 5890612"/>
                <a:gd name="connsiteX12" fmla="*/ 4890977 w 5381346"/>
                <a:gd name="connsiteY12" fmla="*/ 3519552 h 5890612"/>
                <a:gd name="connsiteX13" fmla="*/ 3030279 w 5381346"/>
                <a:gd name="connsiteY13" fmla="*/ 175 h 5890612"/>
                <a:gd name="connsiteX0" fmla="*/ 3030279 w 5381346"/>
                <a:gd name="connsiteY0" fmla="*/ 1733 h 5892170"/>
                <a:gd name="connsiteX1" fmla="*/ 0 w 5381346"/>
                <a:gd name="connsiteY1" fmla="*/ 3053277 h 5892170"/>
                <a:gd name="connsiteX2" fmla="*/ 510363 w 5381346"/>
                <a:gd name="connsiteY2" fmla="*/ 3329724 h 5892170"/>
                <a:gd name="connsiteX3" fmla="*/ 297711 w 5381346"/>
                <a:gd name="connsiteY3" fmla="*/ 3659333 h 5892170"/>
                <a:gd name="connsiteX4" fmla="*/ 489097 w 5381346"/>
                <a:gd name="connsiteY4" fmla="*/ 3871984 h 5892170"/>
                <a:gd name="connsiteX5" fmla="*/ 372139 w 5381346"/>
                <a:gd name="connsiteY5" fmla="*/ 4063370 h 5892170"/>
                <a:gd name="connsiteX6" fmla="*/ 563525 w 5381346"/>
                <a:gd name="connsiteY6" fmla="*/ 4318552 h 5892170"/>
                <a:gd name="connsiteX7" fmla="*/ 499730 w 5381346"/>
                <a:gd name="connsiteY7" fmla="*/ 4977770 h 5892170"/>
                <a:gd name="connsiteX8" fmla="*/ 1754372 w 5381346"/>
                <a:gd name="connsiteY8" fmla="*/ 5201054 h 5892170"/>
                <a:gd name="connsiteX9" fmla="*/ 1945758 w 5381346"/>
                <a:gd name="connsiteY9" fmla="*/ 5892170 h 5892170"/>
                <a:gd name="connsiteX10" fmla="*/ 4784651 w 5381346"/>
                <a:gd name="connsiteY10" fmla="*/ 5860273 h 5892170"/>
                <a:gd name="connsiteX11" fmla="*/ 4890977 w 5381346"/>
                <a:gd name="connsiteY11" fmla="*/ 3521110 h 5892170"/>
                <a:gd name="connsiteX12" fmla="*/ 3030279 w 5381346"/>
                <a:gd name="connsiteY12" fmla="*/ 1733 h 5892170"/>
                <a:gd name="connsiteX0" fmla="*/ 3030279 w 5381346"/>
                <a:gd name="connsiteY0" fmla="*/ 4 h 5890441"/>
                <a:gd name="connsiteX1" fmla="*/ 0 w 5381346"/>
                <a:gd name="connsiteY1" fmla="*/ 3051548 h 5890441"/>
                <a:gd name="connsiteX2" fmla="*/ 510363 w 5381346"/>
                <a:gd name="connsiteY2" fmla="*/ 3327995 h 5890441"/>
                <a:gd name="connsiteX3" fmla="*/ 297711 w 5381346"/>
                <a:gd name="connsiteY3" fmla="*/ 3657604 h 5890441"/>
                <a:gd name="connsiteX4" fmla="*/ 489097 w 5381346"/>
                <a:gd name="connsiteY4" fmla="*/ 3870255 h 5890441"/>
                <a:gd name="connsiteX5" fmla="*/ 372139 w 5381346"/>
                <a:gd name="connsiteY5" fmla="*/ 4061641 h 5890441"/>
                <a:gd name="connsiteX6" fmla="*/ 563525 w 5381346"/>
                <a:gd name="connsiteY6" fmla="*/ 4316823 h 5890441"/>
                <a:gd name="connsiteX7" fmla="*/ 499730 w 5381346"/>
                <a:gd name="connsiteY7" fmla="*/ 4976041 h 5890441"/>
                <a:gd name="connsiteX8" fmla="*/ 1754372 w 5381346"/>
                <a:gd name="connsiteY8" fmla="*/ 5199325 h 5890441"/>
                <a:gd name="connsiteX9" fmla="*/ 1945758 w 5381346"/>
                <a:gd name="connsiteY9" fmla="*/ 5890441 h 5890441"/>
                <a:gd name="connsiteX10" fmla="*/ 4784651 w 5381346"/>
                <a:gd name="connsiteY10" fmla="*/ 5858544 h 5890441"/>
                <a:gd name="connsiteX11" fmla="*/ 4890977 w 5381346"/>
                <a:gd name="connsiteY11" fmla="*/ 3519381 h 5890441"/>
                <a:gd name="connsiteX12" fmla="*/ 3030279 w 5381346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40277 w 5391344"/>
                <a:gd name="connsiteY0" fmla="*/ 4 h 5890441"/>
                <a:gd name="connsiteX1" fmla="*/ 9998 w 5391344"/>
                <a:gd name="connsiteY1" fmla="*/ 3051548 h 5890441"/>
                <a:gd name="connsiteX2" fmla="*/ 520361 w 5391344"/>
                <a:gd name="connsiteY2" fmla="*/ 3327995 h 5890441"/>
                <a:gd name="connsiteX3" fmla="*/ 307709 w 5391344"/>
                <a:gd name="connsiteY3" fmla="*/ 3657604 h 5890441"/>
                <a:gd name="connsiteX4" fmla="*/ 499095 w 5391344"/>
                <a:gd name="connsiteY4" fmla="*/ 3870255 h 5890441"/>
                <a:gd name="connsiteX5" fmla="*/ 382137 w 5391344"/>
                <a:gd name="connsiteY5" fmla="*/ 4061641 h 5890441"/>
                <a:gd name="connsiteX6" fmla="*/ 573523 w 5391344"/>
                <a:gd name="connsiteY6" fmla="*/ 4316823 h 5890441"/>
                <a:gd name="connsiteX7" fmla="*/ 509728 w 5391344"/>
                <a:gd name="connsiteY7" fmla="*/ 4976041 h 5890441"/>
                <a:gd name="connsiteX8" fmla="*/ 1764370 w 5391344"/>
                <a:gd name="connsiteY8" fmla="*/ 5199325 h 5890441"/>
                <a:gd name="connsiteX9" fmla="*/ 1955756 w 5391344"/>
                <a:gd name="connsiteY9" fmla="*/ 5890441 h 5890441"/>
                <a:gd name="connsiteX10" fmla="*/ 4794649 w 5391344"/>
                <a:gd name="connsiteY10" fmla="*/ 5858544 h 5890441"/>
                <a:gd name="connsiteX11" fmla="*/ 4900975 w 5391344"/>
                <a:gd name="connsiteY11" fmla="*/ 3519381 h 5890441"/>
                <a:gd name="connsiteX12" fmla="*/ 3040277 w 5391344"/>
                <a:gd name="connsiteY12" fmla="*/ 4 h 5890441"/>
                <a:gd name="connsiteX0" fmla="*/ 3030279 w 5381346"/>
                <a:gd name="connsiteY0" fmla="*/ 92120 h 5982557"/>
                <a:gd name="connsiteX1" fmla="*/ 914399 w 5381346"/>
                <a:gd name="connsiteY1" fmla="*/ 1187274 h 5982557"/>
                <a:gd name="connsiteX2" fmla="*/ 0 w 5381346"/>
                <a:gd name="connsiteY2" fmla="*/ 3143664 h 5982557"/>
                <a:gd name="connsiteX3" fmla="*/ 510363 w 5381346"/>
                <a:gd name="connsiteY3" fmla="*/ 3420111 h 5982557"/>
                <a:gd name="connsiteX4" fmla="*/ 297711 w 5381346"/>
                <a:gd name="connsiteY4" fmla="*/ 3749720 h 5982557"/>
                <a:gd name="connsiteX5" fmla="*/ 489097 w 5381346"/>
                <a:gd name="connsiteY5" fmla="*/ 3962371 h 5982557"/>
                <a:gd name="connsiteX6" fmla="*/ 372139 w 5381346"/>
                <a:gd name="connsiteY6" fmla="*/ 4153757 h 5982557"/>
                <a:gd name="connsiteX7" fmla="*/ 563525 w 5381346"/>
                <a:gd name="connsiteY7" fmla="*/ 4408939 h 5982557"/>
                <a:gd name="connsiteX8" fmla="*/ 499730 w 5381346"/>
                <a:gd name="connsiteY8" fmla="*/ 5068157 h 5982557"/>
                <a:gd name="connsiteX9" fmla="*/ 1754372 w 5381346"/>
                <a:gd name="connsiteY9" fmla="*/ 5291441 h 5982557"/>
                <a:gd name="connsiteX10" fmla="*/ 1945758 w 5381346"/>
                <a:gd name="connsiteY10" fmla="*/ 5982557 h 5982557"/>
                <a:gd name="connsiteX11" fmla="*/ 4784651 w 5381346"/>
                <a:gd name="connsiteY11" fmla="*/ 5950660 h 5982557"/>
                <a:gd name="connsiteX12" fmla="*/ 4890977 w 5381346"/>
                <a:gd name="connsiteY12" fmla="*/ 3611497 h 5982557"/>
                <a:gd name="connsiteX13" fmla="*/ 3030279 w 5381346"/>
                <a:gd name="connsiteY13" fmla="*/ 92120 h 5982557"/>
                <a:gd name="connsiteX0" fmla="*/ 3030279 w 5381346"/>
                <a:gd name="connsiteY0" fmla="*/ 94250 h 5984687"/>
                <a:gd name="connsiteX1" fmla="*/ 914399 w 5381346"/>
                <a:gd name="connsiteY1" fmla="*/ 1189404 h 5984687"/>
                <a:gd name="connsiteX2" fmla="*/ 0 w 5381346"/>
                <a:gd name="connsiteY2" fmla="*/ 3145794 h 5984687"/>
                <a:gd name="connsiteX3" fmla="*/ 510363 w 5381346"/>
                <a:gd name="connsiteY3" fmla="*/ 3422241 h 5984687"/>
                <a:gd name="connsiteX4" fmla="*/ 297711 w 5381346"/>
                <a:gd name="connsiteY4" fmla="*/ 3751850 h 5984687"/>
                <a:gd name="connsiteX5" fmla="*/ 489097 w 5381346"/>
                <a:gd name="connsiteY5" fmla="*/ 3964501 h 5984687"/>
                <a:gd name="connsiteX6" fmla="*/ 372139 w 5381346"/>
                <a:gd name="connsiteY6" fmla="*/ 4155887 h 5984687"/>
                <a:gd name="connsiteX7" fmla="*/ 563525 w 5381346"/>
                <a:gd name="connsiteY7" fmla="*/ 4411069 h 5984687"/>
                <a:gd name="connsiteX8" fmla="*/ 499730 w 5381346"/>
                <a:gd name="connsiteY8" fmla="*/ 5070287 h 5984687"/>
                <a:gd name="connsiteX9" fmla="*/ 1754372 w 5381346"/>
                <a:gd name="connsiteY9" fmla="*/ 5293571 h 5984687"/>
                <a:gd name="connsiteX10" fmla="*/ 1945758 w 5381346"/>
                <a:gd name="connsiteY10" fmla="*/ 5984687 h 5984687"/>
                <a:gd name="connsiteX11" fmla="*/ 4784651 w 5381346"/>
                <a:gd name="connsiteY11" fmla="*/ 5952790 h 5984687"/>
                <a:gd name="connsiteX12" fmla="*/ 4890977 w 5381346"/>
                <a:gd name="connsiteY12" fmla="*/ 3613627 h 5984687"/>
                <a:gd name="connsiteX13" fmla="*/ 3030279 w 5381346"/>
                <a:gd name="connsiteY13" fmla="*/ 94250 h 598468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279 w 5381346"/>
                <a:gd name="connsiteY0" fmla="*/ 0 h 5890437"/>
                <a:gd name="connsiteX1" fmla="*/ 914399 w 5381346"/>
                <a:gd name="connsiteY1" fmla="*/ 1095154 h 5890437"/>
                <a:gd name="connsiteX2" fmla="*/ 0 w 5381346"/>
                <a:gd name="connsiteY2" fmla="*/ 3051544 h 5890437"/>
                <a:gd name="connsiteX3" fmla="*/ 510363 w 5381346"/>
                <a:gd name="connsiteY3" fmla="*/ 3327991 h 5890437"/>
                <a:gd name="connsiteX4" fmla="*/ 297711 w 5381346"/>
                <a:gd name="connsiteY4" fmla="*/ 3657600 h 5890437"/>
                <a:gd name="connsiteX5" fmla="*/ 489097 w 5381346"/>
                <a:gd name="connsiteY5" fmla="*/ 3870251 h 5890437"/>
                <a:gd name="connsiteX6" fmla="*/ 372139 w 5381346"/>
                <a:gd name="connsiteY6" fmla="*/ 4061637 h 5890437"/>
                <a:gd name="connsiteX7" fmla="*/ 563525 w 5381346"/>
                <a:gd name="connsiteY7" fmla="*/ 4316819 h 5890437"/>
                <a:gd name="connsiteX8" fmla="*/ 499730 w 5381346"/>
                <a:gd name="connsiteY8" fmla="*/ 4976037 h 5890437"/>
                <a:gd name="connsiteX9" fmla="*/ 1754372 w 5381346"/>
                <a:gd name="connsiteY9" fmla="*/ 5199321 h 5890437"/>
                <a:gd name="connsiteX10" fmla="*/ 1945758 w 5381346"/>
                <a:gd name="connsiteY10" fmla="*/ 5890437 h 5890437"/>
                <a:gd name="connsiteX11" fmla="*/ 4784651 w 5381346"/>
                <a:gd name="connsiteY11" fmla="*/ 5858540 h 5890437"/>
                <a:gd name="connsiteX12" fmla="*/ 4890977 w 5381346"/>
                <a:gd name="connsiteY12" fmla="*/ 3519377 h 5890437"/>
                <a:gd name="connsiteX13" fmla="*/ 3030279 w 5381346"/>
                <a:gd name="connsiteY13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914846 w 5381793"/>
                <a:gd name="connsiteY1" fmla="*/ 1095154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72315 w 5381793"/>
                <a:gd name="connsiteY1" fmla="*/ 1063257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26 w 5381793"/>
                <a:gd name="connsiteY0" fmla="*/ 0 h 5890437"/>
                <a:gd name="connsiteX1" fmla="*/ 890128 w 5381793"/>
                <a:gd name="connsiteY1" fmla="*/ 1098883 h 5890437"/>
                <a:gd name="connsiteX2" fmla="*/ 649032 w 5381793"/>
                <a:gd name="connsiteY2" fmla="*/ 2137144 h 5890437"/>
                <a:gd name="connsiteX3" fmla="*/ 447 w 5381793"/>
                <a:gd name="connsiteY3" fmla="*/ 3051544 h 5890437"/>
                <a:gd name="connsiteX4" fmla="*/ 510810 w 5381793"/>
                <a:gd name="connsiteY4" fmla="*/ 3327991 h 5890437"/>
                <a:gd name="connsiteX5" fmla="*/ 298158 w 5381793"/>
                <a:gd name="connsiteY5" fmla="*/ 3657600 h 5890437"/>
                <a:gd name="connsiteX6" fmla="*/ 489544 w 5381793"/>
                <a:gd name="connsiteY6" fmla="*/ 3870251 h 5890437"/>
                <a:gd name="connsiteX7" fmla="*/ 372586 w 5381793"/>
                <a:gd name="connsiteY7" fmla="*/ 4061637 h 5890437"/>
                <a:gd name="connsiteX8" fmla="*/ 563972 w 5381793"/>
                <a:gd name="connsiteY8" fmla="*/ 4316819 h 5890437"/>
                <a:gd name="connsiteX9" fmla="*/ 500177 w 5381793"/>
                <a:gd name="connsiteY9" fmla="*/ 4976037 h 5890437"/>
                <a:gd name="connsiteX10" fmla="*/ 1754819 w 5381793"/>
                <a:gd name="connsiteY10" fmla="*/ 5199321 h 5890437"/>
                <a:gd name="connsiteX11" fmla="*/ 1946205 w 5381793"/>
                <a:gd name="connsiteY11" fmla="*/ 5890437 h 5890437"/>
                <a:gd name="connsiteX12" fmla="*/ 4785098 w 5381793"/>
                <a:gd name="connsiteY12" fmla="*/ 5858540 h 5890437"/>
                <a:gd name="connsiteX13" fmla="*/ 4891424 w 5381793"/>
                <a:gd name="connsiteY13" fmla="*/ 3519377 h 5890437"/>
                <a:gd name="connsiteX14" fmla="*/ 3030726 w 5381793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764 w 5381831"/>
                <a:gd name="connsiteY0" fmla="*/ 0 h 5890437"/>
                <a:gd name="connsiteX1" fmla="*/ 890166 w 5381831"/>
                <a:gd name="connsiteY1" fmla="*/ 1098883 h 5890437"/>
                <a:gd name="connsiteX2" fmla="*/ 607506 w 5381831"/>
                <a:gd name="connsiteY2" fmla="*/ 2172770 h 5890437"/>
                <a:gd name="connsiteX3" fmla="*/ 485 w 5381831"/>
                <a:gd name="connsiteY3" fmla="*/ 3051544 h 5890437"/>
                <a:gd name="connsiteX4" fmla="*/ 510848 w 5381831"/>
                <a:gd name="connsiteY4" fmla="*/ 3327991 h 5890437"/>
                <a:gd name="connsiteX5" fmla="*/ 298196 w 5381831"/>
                <a:gd name="connsiteY5" fmla="*/ 3657600 h 5890437"/>
                <a:gd name="connsiteX6" fmla="*/ 489582 w 5381831"/>
                <a:gd name="connsiteY6" fmla="*/ 3870251 h 5890437"/>
                <a:gd name="connsiteX7" fmla="*/ 372624 w 5381831"/>
                <a:gd name="connsiteY7" fmla="*/ 4061637 h 5890437"/>
                <a:gd name="connsiteX8" fmla="*/ 564010 w 5381831"/>
                <a:gd name="connsiteY8" fmla="*/ 4316819 h 5890437"/>
                <a:gd name="connsiteX9" fmla="*/ 500215 w 5381831"/>
                <a:gd name="connsiteY9" fmla="*/ 4976037 h 5890437"/>
                <a:gd name="connsiteX10" fmla="*/ 1754857 w 5381831"/>
                <a:gd name="connsiteY10" fmla="*/ 5199321 h 5890437"/>
                <a:gd name="connsiteX11" fmla="*/ 1946243 w 5381831"/>
                <a:gd name="connsiteY11" fmla="*/ 5890437 h 5890437"/>
                <a:gd name="connsiteX12" fmla="*/ 4785136 w 5381831"/>
                <a:gd name="connsiteY12" fmla="*/ 5858540 h 5890437"/>
                <a:gd name="connsiteX13" fmla="*/ 4891462 w 5381831"/>
                <a:gd name="connsiteY13" fmla="*/ 3519377 h 5890437"/>
                <a:gd name="connsiteX14" fmla="*/ 3030764 w 5381831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298271 w 5381906"/>
                <a:gd name="connsiteY5" fmla="*/ 365760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489657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199321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839 w 5381906"/>
                <a:gd name="connsiteY0" fmla="*/ 0 h 5890437"/>
                <a:gd name="connsiteX1" fmla="*/ 890241 w 5381906"/>
                <a:gd name="connsiteY1" fmla="*/ 1098883 h 5890437"/>
                <a:gd name="connsiteX2" fmla="*/ 607581 w 5381906"/>
                <a:gd name="connsiteY2" fmla="*/ 2172770 h 5890437"/>
                <a:gd name="connsiteX3" fmla="*/ 560 w 5381906"/>
                <a:gd name="connsiteY3" fmla="*/ 3051544 h 5890437"/>
                <a:gd name="connsiteX4" fmla="*/ 510923 w 5381906"/>
                <a:gd name="connsiteY4" fmla="*/ 3327991 h 5890437"/>
                <a:gd name="connsiteX5" fmla="*/ 339835 w 5381906"/>
                <a:gd name="connsiteY5" fmla="*/ 3734790 h 5890437"/>
                <a:gd name="connsiteX6" fmla="*/ 531221 w 5381906"/>
                <a:gd name="connsiteY6" fmla="*/ 3870251 h 5890437"/>
                <a:gd name="connsiteX7" fmla="*/ 372699 w 5381906"/>
                <a:gd name="connsiteY7" fmla="*/ 4061637 h 5890437"/>
                <a:gd name="connsiteX8" fmla="*/ 564085 w 5381906"/>
                <a:gd name="connsiteY8" fmla="*/ 4316819 h 5890437"/>
                <a:gd name="connsiteX9" fmla="*/ 500290 w 5381906"/>
                <a:gd name="connsiteY9" fmla="*/ 4976037 h 5890437"/>
                <a:gd name="connsiteX10" fmla="*/ 1754932 w 5381906"/>
                <a:gd name="connsiteY10" fmla="*/ 5039004 h 5890437"/>
                <a:gd name="connsiteX11" fmla="*/ 1946318 w 5381906"/>
                <a:gd name="connsiteY11" fmla="*/ 5890437 h 5890437"/>
                <a:gd name="connsiteX12" fmla="*/ 4785211 w 5381906"/>
                <a:gd name="connsiteY12" fmla="*/ 5858540 h 5890437"/>
                <a:gd name="connsiteX13" fmla="*/ 4891537 w 5381906"/>
                <a:gd name="connsiteY13" fmla="*/ 3519377 h 5890437"/>
                <a:gd name="connsiteX14" fmla="*/ 3030839 w 5381906"/>
                <a:gd name="connsiteY14" fmla="*/ 0 h 5890437"/>
                <a:gd name="connsiteX0" fmla="*/ 3030765 w 5381832"/>
                <a:gd name="connsiteY0" fmla="*/ 0 h 5890437"/>
                <a:gd name="connsiteX1" fmla="*/ 890167 w 5381832"/>
                <a:gd name="connsiteY1" fmla="*/ 1098883 h 5890437"/>
                <a:gd name="connsiteX2" fmla="*/ 672821 w 5381832"/>
                <a:gd name="connsiteY2" fmla="*/ 2220272 h 5890437"/>
                <a:gd name="connsiteX3" fmla="*/ 486 w 5381832"/>
                <a:gd name="connsiteY3" fmla="*/ 3051544 h 5890437"/>
                <a:gd name="connsiteX4" fmla="*/ 510849 w 5381832"/>
                <a:gd name="connsiteY4" fmla="*/ 3327991 h 5890437"/>
                <a:gd name="connsiteX5" fmla="*/ 339761 w 5381832"/>
                <a:gd name="connsiteY5" fmla="*/ 3734790 h 5890437"/>
                <a:gd name="connsiteX6" fmla="*/ 531147 w 5381832"/>
                <a:gd name="connsiteY6" fmla="*/ 3870251 h 5890437"/>
                <a:gd name="connsiteX7" fmla="*/ 372625 w 5381832"/>
                <a:gd name="connsiteY7" fmla="*/ 4061637 h 5890437"/>
                <a:gd name="connsiteX8" fmla="*/ 564011 w 5381832"/>
                <a:gd name="connsiteY8" fmla="*/ 4316819 h 5890437"/>
                <a:gd name="connsiteX9" fmla="*/ 500216 w 5381832"/>
                <a:gd name="connsiteY9" fmla="*/ 4976037 h 5890437"/>
                <a:gd name="connsiteX10" fmla="*/ 1754858 w 5381832"/>
                <a:gd name="connsiteY10" fmla="*/ 5039004 h 5890437"/>
                <a:gd name="connsiteX11" fmla="*/ 1946244 w 5381832"/>
                <a:gd name="connsiteY11" fmla="*/ 5890437 h 5890437"/>
                <a:gd name="connsiteX12" fmla="*/ 4785137 w 5381832"/>
                <a:gd name="connsiteY12" fmla="*/ 5858540 h 5890437"/>
                <a:gd name="connsiteX13" fmla="*/ 4891463 w 5381832"/>
                <a:gd name="connsiteY13" fmla="*/ 3519377 h 5890437"/>
                <a:gd name="connsiteX14" fmla="*/ 3030765 w 5381832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90264 w 5381929"/>
                <a:gd name="connsiteY1" fmla="*/ 1098883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872451 w 5381929"/>
                <a:gd name="connsiteY1" fmla="*/ 1057320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81633 w 5381929"/>
                <a:gd name="connsiteY1" fmla="*/ 920842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0 h 5890437"/>
                <a:gd name="connsiteX1" fmla="*/ 927042 w 5381929"/>
                <a:gd name="connsiteY1" fmla="*/ 866251 h 5890437"/>
                <a:gd name="connsiteX2" fmla="*/ 672918 w 5381929"/>
                <a:gd name="connsiteY2" fmla="*/ 2220272 h 5890437"/>
                <a:gd name="connsiteX3" fmla="*/ 583 w 5381929"/>
                <a:gd name="connsiteY3" fmla="*/ 3051544 h 5890437"/>
                <a:gd name="connsiteX4" fmla="*/ 510946 w 5381929"/>
                <a:gd name="connsiteY4" fmla="*/ 3327991 h 5890437"/>
                <a:gd name="connsiteX5" fmla="*/ 339858 w 5381929"/>
                <a:gd name="connsiteY5" fmla="*/ 3734790 h 5890437"/>
                <a:gd name="connsiteX6" fmla="*/ 531244 w 5381929"/>
                <a:gd name="connsiteY6" fmla="*/ 3870251 h 5890437"/>
                <a:gd name="connsiteX7" fmla="*/ 372722 w 5381929"/>
                <a:gd name="connsiteY7" fmla="*/ 4061637 h 5890437"/>
                <a:gd name="connsiteX8" fmla="*/ 564108 w 5381929"/>
                <a:gd name="connsiteY8" fmla="*/ 4316819 h 5890437"/>
                <a:gd name="connsiteX9" fmla="*/ 500313 w 5381929"/>
                <a:gd name="connsiteY9" fmla="*/ 4976037 h 5890437"/>
                <a:gd name="connsiteX10" fmla="*/ 1754955 w 5381929"/>
                <a:gd name="connsiteY10" fmla="*/ 5039004 h 5890437"/>
                <a:gd name="connsiteX11" fmla="*/ 1946341 w 5381929"/>
                <a:gd name="connsiteY11" fmla="*/ 5890437 h 5890437"/>
                <a:gd name="connsiteX12" fmla="*/ 4785234 w 5381929"/>
                <a:gd name="connsiteY12" fmla="*/ 5858540 h 5890437"/>
                <a:gd name="connsiteX13" fmla="*/ 4891560 w 5381929"/>
                <a:gd name="connsiteY13" fmla="*/ 3519377 h 5890437"/>
                <a:gd name="connsiteX14" fmla="*/ 3030862 w 5381929"/>
                <a:gd name="connsiteY14" fmla="*/ 0 h 5890437"/>
                <a:gd name="connsiteX0" fmla="*/ 3030862 w 5381929"/>
                <a:gd name="connsiteY0" fmla="*/ 1751 h 5892188"/>
                <a:gd name="connsiteX1" fmla="*/ 927042 w 5381929"/>
                <a:gd name="connsiteY1" fmla="*/ 868002 h 5892188"/>
                <a:gd name="connsiteX2" fmla="*/ 672918 w 5381929"/>
                <a:gd name="connsiteY2" fmla="*/ 2222023 h 5892188"/>
                <a:gd name="connsiteX3" fmla="*/ 583 w 5381929"/>
                <a:gd name="connsiteY3" fmla="*/ 3053295 h 5892188"/>
                <a:gd name="connsiteX4" fmla="*/ 510946 w 5381929"/>
                <a:gd name="connsiteY4" fmla="*/ 3329742 h 5892188"/>
                <a:gd name="connsiteX5" fmla="*/ 339858 w 5381929"/>
                <a:gd name="connsiteY5" fmla="*/ 3736541 h 5892188"/>
                <a:gd name="connsiteX6" fmla="*/ 531244 w 5381929"/>
                <a:gd name="connsiteY6" fmla="*/ 3872002 h 5892188"/>
                <a:gd name="connsiteX7" fmla="*/ 372722 w 5381929"/>
                <a:gd name="connsiteY7" fmla="*/ 4063388 h 5892188"/>
                <a:gd name="connsiteX8" fmla="*/ 564108 w 5381929"/>
                <a:gd name="connsiteY8" fmla="*/ 4318570 h 5892188"/>
                <a:gd name="connsiteX9" fmla="*/ 500313 w 5381929"/>
                <a:gd name="connsiteY9" fmla="*/ 4977788 h 5892188"/>
                <a:gd name="connsiteX10" fmla="*/ 1754955 w 5381929"/>
                <a:gd name="connsiteY10" fmla="*/ 5040755 h 5892188"/>
                <a:gd name="connsiteX11" fmla="*/ 1946341 w 5381929"/>
                <a:gd name="connsiteY11" fmla="*/ 5892188 h 5892188"/>
                <a:gd name="connsiteX12" fmla="*/ 4785234 w 5381929"/>
                <a:gd name="connsiteY12" fmla="*/ 5860291 h 5892188"/>
                <a:gd name="connsiteX13" fmla="*/ 4891560 w 5381929"/>
                <a:gd name="connsiteY13" fmla="*/ 3521128 h 5892188"/>
                <a:gd name="connsiteX14" fmla="*/ 3030862 w 5381929"/>
                <a:gd name="connsiteY14" fmla="*/ 1751 h 5892188"/>
                <a:gd name="connsiteX0" fmla="*/ 3031042 w 5382109"/>
                <a:gd name="connsiteY0" fmla="*/ 1751 h 5892188"/>
                <a:gd name="connsiteX1" fmla="*/ 927222 w 5382109"/>
                <a:gd name="connsiteY1" fmla="*/ 868002 h 5892188"/>
                <a:gd name="connsiteX2" fmla="*/ 577563 w 5382109"/>
                <a:gd name="connsiteY2" fmla="*/ 2303910 h 5892188"/>
                <a:gd name="connsiteX3" fmla="*/ 763 w 5382109"/>
                <a:gd name="connsiteY3" fmla="*/ 3053295 h 5892188"/>
                <a:gd name="connsiteX4" fmla="*/ 511126 w 5382109"/>
                <a:gd name="connsiteY4" fmla="*/ 3329742 h 5892188"/>
                <a:gd name="connsiteX5" fmla="*/ 340038 w 5382109"/>
                <a:gd name="connsiteY5" fmla="*/ 3736541 h 5892188"/>
                <a:gd name="connsiteX6" fmla="*/ 531424 w 5382109"/>
                <a:gd name="connsiteY6" fmla="*/ 3872002 h 5892188"/>
                <a:gd name="connsiteX7" fmla="*/ 372902 w 5382109"/>
                <a:gd name="connsiteY7" fmla="*/ 4063388 h 5892188"/>
                <a:gd name="connsiteX8" fmla="*/ 564288 w 5382109"/>
                <a:gd name="connsiteY8" fmla="*/ 4318570 h 5892188"/>
                <a:gd name="connsiteX9" fmla="*/ 500493 w 5382109"/>
                <a:gd name="connsiteY9" fmla="*/ 4977788 h 5892188"/>
                <a:gd name="connsiteX10" fmla="*/ 1755135 w 5382109"/>
                <a:gd name="connsiteY10" fmla="*/ 5040755 h 5892188"/>
                <a:gd name="connsiteX11" fmla="*/ 1946521 w 5382109"/>
                <a:gd name="connsiteY11" fmla="*/ 5892188 h 5892188"/>
                <a:gd name="connsiteX12" fmla="*/ 4785414 w 5382109"/>
                <a:gd name="connsiteY12" fmla="*/ 5860291 h 5892188"/>
                <a:gd name="connsiteX13" fmla="*/ 4891740 w 5382109"/>
                <a:gd name="connsiteY13" fmla="*/ 3521128 h 5892188"/>
                <a:gd name="connsiteX14" fmla="*/ 3031042 w 5382109"/>
                <a:gd name="connsiteY14" fmla="*/ 1751 h 5892188"/>
                <a:gd name="connsiteX0" fmla="*/ 3031042 w 5382109"/>
                <a:gd name="connsiteY0" fmla="*/ 2101 h 5892538"/>
                <a:gd name="connsiteX1" fmla="*/ 913575 w 5382109"/>
                <a:gd name="connsiteY1" fmla="*/ 827408 h 5892538"/>
                <a:gd name="connsiteX2" fmla="*/ 577563 w 5382109"/>
                <a:gd name="connsiteY2" fmla="*/ 2304260 h 5892538"/>
                <a:gd name="connsiteX3" fmla="*/ 763 w 5382109"/>
                <a:gd name="connsiteY3" fmla="*/ 3053645 h 5892538"/>
                <a:gd name="connsiteX4" fmla="*/ 511126 w 5382109"/>
                <a:gd name="connsiteY4" fmla="*/ 3330092 h 5892538"/>
                <a:gd name="connsiteX5" fmla="*/ 340038 w 5382109"/>
                <a:gd name="connsiteY5" fmla="*/ 3736891 h 5892538"/>
                <a:gd name="connsiteX6" fmla="*/ 531424 w 5382109"/>
                <a:gd name="connsiteY6" fmla="*/ 3872352 h 5892538"/>
                <a:gd name="connsiteX7" fmla="*/ 372902 w 5382109"/>
                <a:gd name="connsiteY7" fmla="*/ 4063738 h 5892538"/>
                <a:gd name="connsiteX8" fmla="*/ 564288 w 5382109"/>
                <a:gd name="connsiteY8" fmla="*/ 4318920 h 5892538"/>
                <a:gd name="connsiteX9" fmla="*/ 500493 w 5382109"/>
                <a:gd name="connsiteY9" fmla="*/ 4978138 h 5892538"/>
                <a:gd name="connsiteX10" fmla="*/ 1755135 w 5382109"/>
                <a:gd name="connsiteY10" fmla="*/ 5041105 h 5892538"/>
                <a:gd name="connsiteX11" fmla="*/ 1946521 w 5382109"/>
                <a:gd name="connsiteY11" fmla="*/ 5892538 h 5892538"/>
                <a:gd name="connsiteX12" fmla="*/ 4785414 w 5382109"/>
                <a:gd name="connsiteY12" fmla="*/ 5860641 h 5892538"/>
                <a:gd name="connsiteX13" fmla="*/ 4891740 w 5382109"/>
                <a:gd name="connsiteY13" fmla="*/ 3521478 h 5892538"/>
                <a:gd name="connsiteX14" fmla="*/ 3031042 w 5382109"/>
                <a:gd name="connsiteY14" fmla="*/ 2101 h 5892538"/>
                <a:gd name="connsiteX0" fmla="*/ 3031042 w 5382109"/>
                <a:gd name="connsiteY0" fmla="*/ 941 h 5891378"/>
                <a:gd name="connsiteX1" fmla="*/ 886280 w 5382109"/>
                <a:gd name="connsiteY1" fmla="*/ 1071908 h 5891378"/>
                <a:gd name="connsiteX2" fmla="*/ 577563 w 5382109"/>
                <a:gd name="connsiteY2" fmla="*/ 2303100 h 5891378"/>
                <a:gd name="connsiteX3" fmla="*/ 763 w 5382109"/>
                <a:gd name="connsiteY3" fmla="*/ 3052485 h 5891378"/>
                <a:gd name="connsiteX4" fmla="*/ 511126 w 5382109"/>
                <a:gd name="connsiteY4" fmla="*/ 3328932 h 5891378"/>
                <a:gd name="connsiteX5" fmla="*/ 340038 w 5382109"/>
                <a:gd name="connsiteY5" fmla="*/ 3735731 h 5891378"/>
                <a:gd name="connsiteX6" fmla="*/ 531424 w 5382109"/>
                <a:gd name="connsiteY6" fmla="*/ 3871192 h 5891378"/>
                <a:gd name="connsiteX7" fmla="*/ 372902 w 5382109"/>
                <a:gd name="connsiteY7" fmla="*/ 4062578 h 5891378"/>
                <a:gd name="connsiteX8" fmla="*/ 564288 w 5382109"/>
                <a:gd name="connsiteY8" fmla="*/ 4317760 h 5891378"/>
                <a:gd name="connsiteX9" fmla="*/ 500493 w 5382109"/>
                <a:gd name="connsiteY9" fmla="*/ 4976978 h 5891378"/>
                <a:gd name="connsiteX10" fmla="*/ 1755135 w 5382109"/>
                <a:gd name="connsiteY10" fmla="*/ 5039945 h 5891378"/>
                <a:gd name="connsiteX11" fmla="*/ 1946521 w 5382109"/>
                <a:gd name="connsiteY11" fmla="*/ 5891378 h 5891378"/>
                <a:gd name="connsiteX12" fmla="*/ 4785414 w 5382109"/>
                <a:gd name="connsiteY12" fmla="*/ 5859481 h 5891378"/>
                <a:gd name="connsiteX13" fmla="*/ 4891740 w 5382109"/>
                <a:gd name="connsiteY13" fmla="*/ 3520318 h 5891378"/>
                <a:gd name="connsiteX14" fmla="*/ 3031042 w 5382109"/>
                <a:gd name="connsiteY14" fmla="*/ 941 h 5891378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53 h 5891190"/>
                <a:gd name="connsiteX1" fmla="*/ 886280 w 5382109"/>
                <a:gd name="connsiteY1" fmla="*/ 1071720 h 5891190"/>
                <a:gd name="connsiteX2" fmla="*/ 577563 w 5382109"/>
                <a:gd name="connsiteY2" fmla="*/ 2302912 h 5891190"/>
                <a:gd name="connsiteX3" fmla="*/ 763 w 5382109"/>
                <a:gd name="connsiteY3" fmla="*/ 3052297 h 5891190"/>
                <a:gd name="connsiteX4" fmla="*/ 511126 w 5382109"/>
                <a:gd name="connsiteY4" fmla="*/ 3328744 h 5891190"/>
                <a:gd name="connsiteX5" fmla="*/ 340038 w 5382109"/>
                <a:gd name="connsiteY5" fmla="*/ 3735543 h 5891190"/>
                <a:gd name="connsiteX6" fmla="*/ 531424 w 5382109"/>
                <a:gd name="connsiteY6" fmla="*/ 3871004 h 5891190"/>
                <a:gd name="connsiteX7" fmla="*/ 372902 w 5382109"/>
                <a:gd name="connsiteY7" fmla="*/ 4062390 h 5891190"/>
                <a:gd name="connsiteX8" fmla="*/ 564288 w 5382109"/>
                <a:gd name="connsiteY8" fmla="*/ 4317572 h 5891190"/>
                <a:gd name="connsiteX9" fmla="*/ 500493 w 5382109"/>
                <a:gd name="connsiteY9" fmla="*/ 4976790 h 5891190"/>
                <a:gd name="connsiteX10" fmla="*/ 1755135 w 5382109"/>
                <a:gd name="connsiteY10" fmla="*/ 5039757 h 5891190"/>
                <a:gd name="connsiteX11" fmla="*/ 1946521 w 5382109"/>
                <a:gd name="connsiteY11" fmla="*/ 5891190 h 5891190"/>
                <a:gd name="connsiteX12" fmla="*/ 4785414 w 5382109"/>
                <a:gd name="connsiteY12" fmla="*/ 5859293 h 5891190"/>
                <a:gd name="connsiteX13" fmla="*/ 4891740 w 5382109"/>
                <a:gd name="connsiteY13" fmla="*/ 3520130 h 5891190"/>
                <a:gd name="connsiteX14" fmla="*/ 3031042 w 5382109"/>
                <a:gd name="connsiteY14" fmla="*/ 753 h 5891190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792 h 5891229"/>
                <a:gd name="connsiteX1" fmla="*/ 777098 w 5382109"/>
                <a:gd name="connsiteY1" fmla="*/ 1044464 h 5891229"/>
                <a:gd name="connsiteX2" fmla="*/ 577563 w 5382109"/>
                <a:gd name="connsiteY2" fmla="*/ 2302951 h 5891229"/>
                <a:gd name="connsiteX3" fmla="*/ 763 w 5382109"/>
                <a:gd name="connsiteY3" fmla="*/ 3052336 h 5891229"/>
                <a:gd name="connsiteX4" fmla="*/ 511126 w 5382109"/>
                <a:gd name="connsiteY4" fmla="*/ 3328783 h 5891229"/>
                <a:gd name="connsiteX5" fmla="*/ 340038 w 5382109"/>
                <a:gd name="connsiteY5" fmla="*/ 3735582 h 5891229"/>
                <a:gd name="connsiteX6" fmla="*/ 531424 w 5382109"/>
                <a:gd name="connsiteY6" fmla="*/ 3871043 h 5891229"/>
                <a:gd name="connsiteX7" fmla="*/ 372902 w 5382109"/>
                <a:gd name="connsiteY7" fmla="*/ 4062429 h 5891229"/>
                <a:gd name="connsiteX8" fmla="*/ 564288 w 5382109"/>
                <a:gd name="connsiteY8" fmla="*/ 4317611 h 5891229"/>
                <a:gd name="connsiteX9" fmla="*/ 500493 w 5382109"/>
                <a:gd name="connsiteY9" fmla="*/ 4976829 h 5891229"/>
                <a:gd name="connsiteX10" fmla="*/ 1755135 w 5382109"/>
                <a:gd name="connsiteY10" fmla="*/ 5039796 h 5891229"/>
                <a:gd name="connsiteX11" fmla="*/ 1946521 w 5382109"/>
                <a:gd name="connsiteY11" fmla="*/ 5891229 h 5891229"/>
                <a:gd name="connsiteX12" fmla="*/ 4785414 w 5382109"/>
                <a:gd name="connsiteY12" fmla="*/ 5859332 h 5891229"/>
                <a:gd name="connsiteX13" fmla="*/ 4891740 w 5382109"/>
                <a:gd name="connsiteY13" fmla="*/ 3520169 h 5891229"/>
                <a:gd name="connsiteX14" fmla="*/ 3031042 w 5382109"/>
                <a:gd name="connsiteY14" fmla="*/ 792 h 5891229"/>
                <a:gd name="connsiteX0" fmla="*/ 3031042 w 5382109"/>
                <a:gd name="connsiteY0" fmla="*/ 627 h 5891064"/>
                <a:gd name="connsiteX1" fmla="*/ 777098 w 5382109"/>
                <a:gd name="connsiteY1" fmla="*/ 1180776 h 5891064"/>
                <a:gd name="connsiteX2" fmla="*/ 577563 w 5382109"/>
                <a:gd name="connsiteY2" fmla="*/ 2302786 h 5891064"/>
                <a:gd name="connsiteX3" fmla="*/ 763 w 5382109"/>
                <a:gd name="connsiteY3" fmla="*/ 3052171 h 5891064"/>
                <a:gd name="connsiteX4" fmla="*/ 511126 w 5382109"/>
                <a:gd name="connsiteY4" fmla="*/ 3328618 h 5891064"/>
                <a:gd name="connsiteX5" fmla="*/ 340038 w 5382109"/>
                <a:gd name="connsiteY5" fmla="*/ 3735417 h 5891064"/>
                <a:gd name="connsiteX6" fmla="*/ 531424 w 5382109"/>
                <a:gd name="connsiteY6" fmla="*/ 3870878 h 5891064"/>
                <a:gd name="connsiteX7" fmla="*/ 372902 w 5382109"/>
                <a:gd name="connsiteY7" fmla="*/ 4062264 h 5891064"/>
                <a:gd name="connsiteX8" fmla="*/ 564288 w 5382109"/>
                <a:gd name="connsiteY8" fmla="*/ 4317446 h 5891064"/>
                <a:gd name="connsiteX9" fmla="*/ 500493 w 5382109"/>
                <a:gd name="connsiteY9" fmla="*/ 4976664 h 5891064"/>
                <a:gd name="connsiteX10" fmla="*/ 1755135 w 5382109"/>
                <a:gd name="connsiteY10" fmla="*/ 5039631 h 5891064"/>
                <a:gd name="connsiteX11" fmla="*/ 1946521 w 5382109"/>
                <a:gd name="connsiteY11" fmla="*/ 5891064 h 5891064"/>
                <a:gd name="connsiteX12" fmla="*/ 4785414 w 5382109"/>
                <a:gd name="connsiteY12" fmla="*/ 5859167 h 5891064"/>
                <a:gd name="connsiteX13" fmla="*/ 4891740 w 5382109"/>
                <a:gd name="connsiteY13" fmla="*/ 3520004 h 5891064"/>
                <a:gd name="connsiteX14" fmla="*/ 3031042 w 5382109"/>
                <a:gd name="connsiteY14" fmla="*/ 627 h 5891064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042 w 5382109"/>
                <a:gd name="connsiteY0" fmla="*/ 968 h 5891405"/>
                <a:gd name="connsiteX1" fmla="*/ 777098 w 5382109"/>
                <a:gd name="connsiteY1" fmla="*/ 1181117 h 5891405"/>
                <a:gd name="connsiteX2" fmla="*/ 577563 w 5382109"/>
                <a:gd name="connsiteY2" fmla="*/ 2303127 h 5891405"/>
                <a:gd name="connsiteX3" fmla="*/ 763 w 5382109"/>
                <a:gd name="connsiteY3" fmla="*/ 3052512 h 5891405"/>
                <a:gd name="connsiteX4" fmla="*/ 511126 w 5382109"/>
                <a:gd name="connsiteY4" fmla="*/ 3328959 h 5891405"/>
                <a:gd name="connsiteX5" fmla="*/ 340038 w 5382109"/>
                <a:gd name="connsiteY5" fmla="*/ 3735758 h 5891405"/>
                <a:gd name="connsiteX6" fmla="*/ 531424 w 5382109"/>
                <a:gd name="connsiteY6" fmla="*/ 3871219 h 5891405"/>
                <a:gd name="connsiteX7" fmla="*/ 372902 w 5382109"/>
                <a:gd name="connsiteY7" fmla="*/ 4062605 h 5891405"/>
                <a:gd name="connsiteX8" fmla="*/ 564288 w 5382109"/>
                <a:gd name="connsiteY8" fmla="*/ 4317787 h 5891405"/>
                <a:gd name="connsiteX9" fmla="*/ 500493 w 5382109"/>
                <a:gd name="connsiteY9" fmla="*/ 4977005 h 5891405"/>
                <a:gd name="connsiteX10" fmla="*/ 1755135 w 5382109"/>
                <a:gd name="connsiteY10" fmla="*/ 5039972 h 5891405"/>
                <a:gd name="connsiteX11" fmla="*/ 1946521 w 5382109"/>
                <a:gd name="connsiteY11" fmla="*/ 5891405 h 5891405"/>
                <a:gd name="connsiteX12" fmla="*/ 4785414 w 5382109"/>
                <a:gd name="connsiteY12" fmla="*/ 5859508 h 5891405"/>
                <a:gd name="connsiteX13" fmla="*/ 4891740 w 5382109"/>
                <a:gd name="connsiteY13" fmla="*/ 3520345 h 5891405"/>
                <a:gd name="connsiteX14" fmla="*/ 3031042 w 5382109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1204 w 5382271"/>
                <a:gd name="connsiteY0" fmla="*/ 968 h 5891405"/>
                <a:gd name="connsiteX1" fmla="*/ 777260 w 5382271"/>
                <a:gd name="connsiteY1" fmla="*/ 1181117 h 5891405"/>
                <a:gd name="connsiteX2" fmla="*/ 523134 w 5382271"/>
                <a:gd name="connsiteY2" fmla="*/ 2303127 h 5891405"/>
                <a:gd name="connsiteX3" fmla="*/ 925 w 5382271"/>
                <a:gd name="connsiteY3" fmla="*/ 3052512 h 5891405"/>
                <a:gd name="connsiteX4" fmla="*/ 511288 w 5382271"/>
                <a:gd name="connsiteY4" fmla="*/ 3328959 h 5891405"/>
                <a:gd name="connsiteX5" fmla="*/ 340200 w 5382271"/>
                <a:gd name="connsiteY5" fmla="*/ 3735758 h 5891405"/>
                <a:gd name="connsiteX6" fmla="*/ 531586 w 5382271"/>
                <a:gd name="connsiteY6" fmla="*/ 3871219 h 5891405"/>
                <a:gd name="connsiteX7" fmla="*/ 373064 w 5382271"/>
                <a:gd name="connsiteY7" fmla="*/ 4062605 h 5891405"/>
                <a:gd name="connsiteX8" fmla="*/ 564450 w 5382271"/>
                <a:gd name="connsiteY8" fmla="*/ 4317787 h 5891405"/>
                <a:gd name="connsiteX9" fmla="*/ 500655 w 5382271"/>
                <a:gd name="connsiteY9" fmla="*/ 4977005 h 5891405"/>
                <a:gd name="connsiteX10" fmla="*/ 1755297 w 5382271"/>
                <a:gd name="connsiteY10" fmla="*/ 5039972 h 5891405"/>
                <a:gd name="connsiteX11" fmla="*/ 1946683 w 5382271"/>
                <a:gd name="connsiteY11" fmla="*/ 5891405 h 5891405"/>
                <a:gd name="connsiteX12" fmla="*/ 4785576 w 5382271"/>
                <a:gd name="connsiteY12" fmla="*/ 5859508 h 5891405"/>
                <a:gd name="connsiteX13" fmla="*/ 4891902 w 5382271"/>
                <a:gd name="connsiteY13" fmla="*/ 3520345 h 5891405"/>
                <a:gd name="connsiteX14" fmla="*/ 3031204 w 5382271"/>
                <a:gd name="connsiteY14" fmla="*/ 968 h 5891405"/>
                <a:gd name="connsiteX0" fmla="*/ 3038119 w 5389186"/>
                <a:gd name="connsiteY0" fmla="*/ 968 h 5891405"/>
                <a:gd name="connsiteX1" fmla="*/ 784175 w 5389186"/>
                <a:gd name="connsiteY1" fmla="*/ 1181117 h 5891405"/>
                <a:gd name="connsiteX2" fmla="*/ 530049 w 5389186"/>
                <a:gd name="connsiteY2" fmla="*/ 2303127 h 5891405"/>
                <a:gd name="connsiteX3" fmla="*/ 7840 w 5389186"/>
                <a:gd name="connsiteY3" fmla="*/ 3052512 h 5891405"/>
                <a:gd name="connsiteX4" fmla="*/ 518203 w 5389186"/>
                <a:gd name="connsiteY4" fmla="*/ 3328959 h 5891405"/>
                <a:gd name="connsiteX5" fmla="*/ 347115 w 5389186"/>
                <a:gd name="connsiteY5" fmla="*/ 3735758 h 5891405"/>
                <a:gd name="connsiteX6" fmla="*/ 538501 w 5389186"/>
                <a:gd name="connsiteY6" fmla="*/ 3871219 h 5891405"/>
                <a:gd name="connsiteX7" fmla="*/ 379979 w 5389186"/>
                <a:gd name="connsiteY7" fmla="*/ 4062605 h 5891405"/>
                <a:gd name="connsiteX8" fmla="*/ 571365 w 5389186"/>
                <a:gd name="connsiteY8" fmla="*/ 4317787 h 5891405"/>
                <a:gd name="connsiteX9" fmla="*/ 507570 w 5389186"/>
                <a:gd name="connsiteY9" fmla="*/ 4977005 h 5891405"/>
                <a:gd name="connsiteX10" fmla="*/ 1762212 w 5389186"/>
                <a:gd name="connsiteY10" fmla="*/ 5039972 h 5891405"/>
                <a:gd name="connsiteX11" fmla="*/ 1953598 w 5389186"/>
                <a:gd name="connsiteY11" fmla="*/ 5891405 h 5891405"/>
                <a:gd name="connsiteX12" fmla="*/ 4792491 w 5389186"/>
                <a:gd name="connsiteY12" fmla="*/ 5859508 h 5891405"/>
                <a:gd name="connsiteX13" fmla="*/ 4898817 w 5389186"/>
                <a:gd name="connsiteY13" fmla="*/ 3520345 h 5891405"/>
                <a:gd name="connsiteX14" fmla="*/ 3038119 w 5389186"/>
                <a:gd name="connsiteY14" fmla="*/ 968 h 5891405"/>
                <a:gd name="connsiteX0" fmla="*/ 3037057 w 5388124"/>
                <a:gd name="connsiteY0" fmla="*/ 968 h 5891405"/>
                <a:gd name="connsiteX1" fmla="*/ 783113 w 5388124"/>
                <a:gd name="connsiteY1" fmla="*/ 1181117 h 5891405"/>
                <a:gd name="connsiteX2" fmla="*/ 528987 w 5388124"/>
                <a:gd name="connsiteY2" fmla="*/ 2303127 h 5891405"/>
                <a:gd name="connsiteX3" fmla="*/ 6778 w 5388124"/>
                <a:gd name="connsiteY3" fmla="*/ 3052512 h 5891405"/>
                <a:gd name="connsiteX4" fmla="*/ 517141 w 5388124"/>
                <a:gd name="connsiteY4" fmla="*/ 3328959 h 5891405"/>
                <a:gd name="connsiteX5" fmla="*/ 346053 w 5388124"/>
                <a:gd name="connsiteY5" fmla="*/ 3735758 h 5891405"/>
                <a:gd name="connsiteX6" fmla="*/ 537439 w 5388124"/>
                <a:gd name="connsiteY6" fmla="*/ 3871219 h 5891405"/>
                <a:gd name="connsiteX7" fmla="*/ 378917 w 5388124"/>
                <a:gd name="connsiteY7" fmla="*/ 4062605 h 5891405"/>
                <a:gd name="connsiteX8" fmla="*/ 570303 w 5388124"/>
                <a:gd name="connsiteY8" fmla="*/ 4317787 h 5891405"/>
                <a:gd name="connsiteX9" fmla="*/ 506508 w 5388124"/>
                <a:gd name="connsiteY9" fmla="*/ 4977005 h 5891405"/>
                <a:gd name="connsiteX10" fmla="*/ 1761150 w 5388124"/>
                <a:gd name="connsiteY10" fmla="*/ 5039972 h 5891405"/>
                <a:gd name="connsiteX11" fmla="*/ 1952536 w 5388124"/>
                <a:gd name="connsiteY11" fmla="*/ 5891405 h 5891405"/>
                <a:gd name="connsiteX12" fmla="*/ 4791429 w 5388124"/>
                <a:gd name="connsiteY12" fmla="*/ 5859508 h 5891405"/>
                <a:gd name="connsiteX13" fmla="*/ 4897755 w 5388124"/>
                <a:gd name="connsiteY13" fmla="*/ 3520345 h 5891405"/>
                <a:gd name="connsiteX14" fmla="*/ 3037057 w 5388124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3034541 w 5385608"/>
                <a:gd name="connsiteY0" fmla="*/ 968 h 5891405"/>
                <a:gd name="connsiteX1" fmla="*/ 780597 w 5385608"/>
                <a:gd name="connsiteY1" fmla="*/ 1181117 h 5891405"/>
                <a:gd name="connsiteX2" fmla="*/ 526471 w 5385608"/>
                <a:gd name="connsiteY2" fmla="*/ 2303127 h 5891405"/>
                <a:gd name="connsiteX3" fmla="*/ 4262 w 5385608"/>
                <a:gd name="connsiteY3" fmla="*/ 3052512 h 5891405"/>
                <a:gd name="connsiteX4" fmla="*/ 514625 w 5385608"/>
                <a:gd name="connsiteY4" fmla="*/ 3328959 h 5891405"/>
                <a:gd name="connsiteX5" fmla="*/ 343537 w 5385608"/>
                <a:gd name="connsiteY5" fmla="*/ 3735758 h 5891405"/>
                <a:gd name="connsiteX6" fmla="*/ 534923 w 5385608"/>
                <a:gd name="connsiteY6" fmla="*/ 3871219 h 5891405"/>
                <a:gd name="connsiteX7" fmla="*/ 376401 w 5385608"/>
                <a:gd name="connsiteY7" fmla="*/ 4062605 h 5891405"/>
                <a:gd name="connsiteX8" fmla="*/ 567787 w 5385608"/>
                <a:gd name="connsiteY8" fmla="*/ 4317787 h 5891405"/>
                <a:gd name="connsiteX9" fmla="*/ 503992 w 5385608"/>
                <a:gd name="connsiteY9" fmla="*/ 4977005 h 5891405"/>
                <a:gd name="connsiteX10" fmla="*/ 1758634 w 5385608"/>
                <a:gd name="connsiteY10" fmla="*/ 5039972 h 5891405"/>
                <a:gd name="connsiteX11" fmla="*/ 1950020 w 5385608"/>
                <a:gd name="connsiteY11" fmla="*/ 5891405 h 5891405"/>
                <a:gd name="connsiteX12" fmla="*/ 4788913 w 5385608"/>
                <a:gd name="connsiteY12" fmla="*/ 5859508 h 5891405"/>
                <a:gd name="connsiteX13" fmla="*/ 4895239 w 5385608"/>
                <a:gd name="connsiteY13" fmla="*/ 3520345 h 5891405"/>
                <a:gd name="connsiteX14" fmla="*/ 3034541 w 5385608"/>
                <a:gd name="connsiteY14" fmla="*/ 968 h 5891405"/>
                <a:gd name="connsiteX0" fmla="*/ 2980702 w 5331769"/>
                <a:gd name="connsiteY0" fmla="*/ 968 h 5891405"/>
                <a:gd name="connsiteX1" fmla="*/ 726758 w 5331769"/>
                <a:gd name="connsiteY1" fmla="*/ 1181117 h 5891405"/>
                <a:gd name="connsiteX2" fmla="*/ 472632 w 5331769"/>
                <a:gd name="connsiteY2" fmla="*/ 2303127 h 5891405"/>
                <a:gd name="connsiteX3" fmla="*/ 5014 w 5331769"/>
                <a:gd name="connsiteY3" fmla="*/ 3079808 h 5891405"/>
                <a:gd name="connsiteX4" fmla="*/ 460786 w 5331769"/>
                <a:gd name="connsiteY4" fmla="*/ 3328959 h 5891405"/>
                <a:gd name="connsiteX5" fmla="*/ 289698 w 5331769"/>
                <a:gd name="connsiteY5" fmla="*/ 3735758 h 5891405"/>
                <a:gd name="connsiteX6" fmla="*/ 481084 w 5331769"/>
                <a:gd name="connsiteY6" fmla="*/ 3871219 h 5891405"/>
                <a:gd name="connsiteX7" fmla="*/ 322562 w 5331769"/>
                <a:gd name="connsiteY7" fmla="*/ 4062605 h 5891405"/>
                <a:gd name="connsiteX8" fmla="*/ 513948 w 5331769"/>
                <a:gd name="connsiteY8" fmla="*/ 4317787 h 5891405"/>
                <a:gd name="connsiteX9" fmla="*/ 450153 w 5331769"/>
                <a:gd name="connsiteY9" fmla="*/ 4977005 h 5891405"/>
                <a:gd name="connsiteX10" fmla="*/ 1704795 w 5331769"/>
                <a:gd name="connsiteY10" fmla="*/ 5039972 h 5891405"/>
                <a:gd name="connsiteX11" fmla="*/ 1896181 w 5331769"/>
                <a:gd name="connsiteY11" fmla="*/ 5891405 h 5891405"/>
                <a:gd name="connsiteX12" fmla="*/ 4735074 w 5331769"/>
                <a:gd name="connsiteY12" fmla="*/ 5859508 h 5891405"/>
                <a:gd name="connsiteX13" fmla="*/ 4841400 w 5331769"/>
                <a:gd name="connsiteY13" fmla="*/ 3520345 h 5891405"/>
                <a:gd name="connsiteX14" fmla="*/ 2980702 w 5331769"/>
                <a:gd name="connsiteY14" fmla="*/ 968 h 5891405"/>
                <a:gd name="connsiteX0" fmla="*/ 2980491 w 5331558"/>
                <a:gd name="connsiteY0" fmla="*/ 968 h 5891405"/>
                <a:gd name="connsiteX1" fmla="*/ 726547 w 5331558"/>
                <a:gd name="connsiteY1" fmla="*/ 1181117 h 5891405"/>
                <a:gd name="connsiteX2" fmla="*/ 486068 w 5331558"/>
                <a:gd name="connsiteY2" fmla="*/ 2371366 h 5891405"/>
                <a:gd name="connsiteX3" fmla="*/ 4803 w 5331558"/>
                <a:gd name="connsiteY3" fmla="*/ 3079808 h 5891405"/>
                <a:gd name="connsiteX4" fmla="*/ 460575 w 5331558"/>
                <a:gd name="connsiteY4" fmla="*/ 3328959 h 5891405"/>
                <a:gd name="connsiteX5" fmla="*/ 289487 w 5331558"/>
                <a:gd name="connsiteY5" fmla="*/ 3735758 h 5891405"/>
                <a:gd name="connsiteX6" fmla="*/ 480873 w 5331558"/>
                <a:gd name="connsiteY6" fmla="*/ 3871219 h 5891405"/>
                <a:gd name="connsiteX7" fmla="*/ 322351 w 5331558"/>
                <a:gd name="connsiteY7" fmla="*/ 4062605 h 5891405"/>
                <a:gd name="connsiteX8" fmla="*/ 513737 w 5331558"/>
                <a:gd name="connsiteY8" fmla="*/ 4317787 h 5891405"/>
                <a:gd name="connsiteX9" fmla="*/ 449942 w 5331558"/>
                <a:gd name="connsiteY9" fmla="*/ 4977005 h 5891405"/>
                <a:gd name="connsiteX10" fmla="*/ 1704584 w 5331558"/>
                <a:gd name="connsiteY10" fmla="*/ 5039972 h 5891405"/>
                <a:gd name="connsiteX11" fmla="*/ 1895970 w 5331558"/>
                <a:gd name="connsiteY11" fmla="*/ 5891405 h 5891405"/>
                <a:gd name="connsiteX12" fmla="*/ 4734863 w 5331558"/>
                <a:gd name="connsiteY12" fmla="*/ 5859508 h 5891405"/>
                <a:gd name="connsiteX13" fmla="*/ 4841189 w 5331558"/>
                <a:gd name="connsiteY13" fmla="*/ 3520345 h 5891405"/>
                <a:gd name="connsiteX14" fmla="*/ 2980491 w 5331558"/>
                <a:gd name="connsiteY14" fmla="*/ 968 h 589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331558" h="5891405">
                  <a:moveTo>
                    <a:pt x="2980491" y="968"/>
                  </a:moveTo>
                  <a:cubicBezTo>
                    <a:pt x="1784302" y="-22254"/>
                    <a:pt x="1040642" y="372305"/>
                    <a:pt x="726547" y="1181117"/>
                  </a:cubicBezTo>
                  <a:cubicBezTo>
                    <a:pt x="528785" y="1834793"/>
                    <a:pt x="744238" y="2066938"/>
                    <a:pt x="486068" y="2371366"/>
                  </a:cubicBezTo>
                  <a:cubicBezTo>
                    <a:pt x="239818" y="2677225"/>
                    <a:pt x="-40213" y="2911644"/>
                    <a:pt x="4803" y="3079808"/>
                  </a:cubicBezTo>
                  <a:cubicBezTo>
                    <a:pt x="109541" y="3181162"/>
                    <a:pt x="260766" y="3266498"/>
                    <a:pt x="460575" y="3328959"/>
                  </a:cubicBezTo>
                  <a:cubicBezTo>
                    <a:pt x="403546" y="3464559"/>
                    <a:pt x="198074" y="3641722"/>
                    <a:pt x="289487" y="3735758"/>
                  </a:cubicBezTo>
                  <a:lnTo>
                    <a:pt x="480873" y="3871219"/>
                  </a:lnTo>
                  <a:cubicBezTo>
                    <a:pt x="428032" y="3935014"/>
                    <a:pt x="303940" y="3939433"/>
                    <a:pt x="322351" y="4062605"/>
                  </a:cubicBezTo>
                  <a:cubicBezTo>
                    <a:pt x="362395" y="4195168"/>
                    <a:pt x="550882" y="4226788"/>
                    <a:pt x="513737" y="4317787"/>
                  </a:cubicBezTo>
                  <a:cubicBezTo>
                    <a:pt x="397470" y="4561276"/>
                    <a:pt x="358392" y="4876020"/>
                    <a:pt x="449942" y="4977005"/>
                  </a:cubicBezTo>
                  <a:cubicBezTo>
                    <a:pt x="636587" y="5158310"/>
                    <a:pt x="1197305" y="5208988"/>
                    <a:pt x="1704584" y="5039972"/>
                  </a:cubicBezTo>
                  <a:lnTo>
                    <a:pt x="1895970" y="5891405"/>
                  </a:lnTo>
                  <a:lnTo>
                    <a:pt x="4734863" y="5859508"/>
                  </a:lnTo>
                  <a:cubicBezTo>
                    <a:pt x="4366268" y="4516262"/>
                    <a:pt x="4422975" y="3927926"/>
                    <a:pt x="4841189" y="3520345"/>
                  </a:cubicBezTo>
                  <a:cubicBezTo>
                    <a:pt x="6117095" y="1964448"/>
                    <a:pt x="4692333" y="36409"/>
                    <a:pt x="2980491" y="9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5" name="Oval 37">
              <a:extLst>
                <a:ext uri="{FF2B5EF4-FFF2-40B4-BE49-F238E27FC236}">
                  <a16:creationId xmlns:a16="http://schemas.microsoft.com/office/drawing/2014/main" id="{71B7F208-9CC6-4EE8-8E84-238EF9086615}"/>
                </a:ext>
              </a:extLst>
            </p:cNvPr>
            <p:cNvSpPr/>
            <p:nvPr/>
          </p:nvSpPr>
          <p:spPr>
            <a:xfrm rot="18100542">
              <a:off x="5907878" y="-58593"/>
              <a:ext cx="1436045" cy="2141152"/>
            </a:xfrm>
            <a:custGeom>
              <a:avLst/>
              <a:gdLst/>
              <a:ahLst/>
              <a:cxnLst/>
              <a:rect l="l" t="t" r="r" b="b"/>
              <a:pathLst>
                <a:path w="1170491" h="1745209">
                  <a:moveTo>
                    <a:pt x="429221" y="671495"/>
                  </a:moveTo>
                  <a:cubicBezTo>
                    <a:pt x="415869" y="670322"/>
                    <a:pt x="402356" y="670624"/>
                    <a:pt x="388917" y="672439"/>
                  </a:cubicBezTo>
                  <a:cubicBezTo>
                    <a:pt x="370997" y="674859"/>
                    <a:pt x="353207" y="679968"/>
                    <a:pt x="336101" y="687858"/>
                  </a:cubicBezTo>
                  <a:lnTo>
                    <a:pt x="344770" y="708640"/>
                  </a:lnTo>
                  <a:cubicBezTo>
                    <a:pt x="405276" y="680369"/>
                    <a:pt x="475531" y="691805"/>
                    <a:pt x="523918" y="737799"/>
                  </a:cubicBezTo>
                  <a:cubicBezTo>
                    <a:pt x="569388" y="781022"/>
                    <a:pt x="587723" y="847396"/>
                    <a:pt x="571504" y="910067"/>
                  </a:cubicBezTo>
                  <a:lnTo>
                    <a:pt x="593243" y="915886"/>
                  </a:lnTo>
                  <a:cubicBezTo>
                    <a:pt x="611678" y="844923"/>
                    <a:pt x="590662" y="769719"/>
                    <a:pt x="538740" y="720849"/>
                  </a:cubicBezTo>
                  <a:cubicBezTo>
                    <a:pt x="507886" y="691808"/>
                    <a:pt x="469277" y="675014"/>
                    <a:pt x="429221" y="671495"/>
                  </a:cubicBezTo>
                  <a:close/>
                  <a:moveTo>
                    <a:pt x="588421" y="580980"/>
                  </a:moveTo>
                  <a:cubicBezTo>
                    <a:pt x="534186" y="581239"/>
                    <a:pt x="482134" y="605639"/>
                    <a:pt x="446738" y="649695"/>
                  </a:cubicBezTo>
                  <a:lnTo>
                    <a:pt x="463760" y="664437"/>
                  </a:lnTo>
                  <a:cubicBezTo>
                    <a:pt x="505329" y="612166"/>
                    <a:pt x="573320" y="591099"/>
                    <a:pt x="637132" y="610714"/>
                  </a:cubicBezTo>
                  <a:cubicBezTo>
                    <a:pt x="697098" y="629147"/>
                    <a:pt x="743088" y="680397"/>
                    <a:pt x="756495" y="743730"/>
                  </a:cubicBezTo>
                  <a:lnTo>
                    <a:pt x="778549" y="739251"/>
                  </a:lnTo>
                  <a:cubicBezTo>
                    <a:pt x="763432" y="667508"/>
                    <a:pt x="711108" y="609548"/>
                    <a:pt x="642848" y="588934"/>
                  </a:cubicBezTo>
                  <a:cubicBezTo>
                    <a:pt x="624821" y="583490"/>
                    <a:pt x="606500" y="580894"/>
                    <a:pt x="588421" y="580980"/>
                  </a:cubicBezTo>
                  <a:close/>
                  <a:moveTo>
                    <a:pt x="533817" y="0"/>
                  </a:moveTo>
                  <a:cubicBezTo>
                    <a:pt x="617807" y="1"/>
                    <a:pt x="687626" y="60667"/>
                    <a:pt x="697680" y="141081"/>
                  </a:cubicBezTo>
                  <a:cubicBezTo>
                    <a:pt x="603869" y="182843"/>
                    <a:pt x="547102" y="268997"/>
                    <a:pt x="562024" y="352718"/>
                  </a:cubicBezTo>
                  <a:lnTo>
                    <a:pt x="584367" y="347971"/>
                  </a:lnTo>
                  <a:cubicBezTo>
                    <a:pt x="570422" y="267354"/>
                    <a:pt x="633895" y="183716"/>
                    <a:pt x="732836" y="150639"/>
                  </a:cubicBezTo>
                  <a:cubicBezTo>
                    <a:pt x="738208" y="147500"/>
                    <a:pt x="743991" y="147205"/>
                    <a:pt x="749842" y="147205"/>
                  </a:cubicBezTo>
                  <a:cubicBezTo>
                    <a:pt x="844103" y="147205"/>
                    <a:pt x="920515" y="223618"/>
                    <a:pt x="920515" y="317877"/>
                  </a:cubicBezTo>
                  <a:lnTo>
                    <a:pt x="910716" y="366417"/>
                  </a:lnTo>
                  <a:lnTo>
                    <a:pt x="920515" y="366418"/>
                  </a:lnTo>
                  <a:lnTo>
                    <a:pt x="920515" y="371433"/>
                  </a:lnTo>
                  <a:cubicBezTo>
                    <a:pt x="997755" y="379016"/>
                    <a:pt x="1056877" y="445155"/>
                    <a:pt x="1056877" y="525101"/>
                  </a:cubicBezTo>
                  <a:lnTo>
                    <a:pt x="1047351" y="572282"/>
                  </a:lnTo>
                  <a:cubicBezTo>
                    <a:pt x="1119671" y="602218"/>
                    <a:pt x="1170491" y="673500"/>
                    <a:pt x="1170491" y="756650"/>
                  </a:cubicBezTo>
                  <a:cubicBezTo>
                    <a:pt x="1170490" y="802863"/>
                    <a:pt x="1154794" y="845409"/>
                    <a:pt x="1127569" y="878235"/>
                  </a:cubicBezTo>
                  <a:cubicBezTo>
                    <a:pt x="1080615" y="934488"/>
                    <a:pt x="1014142" y="959925"/>
                    <a:pt x="954678" y="939840"/>
                  </a:cubicBezTo>
                  <a:lnTo>
                    <a:pt x="947373" y="961469"/>
                  </a:lnTo>
                  <a:cubicBezTo>
                    <a:pt x="1000817" y="979520"/>
                    <a:pt x="1058949" y="966083"/>
                    <a:pt x="1106746" y="928282"/>
                  </a:cubicBezTo>
                  <a:cubicBezTo>
                    <a:pt x="1128548" y="955588"/>
                    <a:pt x="1138907" y="990708"/>
                    <a:pt x="1138907" y="1028247"/>
                  </a:cubicBezTo>
                  <a:cubicBezTo>
                    <a:pt x="1138907" y="1124134"/>
                    <a:pt x="1071328" y="1204237"/>
                    <a:pt x="981133" y="1223220"/>
                  </a:cubicBezTo>
                  <a:cubicBezTo>
                    <a:pt x="889088" y="1236998"/>
                    <a:pt x="805358" y="1200898"/>
                    <a:pt x="777272" y="1134408"/>
                  </a:cubicBezTo>
                  <a:cubicBezTo>
                    <a:pt x="791057" y="1124903"/>
                    <a:pt x="802061" y="1111678"/>
                    <a:pt x="810210" y="1096167"/>
                  </a:cubicBezTo>
                  <a:cubicBezTo>
                    <a:pt x="831546" y="1055553"/>
                    <a:pt x="830022" y="1005443"/>
                    <a:pt x="806195" y="964175"/>
                  </a:cubicBezTo>
                  <a:lnTo>
                    <a:pt x="787267" y="975103"/>
                  </a:lnTo>
                  <a:cubicBezTo>
                    <a:pt x="807161" y="1009560"/>
                    <a:pt x="808703" y="1051275"/>
                    <a:pt x="791333" y="1085110"/>
                  </a:cubicBezTo>
                  <a:cubicBezTo>
                    <a:pt x="784855" y="1097727"/>
                    <a:pt x="776117" y="1108536"/>
                    <a:pt x="763385" y="1114320"/>
                  </a:cubicBezTo>
                  <a:lnTo>
                    <a:pt x="744063" y="1119497"/>
                  </a:lnTo>
                  <a:lnTo>
                    <a:pt x="747716" y="1128718"/>
                  </a:lnTo>
                  <a:cubicBezTo>
                    <a:pt x="731558" y="1137628"/>
                    <a:pt x="712804" y="1141697"/>
                    <a:pt x="693327" y="1140344"/>
                  </a:cubicBezTo>
                  <a:cubicBezTo>
                    <a:pt x="655409" y="1137711"/>
                    <a:pt x="620494" y="1114908"/>
                    <a:pt x="601213" y="1080185"/>
                  </a:cubicBezTo>
                  <a:lnTo>
                    <a:pt x="582082" y="1090754"/>
                  </a:lnTo>
                  <a:cubicBezTo>
                    <a:pt x="605167" y="1132362"/>
                    <a:pt x="647281" y="1159482"/>
                    <a:pt x="693051" y="1162221"/>
                  </a:cubicBezTo>
                  <a:cubicBezTo>
                    <a:pt x="715413" y="1163558"/>
                    <a:pt x="736989" y="1158982"/>
                    <a:pt x="755684" y="1148835"/>
                  </a:cubicBezTo>
                  <a:cubicBezTo>
                    <a:pt x="792539" y="1222022"/>
                    <a:pt x="887119" y="1262260"/>
                    <a:pt x="989751" y="1247587"/>
                  </a:cubicBezTo>
                  <a:cubicBezTo>
                    <a:pt x="1000157" y="1267987"/>
                    <a:pt x="1004489" y="1291252"/>
                    <a:pt x="1004488" y="1315531"/>
                  </a:cubicBezTo>
                  <a:cubicBezTo>
                    <a:pt x="1004488" y="1381750"/>
                    <a:pt x="972258" y="1440443"/>
                    <a:pt x="920375" y="1473506"/>
                  </a:cubicBezTo>
                  <a:lnTo>
                    <a:pt x="913116" y="1474079"/>
                  </a:lnTo>
                  <a:cubicBezTo>
                    <a:pt x="850536" y="1469665"/>
                    <a:pt x="794159" y="1430126"/>
                    <a:pt x="766796" y="1371458"/>
                  </a:cubicBezTo>
                  <a:lnTo>
                    <a:pt x="746323" y="1380801"/>
                  </a:lnTo>
                  <a:cubicBezTo>
                    <a:pt x="776874" y="1446464"/>
                    <a:pt x="839753" y="1490827"/>
                    <a:pt x="909888" y="1496052"/>
                  </a:cubicBezTo>
                  <a:cubicBezTo>
                    <a:pt x="891948" y="1561049"/>
                    <a:pt x="840393" y="1611456"/>
                    <a:pt x="774838" y="1628054"/>
                  </a:cubicBezTo>
                  <a:cubicBezTo>
                    <a:pt x="686646" y="1642970"/>
                    <a:pt x="605133" y="1612285"/>
                    <a:pt x="571751" y="1552195"/>
                  </a:cubicBezTo>
                  <a:lnTo>
                    <a:pt x="550649" y="1566422"/>
                  </a:lnTo>
                  <a:cubicBezTo>
                    <a:pt x="577499" y="1609979"/>
                    <a:pt x="626419" y="1639383"/>
                    <a:pt x="685031" y="1648114"/>
                  </a:cubicBezTo>
                  <a:cubicBezTo>
                    <a:pt x="659684" y="1706013"/>
                    <a:pt x="601329" y="1745210"/>
                    <a:pt x="533818" y="1745209"/>
                  </a:cubicBezTo>
                  <a:cubicBezTo>
                    <a:pt x="455549" y="1745210"/>
                    <a:pt x="416747" y="1692524"/>
                    <a:pt x="372301" y="1619888"/>
                  </a:cubicBezTo>
                  <a:lnTo>
                    <a:pt x="366380" y="1592106"/>
                  </a:lnTo>
                  <a:cubicBezTo>
                    <a:pt x="305091" y="1567105"/>
                    <a:pt x="259811" y="1511085"/>
                    <a:pt x="250590" y="1443452"/>
                  </a:cubicBezTo>
                  <a:cubicBezTo>
                    <a:pt x="203712" y="1453117"/>
                    <a:pt x="158965" y="1444975"/>
                    <a:pt x="117260" y="1407178"/>
                  </a:cubicBezTo>
                  <a:cubicBezTo>
                    <a:pt x="55030" y="1350772"/>
                    <a:pt x="44039" y="1258933"/>
                    <a:pt x="90593" y="1192598"/>
                  </a:cubicBezTo>
                  <a:cubicBezTo>
                    <a:pt x="186799" y="1224213"/>
                    <a:pt x="285304" y="1199642"/>
                    <a:pt x="330760" y="1129474"/>
                  </a:cubicBezTo>
                  <a:lnTo>
                    <a:pt x="344999" y="1132822"/>
                  </a:lnTo>
                  <a:cubicBezTo>
                    <a:pt x="420009" y="1139731"/>
                    <a:pt x="490500" y="1101048"/>
                    <a:pt x="524987" y="1034051"/>
                  </a:cubicBezTo>
                  <a:lnTo>
                    <a:pt x="505360" y="1023014"/>
                  </a:lnTo>
                  <a:cubicBezTo>
                    <a:pt x="475089" y="1082544"/>
                    <a:pt x="412689" y="1116790"/>
                    <a:pt x="346243" y="1110339"/>
                  </a:cubicBezTo>
                  <a:cubicBezTo>
                    <a:pt x="283801" y="1104277"/>
                    <a:pt x="228486" y="1063265"/>
                    <a:pt x="202679" y="1003895"/>
                  </a:cubicBezTo>
                  <a:lnTo>
                    <a:pt x="181967" y="1012696"/>
                  </a:lnTo>
                  <a:cubicBezTo>
                    <a:pt x="205492" y="1066954"/>
                    <a:pt x="250941" y="1107583"/>
                    <a:pt x="305288" y="1123484"/>
                  </a:cubicBezTo>
                  <a:cubicBezTo>
                    <a:pt x="260051" y="1186174"/>
                    <a:pt x="162021" y="1201884"/>
                    <a:pt x="70961" y="1161909"/>
                  </a:cubicBezTo>
                  <a:cubicBezTo>
                    <a:pt x="64874" y="1160625"/>
                    <a:pt x="60391" y="1156961"/>
                    <a:pt x="56055" y="1153032"/>
                  </a:cubicBezTo>
                  <a:cubicBezTo>
                    <a:pt x="-13786" y="1089729"/>
                    <a:pt x="-19088" y="981796"/>
                    <a:pt x="44214" y="911953"/>
                  </a:cubicBezTo>
                  <a:lnTo>
                    <a:pt x="84073" y="882569"/>
                  </a:lnTo>
                  <a:lnTo>
                    <a:pt x="76811" y="875989"/>
                  </a:lnTo>
                  <a:lnTo>
                    <a:pt x="80179" y="872273"/>
                  </a:lnTo>
                  <a:cubicBezTo>
                    <a:pt x="28040" y="814783"/>
                    <a:pt x="28651" y="726072"/>
                    <a:pt x="82340" y="666836"/>
                  </a:cubicBezTo>
                  <a:lnTo>
                    <a:pt x="121082" y="638275"/>
                  </a:lnTo>
                  <a:cubicBezTo>
                    <a:pt x="89526" y="571593"/>
                    <a:pt x="96788" y="490523"/>
                    <a:pt x="145805" y="430894"/>
                  </a:cubicBezTo>
                  <a:cubicBezTo>
                    <a:pt x="198586" y="400645"/>
                    <a:pt x="259015" y="385179"/>
                    <a:pt x="321878" y="383347"/>
                  </a:cubicBezTo>
                  <a:lnTo>
                    <a:pt x="321111" y="357014"/>
                  </a:lnTo>
                  <a:cubicBezTo>
                    <a:pt x="257723" y="358862"/>
                    <a:pt x="196668" y="373772"/>
                    <a:pt x="141180" y="399723"/>
                  </a:cubicBezTo>
                  <a:cubicBezTo>
                    <a:pt x="117813" y="370058"/>
                    <a:pt x="106816" y="332072"/>
                    <a:pt x="106816" y="291518"/>
                  </a:cubicBezTo>
                  <a:cubicBezTo>
                    <a:pt x="106816" y="170286"/>
                    <a:pt x="205094" y="72008"/>
                    <a:pt x="326327" y="72008"/>
                  </a:cubicBezTo>
                  <a:cubicBezTo>
                    <a:pt x="350305" y="72008"/>
                    <a:pt x="373385" y="75853"/>
                    <a:pt x="394659" y="83948"/>
                  </a:cubicBezTo>
                  <a:cubicBezTo>
                    <a:pt x="425371" y="33609"/>
                    <a:pt x="467237" y="0"/>
                    <a:pt x="53381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6" name="Rectangle 19">
            <a:extLst>
              <a:ext uri="{FF2B5EF4-FFF2-40B4-BE49-F238E27FC236}">
                <a16:creationId xmlns:a16="http://schemas.microsoft.com/office/drawing/2014/main" id="{1B8E1F48-A449-4167-AA38-161B3FE0881D}"/>
              </a:ext>
            </a:extLst>
          </p:cNvPr>
          <p:cNvSpPr/>
          <p:nvPr/>
        </p:nvSpPr>
        <p:spPr>
          <a:xfrm>
            <a:off x="2151037" y="2057538"/>
            <a:ext cx="305600" cy="335918"/>
          </a:xfrm>
          <a:custGeom>
            <a:avLst/>
            <a:gdLst/>
            <a:ahLst/>
            <a:cxnLst/>
            <a:rect l="l" t="t" r="r" b="b"/>
            <a:pathLst>
              <a:path w="2926108" h="3216409">
                <a:moveTo>
                  <a:pt x="1150286" y="2039882"/>
                </a:moveTo>
                <a:cubicBezTo>
                  <a:pt x="1216487" y="2110220"/>
                  <a:pt x="1249586" y="2238485"/>
                  <a:pt x="1348889" y="2250897"/>
                </a:cubicBezTo>
                <a:cubicBezTo>
                  <a:pt x="1452327" y="2213659"/>
                  <a:pt x="1530941" y="2147458"/>
                  <a:pt x="1597142" y="2052295"/>
                </a:cubicBezTo>
                <a:cubicBezTo>
                  <a:pt x="1634380" y="2030228"/>
                  <a:pt x="1712994" y="2049536"/>
                  <a:pt x="1721269" y="2072982"/>
                </a:cubicBezTo>
                <a:cubicBezTo>
                  <a:pt x="1533700" y="2362611"/>
                  <a:pt x="1615072" y="2763954"/>
                  <a:pt x="1568179" y="2830155"/>
                </a:cubicBezTo>
                <a:cubicBezTo>
                  <a:pt x="1391644" y="2965315"/>
                  <a:pt x="1231658" y="2893598"/>
                  <a:pt x="1063398" y="2925319"/>
                </a:cubicBezTo>
                <a:cubicBezTo>
                  <a:pt x="925479" y="2954282"/>
                  <a:pt x="820660" y="3107371"/>
                  <a:pt x="686879" y="3148747"/>
                </a:cubicBezTo>
                <a:cubicBezTo>
                  <a:pt x="536548" y="3184606"/>
                  <a:pt x="373804" y="3224602"/>
                  <a:pt x="215198" y="3214948"/>
                </a:cubicBezTo>
                <a:cubicBezTo>
                  <a:pt x="93829" y="3209431"/>
                  <a:pt x="71763" y="3046687"/>
                  <a:pt x="136584" y="2925318"/>
                </a:cubicBezTo>
                <a:cubicBezTo>
                  <a:pt x="168305" y="2828775"/>
                  <a:pt x="121415" y="2802571"/>
                  <a:pt x="107623" y="2710165"/>
                </a:cubicBezTo>
                <a:cubicBezTo>
                  <a:pt x="111150" y="2693172"/>
                  <a:pt x="127647" y="2691385"/>
                  <a:pt x="158288" y="2695563"/>
                </a:cubicBezTo>
                <a:lnTo>
                  <a:pt x="158288" y="2626239"/>
                </a:lnTo>
                <a:lnTo>
                  <a:pt x="266288" y="2626239"/>
                </a:lnTo>
                <a:lnTo>
                  <a:pt x="266288" y="2708276"/>
                </a:lnTo>
                <a:lnTo>
                  <a:pt x="307224" y="2711894"/>
                </a:lnTo>
                <a:lnTo>
                  <a:pt x="307224" y="2626239"/>
                </a:lnTo>
                <a:lnTo>
                  <a:pt x="415224" y="2626239"/>
                </a:lnTo>
                <a:lnTo>
                  <a:pt x="415224" y="2711420"/>
                </a:lnTo>
                <a:cubicBezTo>
                  <a:pt x="428487" y="2711947"/>
                  <a:pt x="442136" y="2710942"/>
                  <a:pt x="456160" y="2708700"/>
                </a:cubicBezTo>
                <a:lnTo>
                  <a:pt x="456160" y="2617963"/>
                </a:lnTo>
                <a:lnTo>
                  <a:pt x="564160" y="2617963"/>
                </a:lnTo>
                <a:lnTo>
                  <a:pt x="564160" y="2692500"/>
                </a:lnTo>
                <a:cubicBezTo>
                  <a:pt x="577696" y="2691220"/>
                  <a:pt x="591289" y="2688332"/>
                  <a:pt x="605096" y="2684680"/>
                </a:cubicBezTo>
                <a:lnTo>
                  <a:pt x="605096" y="2601411"/>
                </a:lnTo>
                <a:lnTo>
                  <a:pt x="713096" y="2601411"/>
                </a:lnTo>
                <a:lnTo>
                  <a:pt x="713096" y="2654658"/>
                </a:lnTo>
                <a:lnTo>
                  <a:pt x="754032" y="2641463"/>
                </a:lnTo>
                <a:lnTo>
                  <a:pt x="754032" y="2580721"/>
                </a:lnTo>
                <a:lnTo>
                  <a:pt x="862032" y="2580721"/>
                </a:lnTo>
                <a:lnTo>
                  <a:pt x="862032" y="2599792"/>
                </a:lnTo>
                <a:cubicBezTo>
                  <a:pt x="897454" y="2584791"/>
                  <a:pt x="934214" y="2567836"/>
                  <a:pt x="972371" y="2548802"/>
                </a:cubicBezTo>
                <a:cubicBezTo>
                  <a:pt x="1030297" y="2506047"/>
                  <a:pt x="939271" y="2219176"/>
                  <a:pt x="947546" y="2122633"/>
                </a:cubicBezTo>
                <a:cubicBezTo>
                  <a:pt x="957201" y="2082636"/>
                  <a:pt x="1082706" y="2067466"/>
                  <a:pt x="1150286" y="2039882"/>
                </a:cubicBezTo>
                <a:close/>
                <a:moveTo>
                  <a:pt x="394278" y="1320337"/>
                </a:moveTo>
                <a:cubicBezTo>
                  <a:pt x="356565" y="1315036"/>
                  <a:pt x="316914" y="1320983"/>
                  <a:pt x="277262" y="1344774"/>
                </a:cubicBezTo>
                <a:cubicBezTo>
                  <a:pt x="169686" y="1368221"/>
                  <a:pt x="281399" y="1532343"/>
                  <a:pt x="314500" y="1626128"/>
                </a:cubicBezTo>
                <a:cubicBezTo>
                  <a:pt x="335188" y="1715776"/>
                  <a:pt x="306225" y="1838523"/>
                  <a:pt x="376563" y="1820593"/>
                </a:cubicBezTo>
                <a:cubicBezTo>
                  <a:pt x="535169" y="1786113"/>
                  <a:pt x="681363" y="1673020"/>
                  <a:pt x="628954" y="1493726"/>
                </a:cubicBezTo>
                <a:cubicBezTo>
                  <a:pt x="603094" y="1453384"/>
                  <a:pt x="507414" y="1336241"/>
                  <a:pt x="394278" y="1320337"/>
                </a:cubicBezTo>
                <a:close/>
                <a:moveTo>
                  <a:pt x="1526804" y="66"/>
                </a:moveTo>
                <a:cubicBezTo>
                  <a:pt x="2066065" y="2824"/>
                  <a:pt x="2621877" y="129710"/>
                  <a:pt x="2896335" y="1038593"/>
                </a:cubicBezTo>
                <a:cubicBezTo>
                  <a:pt x="3057700" y="1564063"/>
                  <a:pt x="2532230" y="2366749"/>
                  <a:pt x="2064686" y="2292273"/>
                </a:cubicBezTo>
                <a:cubicBezTo>
                  <a:pt x="1885392" y="2267447"/>
                  <a:pt x="1950214" y="2015056"/>
                  <a:pt x="1555767" y="1940580"/>
                </a:cubicBezTo>
                <a:cubicBezTo>
                  <a:pt x="1179249" y="1868862"/>
                  <a:pt x="732393" y="2186075"/>
                  <a:pt x="554478" y="2159871"/>
                </a:cubicBezTo>
                <a:cubicBezTo>
                  <a:pt x="466211" y="2141942"/>
                  <a:pt x="394493" y="1904722"/>
                  <a:pt x="364151" y="1932305"/>
                </a:cubicBezTo>
                <a:cubicBezTo>
                  <a:pt x="322774" y="1970922"/>
                  <a:pt x="405526" y="2146079"/>
                  <a:pt x="467589" y="2205384"/>
                </a:cubicBezTo>
                <a:cubicBezTo>
                  <a:pt x="525515" y="2241243"/>
                  <a:pt x="732393" y="2202626"/>
                  <a:pt x="873070" y="2139183"/>
                </a:cubicBezTo>
                <a:cubicBezTo>
                  <a:pt x="913066" y="2128149"/>
                  <a:pt x="870312" y="2253655"/>
                  <a:pt x="877208" y="2333648"/>
                </a:cubicBezTo>
                <a:lnTo>
                  <a:pt x="862033" y="2337135"/>
                </a:lnTo>
                <a:lnTo>
                  <a:pt x="862033" y="2415799"/>
                </a:lnTo>
                <a:lnTo>
                  <a:pt x="754033" y="2415799"/>
                </a:lnTo>
                <a:lnTo>
                  <a:pt x="754033" y="2360695"/>
                </a:lnTo>
                <a:lnTo>
                  <a:pt x="713097" y="2366601"/>
                </a:lnTo>
                <a:lnTo>
                  <a:pt x="713097" y="2428213"/>
                </a:lnTo>
                <a:lnTo>
                  <a:pt x="605097" y="2428213"/>
                </a:lnTo>
                <a:lnTo>
                  <a:pt x="605097" y="2379641"/>
                </a:lnTo>
                <a:lnTo>
                  <a:pt x="564161" y="2382960"/>
                </a:lnTo>
                <a:lnTo>
                  <a:pt x="564161" y="2436489"/>
                </a:lnTo>
                <a:lnTo>
                  <a:pt x="456161" y="2436489"/>
                </a:lnTo>
                <a:lnTo>
                  <a:pt x="456161" y="2388351"/>
                </a:lnTo>
                <a:lnTo>
                  <a:pt x="415225" y="2389346"/>
                </a:lnTo>
                <a:lnTo>
                  <a:pt x="415225" y="2436489"/>
                </a:lnTo>
                <a:lnTo>
                  <a:pt x="307225" y="2436489"/>
                </a:lnTo>
                <a:lnTo>
                  <a:pt x="307225" y="2386989"/>
                </a:lnTo>
                <a:cubicBezTo>
                  <a:pt x="293173" y="2387203"/>
                  <a:pt x="279516" y="2386340"/>
                  <a:pt x="266289" y="2385150"/>
                </a:cubicBezTo>
                <a:lnTo>
                  <a:pt x="266289" y="2428213"/>
                </a:lnTo>
                <a:lnTo>
                  <a:pt x="158289" y="2428213"/>
                </a:lnTo>
                <a:lnTo>
                  <a:pt x="158289" y="2370613"/>
                </a:lnTo>
                <a:cubicBezTo>
                  <a:pt x="107017" y="2360332"/>
                  <a:pt x="72014" y="2345184"/>
                  <a:pt x="62108" y="2325373"/>
                </a:cubicBezTo>
                <a:cubicBezTo>
                  <a:pt x="37284" y="2261930"/>
                  <a:pt x="103484" y="2223314"/>
                  <a:pt x="124172" y="2172284"/>
                </a:cubicBezTo>
                <a:cubicBezTo>
                  <a:pt x="111759" y="2144700"/>
                  <a:pt x="74522" y="2141942"/>
                  <a:pt x="86934" y="2089533"/>
                </a:cubicBezTo>
                <a:cubicBezTo>
                  <a:pt x="96588" y="2053674"/>
                  <a:pt x="242782" y="2030228"/>
                  <a:pt x="264849" y="1994369"/>
                </a:cubicBezTo>
                <a:cubicBezTo>
                  <a:pt x="273125" y="1919892"/>
                  <a:pt x="-4093" y="1721291"/>
                  <a:pt x="45" y="1671639"/>
                </a:cubicBezTo>
                <a:cubicBezTo>
                  <a:pt x="12458" y="1619230"/>
                  <a:pt x="124172" y="1558546"/>
                  <a:pt x="190373" y="1477174"/>
                </a:cubicBezTo>
                <a:cubicBezTo>
                  <a:pt x="222094" y="1438557"/>
                  <a:pt x="80038" y="1267538"/>
                  <a:pt x="91072" y="1224783"/>
                </a:cubicBezTo>
                <a:cubicBezTo>
                  <a:pt x="111760" y="1092381"/>
                  <a:pt x="240023" y="943429"/>
                  <a:pt x="264849" y="703451"/>
                </a:cubicBezTo>
                <a:cubicBezTo>
                  <a:pt x="342084" y="332450"/>
                  <a:pt x="961338" y="-5451"/>
                  <a:pt x="1526804" y="6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7" name="Freeform 114">
            <a:extLst>
              <a:ext uri="{FF2B5EF4-FFF2-40B4-BE49-F238E27FC236}">
                <a16:creationId xmlns:a16="http://schemas.microsoft.com/office/drawing/2014/main" id="{2D765891-70D6-476F-B032-AF5D3CB3388B}"/>
              </a:ext>
            </a:extLst>
          </p:cNvPr>
          <p:cNvSpPr>
            <a:spLocks noChangeAspect="1"/>
          </p:cNvSpPr>
          <p:nvPr/>
        </p:nvSpPr>
        <p:spPr>
          <a:xfrm>
            <a:off x="6089747" y="2045497"/>
            <a:ext cx="373296" cy="360000"/>
          </a:xfrm>
          <a:custGeom>
            <a:avLst/>
            <a:gdLst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955441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8154 w 3745816"/>
              <a:gd name="connsiteY64" fmla="*/ 1151989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189917 w 3745816"/>
              <a:gd name="connsiteY51" fmla="*/ 1317105 h 3316502"/>
              <a:gd name="connsiteX52" fmla="*/ 3155798 w 3745816"/>
              <a:gd name="connsiteY52" fmla="*/ 1596884 h 3316502"/>
              <a:gd name="connsiteX53" fmla="*/ 2848723 w 3745816"/>
              <a:gd name="connsiteY53" fmla="*/ 1842544 h 3316502"/>
              <a:gd name="connsiteX54" fmla="*/ 2650831 w 3745816"/>
              <a:gd name="connsiteY54" fmla="*/ 2518108 h 3316502"/>
              <a:gd name="connsiteX55" fmla="*/ 2193630 w 3745816"/>
              <a:gd name="connsiteY55" fmla="*/ 2531756 h 3316502"/>
              <a:gd name="connsiteX56" fmla="*/ 1941147 w 3745816"/>
              <a:gd name="connsiteY56" fmla="*/ 2211033 h 3316502"/>
              <a:gd name="connsiteX57" fmla="*/ 1872908 w 3745816"/>
              <a:gd name="connsiteY57" fmla="*/ 2313392 h 3316502"/>
              <a:gd name="connsiteX58" fmla="*/ 1804669 w 3745816"/>
              <a:gd name="connsiteY58" fmla="*/ 2211033 h 3316502"/>
              <a:gd name="connsiteX59" fmla="*/ 1552186 w 3745816"/>
              <a:gd name="connsiteY59" fmla="*/ 2531756 h 3316502"/>
              <a:gd name="connsiteX60" fmla="*/ 1094985 w 3745816"/>
              <a:gd name="connsiteY60" fmla="*/ 2518108 h 3316502"/>
              <a:gd name="connsiteX61" fmla="*/ 897093 w 3745816"/>
              <a:gd name="connsiteY61" fmla="*/ 1842544 h 3316502"/>
              <a:gd name="connsiteX62" fmla="*/ 590018 w 3745816"/>
              <a:gd name="connsiteY62" fmla="*/ 1596884 h 3316502"/>
              <a:gd name="connsiteX63" fmla="*/ 555899 w 3745816"/>
              <a:gd name="connsiteY63" fmla="*/ 1317105 h 3316502"/>
              <a:gd name="connsiteX64" fmla="*/ 380265 w 3745816"/>
              <a:gd name="connsiteY64" fmla="*/ 1173717 h 3316502"/>
              <a:gd name="connsiteX65" fmla="*/ 289767 w 3745816"/>
              <a:gd name="connsiteY65" fmla="*/ 1006142 h 3316502"/>
              <a:gd name="connsiteX66" fmla="*/ 125994 w 3745816"/>
              <a:gd name="connsiteY66" fmla="*/ 921320 h 3316502"/>
              <a:gd name="connsiteX67" fmla="*/ 665081 w 3745816"/>
              <a:gd name="connsiteY67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  <a:gd name="connsiteX0" fmla="*/ 2500704 w 3745816"/>
              <a:gd name="connsiteY0" fmla="*/ 2026790 h 3316502"/>
              <a:gd name="connsiteX1" fmla="*/ 2261868 w 3745816"/>
              <a:gd name="connsiteY1" fmla="*/ 2108676 h 3316502"/>
              <a:gd name="connsiteX2" fmla="*/ 2364227 w 3745816"/>
              <a:gd name="connsiteY2" fmla="*/ 2313393 h 3316502"/>
              <a:gd name="connsiteX3" fmla="*/ 2500704 w 3745816"/>
              <a:gd name="connsiteY3" fmla="*/ 2026790 h 3316502"/>
              <a:gd name="connsiteX4" fmla="*/ 1245112 w 3745816"/>
              <a:gd name="connsiteY4" fmla="*/ 2026790 h 3316502"/>
              <a:gd name="connsiteX5" fmla="*/ 1381589 w 3745816"/>
              <a:gd name="connsiteY5" fmla="*/ 2313393 h 3316502"/>
              <a:gd name="connsiteX6" fmla="*/ 1483948 w 3745816"/>
              <a:gd name="connsiteY6" fmla="*/ 2108676 h 3316502"/>
              <a:gd name="connsiteX7" fmla="*/ 1245112 w 3745816"/>
              <a:gd name="connsiteY7" fmla="*/ 2026790 h 3316502"/>
              <a:gd name="connsiteX8" fmla="*/ 3185000 w 3745816"/>
              <a:gd name="connsiteY8" fmla="*/ 1670667 h 3316502"/>
              <a:gd name="connsiteX9" fmla="*/ 3244509 w 3745816"/>
              <a:gd name="connsiteY9" fmla="*/ 1692418 h 3316502"/>
              <a:gd name="connsiteX10" fmla="*/ 3380986 w 3745816"/>
              <a:gd name="connsiteY10" fmla="*/ 1856191 h 3316502"/>
              <a:gd name="connsiteX11" fmla="*/ 3599350 w 3745816"/>
              <a:gd name="connsiteY11" fmla="*/ 1903959 h 3316502"/>
              <a:gd name="connsiteX12" fmla="*/ 3735827 w 3745816"/>
              <a:gd name="connsiteY12" fmla="*/ 2142795 h 3316502"/>
              <a:gd name="connsiteX13" fmla="*/ 3572054 w 3745816"/>
              <a:gd name="connsiteY13" fmla="*/ 2620466 h 3316502"/>
              <a:gd name="connsiteX14" fmla="*/ 3551583 w 3745816"/>
              <a:gd name="connsiteY14" fmla="*/ 3316502 h 3316502"/>
              <a:gd name="connsiteX15" fmla="*/ 3292276 w 3745816"/>
              <a:gd name="connsiteY15" fmla="*/ 3302855 h 3316502"/>
              <a:gd name="connsiteX16" fmla="*/ 3271804 w 3745816"/>
              <a:gd name="connsiteY16" fmla="*/ 2511284 h 3316502"/>
              <a:gd name="connsiteX17" fmla="*/ 3278628 w 3745816"/>
              <a:gd name="connsiteY17" fmla="*/ 2272449 h 3316502"/>
              <a:gd name="connsiteX18" fmla="*/ 3128502 w 3745816"/>
              <a:gd name="connsiteY18" fmla="*/ 2108675 h 3316502"/>
              <a:gd name="connsiteX19" fmla="*/ 2869195 w 3745816"/>
              <a:gd name="connsiteY19" fmla="*/ 2019965 h 3316502"/>
              <a:gd name="connsiteX20" fmla="*/ 3185000 w 3745816"/>
              <a:gd name="connsiteY20" fmla="*/ 1670667 h 3316502"/>
              <a:gd name="connsiteX21" fmla="*/ 560816 w 3745816"/>
              <a:gd name="connsiteY21" fmla="*/ 1670667 h 3316502"/>
              <a:gd name="connsiteX22" fmla="*/ 876621 w 3745816"/>
              <a:gd name="connsiteY22" fmla="*/ 2019965 h 3316502"/>
              <a:gd name="connsiteX23" fmla="*/ 617314 w 3745816"/>
              <a:gd name="connsiteY23" fmla="*/ 2108675 h 3316502"/>
              <a:gd name="connsiteX24" fmla="*/ 467188 w 3745816"/>
              <a:gd name="connsiteY24" fmla="*/ 2272449 h 3316502"/>
              <a:gd name="connsiteX25" fmla="*/ 474012 w 3745816"/>
              <a:gd name="connsiteY25" fmla="*/ 2511284 h 3316502"/>
              <a:gd name="connsiteX26" fmla="*/ 453540 w 3745816"/>
              <a:gd name="connsiteY26" fmla="*/ 3302855 h 3316502"/>
              <a:gd name="connsiteX27" fmla="*/ 194233 w 3745816"/>
              <a:gd name="connsiteY27" fmla="*/ 3316502 h 3316502"/>
              <a:gd name="connsiteX28" fmla="*/ 173762 w 3745816"/>
              <a:gd name="connsiteY28" fmla="*/ 2620466 h 3316502"/>
              <a:gd name="connsiteX29" fmla="*/ 9989 w 3745816"/>
              <a:gd name="connsiteY29" fmla="*/ 2142795 h 3316502"/>
              <a:gd name="connsiteX30" fmla="*/ 146466 w 3745816"/>
              <a:gd name="connsiteY30" fmla="*/ 1903959 h 3316502"/>
              <a:gd name="connsiteX31" fmla="*/ 364830 w 3745816"/>
              <a:gd name="connsiteY31" fmla="*/ 1856191 h 3316502"/>
              <a:gd name="connsiteX32" fmla="*/ 501307 w 3745816"/>
              <a:gd name="connsiteY32" fmla="*/ 1692418 h 3316502"/>
              <a:gd name="connsiteX33" fmla="*/ 560816 w 3745816"/>
              <a:gd name="connsiteY33" fmla="*/ 1670667 h 3316502"/>
              <a:gd name="connsiteX34" fmla="*/ 2609647 w 3745816"/>
              <a:gd name="connsiteY34" fmla="*/ 1003649 h 3316502"/>
              <a:gd name="connsiteX35" fmla="*/ 2234575 w 3745816"/>
              <a:gd name="connsiteY35" fmla="*/ 1385343 h 3316502"/>
              <a:gd name="connsiteX36" fmla="*/ 1968444 w 3745816"/>
              <a:gd name="connsiteY36" fmla="*/ 1951725 h 3316502"/>
              <a:gd name="connsiteX37" fmla="*/ 2248223 w 3745816"/>
              <a:gd name="connsiteY37" fmla="*/ 1897134 h 3316502"/>
              <a:gd name="connsiteX38" fmla="*/ 2644008 w 3745816"/>
              <a:gd name="connsiteY38" fmla="*/ 1010029 h 3316502"/>
              <a:gd name="connsiteX39" fmla="*/ 2609647 w 3745816"/>
              <a:gd name="connsiteY39" fmla="*/ 1003649 h 3316502"/>
              <a:gd name="connsiteX40" fmla="*/ 1136169 w 3745816"/>
              <a:gd name="connsiteY40" fmla="*/ 1003649 h 3316502"/>
              <a:gd name="connsiteX41" fmla="*/ 1101808 w 3745816"/>
              <a:gd name="connsiteY41" fmla="*/ 1010029 h 3316502"/>
              <a:gd name="connsiteX42" fmla="*/ 1497593 w 3745816"/>
              <a:gd name="connsiteY42" fmla="*/ 1897134 h 3316502"/>
              <a:gd name="connsiteX43" fmla="*/ 1777372 w 3745816"/>
              <a:gd name="connsiteY43" fmla="*/ 1951725 h 3316502"/>
              <a:gd name="connsiteX44" fmla="*/ 1511241 w 3745816"/>
              <a:gd name="connsiteY44" fmla="*/ 1385343 h 3316502"/>
              <a:gd name="connsiteX45" fmla="*/ 1136169 w 3745816"/>
              <a:gd name="connsiteY45" fmla="*/ 1003649 h 3316502"/>
              <a:gd name="connsiteX46" fmla="*/ 665081 w 3745816"/>
              <a:gd name="connsiteY46" fmla="*/ 96 h 3316502"/>
              <a:gd name="connsiteX47" fmla="*/ 1862679 w 3745816"/>
              <a:gd name="connsiteY47" fmla="*/ 634117 h 3316502"/>
              <a:gd name="connsiteX48" fmla="*/ 3080735 w 3745816"/>
              <a:gd name="connsiteY48" fmla="*/ 96 h 3316502"/>
              <a:gd name="connsiteX49" fmla="*/ 3619822 w 3745816"/>
              <a:gd name="connsiteY49" fmla="*/ 921320 h 3316502"/>
              <a:gd name="connsiteX50" fmla="*/ 3456049 w 3745816"/>
              <a:gd name="connsiteY50" fmla="*/ 955441 h 3316502"/>
              <a:gd name="connsiteX51" fmla="*/ 3370271 w 3745816"/>
              <a:gd name="connsiteY51" fmla="*/ 1159232 h 3316502"/>
              <a:gd name="connsiteX52" fmla="*/ 3189917 w 3745816"/>
              <a:gd name="connsiteY52" fmla="*/ 1317105 h 3316502"/>
              <a:gd name="connsiteX53" fmla="*/ 3155798 w 3745816"/>
              <a:gd name="connsiteY53" fmla="*/ 1596884 h 3316502"/>
              <a:gd name="connsiteX54" fmla="*/ 2848723 w 3745816"/>
              <a:gd name="connsiteY54" fmla="*/ 1842544 h 3316502"/>
              <a:gd name="connsiteX55" fmla="*/ 2650831 w 3745816"/>
              <a:gd name="connsiteY55" fmla="*/ 2518108 h 3316502"/>
              <a:gd name="connsiteX56" fmla="*/ 2193630 w 3745816"/>
              <a:gd name="connsiteY56" fmla="*/ 2531756 h 3316502"/>
              <a:gd name="connsiteX57" fmla="*/ 1941147 w 3745816"/>
              <a:gd name="connsiteY57" fmla="*/ 2211033 h 3316502"/>
              <a:gd name="connsiteX58" fmla="*/ 1872908 w 3745816"/>
              <a:gd name="connsiteY58" fmla="*/ 2313392 h 3316502"/>
              <a:gd name="connsiteX59" fmla="*/ 1804669 w 3745816"/>
              <a:gd name="connsiteY59" fmla="*/ 2211033 h 3316502"/>
              <a:gd name="connsiteX60" fmla="*/ 1552186 w 3745816"/>
              <a:gd name="connsiteY60" fmla="*/ 2531756 h 3316502"/>
              <a:gd name="connsiteX61" fmla="*/ 1094985 w 3745816"/>
              <a:gd name="connsiteY61" fmla="*/ 2518108 h 3316502"/>
              <a:gd name="connsiteX62" fmla="*/ 897093 w 3745816"/>
              <a:gd name="connsiteY62" fmla="*/ 1842544 h 3316502"/>
              <a:gd name="connsiteX63" fmla="*/ 590018 w 3745816"/>
              <a:gd name="connsiteY63" fmla="*/ 1596884 h 3316502"/>
              <a:gd name="connsiteX64" fmla="*/ 555899 w 3745816"/>
              <a:gd name="connsiteY64" fmla="*/ 1317105 h 3316502"/>
              <a:gd name="connsiteX65" fmla="*/ 380265 w 3745816"/>
              <a:gd name="connsiteY65" fmla="*/ 1173717 h 3316502"/>
              <a:gd name="connsiteX66" fmla="*/ 289767 w 3745816"/>
              <a:gd name="connsiteY66" fmla="*/ 1006142 h 3316502"/>
              <a:gd name="connsiteX67" fmla="*/ 125994 w 3745816"/>
              <a:gd name="connsiteY67" fmla="*/ 921320 h 3316502"/>
              <a:gd name="connsiteX68" fmla="*/ 665081 w 3745816"/>
              <a:gd name="connsiteY68" fmla="*/ 96 h 331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3745816" h="3316502">
                <a:moveTo>
                  <a:pt x="2500704" y="2026790"/>
                </a:moveTo>
                <a:cubicBezTo>
                  <a:pt x="2380149" y="2047261"/>
                  <a:pt x="2334656" y="2081381"/>
                  <a:pt x="2261868" y="2108676"/>
                </a:cubicBezTo>
                <a:cubicBezTo>
                  <a:pt x="2220926" y="2245154"/>
                  <a:pt x="2248220" y="2327040"/>
                  <a:pt x="2364227" y="2313393"/>
                </a:cubicBezTo>
                <a:cubicBezTo>
                  <a:pt x="2491606" y="2272450"/>
                  <a:pt x="2502979" y="2190563"/>
                  <a:pt x="2500704" y="2026790"/>
                </a:cubicBezTo>
                <a:close/>
                <a:moveTo>
                  <a:pt x="1245112" y="2026790"/>
                </a:moveTo>
                <a:cubicBezTo>
                  <a:pt x="1242837" y="2190563"/>
                  <a:pt x="1254210" y="2272450"/>
                  <a:pt x="1381589" y="2313393"/>
                </a:cubicBezTo>
                <a:cubicBezTo>
                  <a:pt x="1497596" y="2327040"/>
                  <a:pt x="1524890" y="2245154"/>
                  <a:pt x="1483948" y="2108676"/>
                </a:cubicBezTo>
                <a:cubicBezTo>
                  <a:pt x="1411160" y="2081381"/>
                  <a:pt x="1365667" y="2047261"/>
                  <a:pt x="1245112" y="2026790"/>
                </a:cubicBezTo>
                <a:close/>
                <a:moveTo>
                  <a:pt x="3185000" y="1670667"/>
                </a:moveTo>
                <a:cubicBezTo>
                  <a:pt x="3206444" y="1672444"/>
                  <a:pt x="3226596" y="1679339"/>
                  <a:pt x="3244509" y="1692418"/>
                </a:cubicBezTo>
                <a:cubicBezTo>
                  <a:pt x="3340044" y="1731086"/>
                  <a:pt x="3210389" y="1885761"/>
                  <a:pt x="3380986" y="1856191"/>
                </a:cubicBezTo>
                <a:cubicBezTo>
                  <a:pt x="3424203" y="1826621"/>
                  <a:pt x="3528837" y="1837994"/>
                  <a:pt x="3599350" y="1903959"/>
                </a:cubicBezTo>
                <a:cubicBezTo>
                  <a:pt x="3647117" y="1983571"/>
                  <a:pt x="3783594" y="2056359"/>
                  <a:pt x="3735827" y="2142795"/>
                </a:cubicBezTo>
                <a:cubicBezTo>
                  <a:pt x="3653941" y="2374806"/>
                  <a:pt x="3606173" y="2422574"/>
                  <a:pt x="3572054" y="2620466"/>
                </a:cubicBezTo>
                <a:cubicBezTo>
                  <a:pt x="3574328" y="2882048"/>
                  <a:pt x="3542485" y="3061744"/>
                  <a:pt x="3551583" y="3316502"/>
                </a:cubicBezTo>
                <a:lnTo>
                  <a:pt x="3292276" y="3302855"/>
                </a:lnTo>
                <a:cubicBezTo>
                  <a:pt x="3310472" y="3025350"/>
                  <a:pt x="3315022" y="2788789"/>
                  <a:pt x="3271804" y="2511284"/>
                </a:cubicBezTo>
                <a:cubicBezTo>
                  <a:pt x="3217213" y="2465791"/>
                  <a:pt x="3189917" y="2399828"/>
                  <a:pt x="3278628" y="2272449"/>
                </a:cubicBezTo>
                <a:cubicBezTo>
                  <a:pt x="3244509" y="2190562"/>
                  <a:pt x="3271804" y="2142795"/>
                  <a:pt x="3128502" y="2108675"/>
                </a:cubicBezTo>
                <a:cubicBezTo>
                  <a:pt x="3042066" y="2051809"/>
                  <a:pt x="2921512" y="2165541"/>
                  <a:pt x="2869195" y="2019965"/>
                </a:cubicBezTo>
                <a:cubicBezTo>
                  <a:pt x="2821427" y="1896567"/>
                  <a:pt x="3034887" y="1658228"/>
                  <a:pt x="3185000" y="1670667"/>
                </a:cubicBezTo>
                <a:close/>
                <a:moveTo>
                  <a:pt x="560816" y="1670667"/>
                </a:moveTo>
                <a:cubicBezTo>
                  <a:pt x="710929" y="1658228"/>
                  <a:pt x="924389" y="1896567"/>
                  <a:pt x="876621" y="2019965"/>
                </a:cubicBezTo>
                <a:cubicBezTo>
                  <a:pt x="824304" y="2165541"/>
                  <a:pt x="703750" y="2051809"/>
                  <a:pt x="617314" y="2108675"/>
                </a:cubicBezTo>
                <a:cubicBezTo>
                  <a:pt x="474012" y="2142795"/>
                  <a:pt x="501307" y="2190562"/>
                  <a:pt x="467188" y="2272449"/>
                </a:cubicBezTo>
                <a:cubicBezTo>
                  <a:pt x="555899" y="2399828"/>
                  <a:pt x="528603" y="2465791"/>
                  <a:pt x="474012" y="2511284"/>
                </a:cubicBezTo>
                <a:cubicBezTo>
                  <a:pt x="430794" y="2788789"/>
                  <a:pt x="435344" y="3025350"/>
                  <a:pt x="453540" y="3302855"/>
                </a:cubicBezTo>
                <a:lnTo>
                  <a:pt x="194233" y="3316502"/>
                </a:lnTo>
                <a:cubicBezTo>
                  <a:pt x="203331" y="3061744"/>
                  <a:pt x="171488" y="2882048"/>
                  <a:pt x="173762" y="2620466"/>
                </a:cubicBezTo>
                <a:cubicBezTo>
                  <a:pt x="139643" y="2422574"/>
                  <a:pt x="91875" y="2374806"/>
                  <a:pt x="9989" y="2142795"/>
                </a:cubicBezTo>
                <a:cubicBezTo>
                  <a:pt x="-37778" y="2056359"/>
                  <a:pt x="98699" y="1983571"/>
                  <a:pt x="146466" y="1903959"/>
                </a:cubicBezTo>
                <a:cubicBezTo>
                  <a:pt x="216979" y="1837994"/>
                  <a:pt x="321613" y="1826621"/>
                  <a:pt x="364830" y="1856191"/>
                </a:cubicBezTo>
                <a:cubicBezTo>
                  <a:pt x="535427" y="1885761"/>
                  <a:pt x="405772" y="1731086"/>
                  <a:pt x="501307" y="1692418"/>
                </a:cubicBezTo>
                <a:cubicBezTo>
                  <a:pt x="519220" y="1679339"/>
                  <a:pt x="539372" y="1672444"/>
                  <a:pt x="560816" y="1670667"/>
                </a:cubicBezTo>
                <a:close/>
                <a:moveTo>
                  <a:pt x="2609647" y="1003649"/>
                </a:moveTo>
                <a:cubicBezTo>
                  <a:pt x="2444889" y="994437"/>
                  <a:pt x="2381715" y="1312839"/>
                  <a:pt x="2234575" y="1385343"/>
                </a:cubicBezTo>
                <a:cubicBezTo>
                  <a:pt x="2013936" y="1460406"/>
                  <a:pt x="1963895" y="1651474"/>
                  <a:pt x="1968444" y="1951725"/>
                </a:cubicBezTo>
                <a:cubicBezTo>
                  <a:pt x="1979817" y="2035887"/>
                  <a:pt x="2134492" y="1956274"/>
                  <a:pt x="2248223" y="1897134"/>
                </a:cubicBezTo>
                <a:cubicBezTo>
                  <a:pt x="2393799" y="1812972"/>
                  <a:pt x="2839626" y="1121486"/>
                  <a:pt x="2644008" y="1010029"/>
                </a:cubicBezTo>
                <a:cubicBezTo>
                  <a:pt x="2632066" y="1006333"/>
                  <a:pt x="2620631" y="1004263"/>
                  <a:pt x="2609647" y="1003649"/>
                </a:cubicBezTo>
                <a:close/>
                <a:moveTo>
                  <a:pt x="1136169" y="1003649"/>
                </a:moveTo>
                <a:cubicBezTo>
                  <a:pt x="1125185" y="1004263"/>
                  <a:pt x="1113750" y="1006333"/>
                  <a:pt x="1101808" y="1010029"/>
                </a:cubicBezTo>
                <a:cubicBezTo>
                  <a:pt x="906190" y="1121486"/>
                  <a:pt x="1352017" y="1812972"/>
                  <a:pt x="1497593" y="1897134"/>
                </a:cubicBezTo>
                <a:cubicBezTo>
                  <a:pt x="1611324" y="1956274"/>
                  <a:pt x="1765999" y="2035887"/>
                  <a:pt x="1777372" y="1951725"/>
                </a:cubicBezTo>
                <a:cubicBezTo>
                  <a:pt x="1781921" y="1651474"/>
                  <a:pt x="1731880" y="1460406"/>
                  <a:pt x="1511241" y="1385343"/>
                </a:cubicBezTo>
                <a:cubicBezTo>
                  <a:pt x="1364101" y="1312839"/>
                  <a:pt x="1300927" y="994437"/>
                  <a:pt x="1136169" y="1003649"/>
                </a:cubicBezTo>
                <a:close/>
                <a:moveTo>
                  <a:pt x="665081" y="96"/>
                </a:moveTo>
                <a:cubicBezTo>
                  <a:pt x="1486802" y="-2174"/>
                  <a:pt x="1309537" y="573200"/>
                  <a:pt x="1862679" y="634117"/>
                </a:cubicBezTo>
                <a:cubicBezTo>
                  <a:pt x="2415888" y="573192"/>
                  <a:pt x="2259021" y="-2174"/>
                  <a:pt x="3080735" y="96"/>
                </a:cubicBezTo>
                <a:cubicBezTo>
                  <a:pt x="3608448" y="-9003"/>
                  <a:pt x="3767673" y="636991"/>
                  <a:pt x="3619822" y="921320"/>
                </a:cubicBezTo>
                <a:cubicBezTo>
                  <a:pt x="3590251" y="1010030"/>
                  <a:pt x="3519739" y="941793"/>
                  <a:pt x="3456049" y="955441"/>
                </a:cubicBezTo>
                <a:cubicBezTo>
                  <a:pt x="3416937" y="1011300"/>
                  <a:pt x="3385716" y="1096130"/>
                  <a:pt x="3370271" y="1159232"/>
                </a:cubicBezTo>
                <a:lnTo>
                  <a:pt x="3189917" y="1317105"/>
                </a:lnTo>
                <a:cubicBezTo>
                  <a:pt x="3271804" y="1426286"/>
                  <a:pt x="3258156" y="1555942"/>
                  <a:pt x="3155798" y="1596884"/>
                </a:cubicBezTo>
                <a:cubicBezTo>
                  <a:pt x="2973828" y="1651475"/>
                  <a:pt x="2866920" y="1726538"/>
                  <a:pt x="2848723" y="1842544"/>
                </a:cubicBezTo>
                <a:cubicBezTo>
                  <a:pt x="2830525" y="2001768"/>
                  <a:pt x="2832803" y="2481714"/>
                  <a:pt x="2650831" y="2518108"/>
                </a:cubicBezTo>
                <a:cubicBezTo>
                  <a:pt x="2498431" y="2522657"/>
                  <a:pt x="2373325" y="2513559"/>
                  <a:pt x="2193630" y="2531756"/>
                </a:cubicBezTo>
                <a:cubicBezTo>
                  <a:pt x="2088997" y="2522657"/>
                  <a:pt x="1998012" y="2349785"/>
                  <a:pt x="1941147" y="2211033"/>
                </a:cubicBezTo>
                <a:lnTo>
                  <a:pt x="1872908" y="2313392"/>
                </a:lnTo>
                <a:lnTo>
                  <a:pt x="1804669" y="2211033"/>
                </a:lnTo>
                <a:cubicBezTo>
                  <a:pt x="1747804" y="2349785"/>
                  <a:pt x="1656819" y="2522657"/>
                  <a:pt x="1552186" y="2531756"/>
                </a:cubicBezTo>
                <a:cubicBezTo>
                  <a:pt x="1372491" y="2513559"/>
                  <a:pt x="1247385" y="2522657"/>
                  <a:pt x="1094985" y="2518108"/>
                </a:cubicBezTo>
                <a:cubicBezTo>
                  <a:pt x="913013" y="2481714"/>
                  <a:pt x="915291" y="2001768"/>
                  <a:pt x="897093" y="1842544"/>
                </a:cubicBezTo>
                <a:cubicBezTo>
                  <a:pt x="878896" y="1726538"/>
                  <a:pt x="771988" y="1651475"/>
                  <a:pt x="590018" y="1596884"/>
                </a:cubicBezTo>
                <a:cubicBezTo>
                  <a:pt x="487660" y="1555942"/>
                  <a:pt x="474012" y="1426286"/>
                  <a:pt x="555899" y="1317105"/>
                </a:cubicBezTo>
                <a:cubicBezTo>
                  <a:pt x="497354" y="1247580"/>
                  <a:pt x="494034" y="1228756"/>
                  <a:pt x="380265" y="1173717"/>
                </a:cubicBezTo>
                <a:cubicBezTo>
                  <a:pt x="350099" y="1122687"/>
                  <a:pt x="319933" y="1057172"/>
                  <a:pt x="289767" y="1006142"/>
                </a:cubicBezTo>
                <a:cubicBezTo>
                  <a:pt x="226077" y="992494"/>
                  <a:pt x="155565" y="1010030"/>
                  <a:pt x="125994" y="921320"/>
                </a:cubicBezTo>
                <a:cubicBezTo>
                  <a:pt x="-21857" y="636991"/>
                  <a:pt x="137368" y="-9003"/>
                  <a:pt x="665081" y="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Rounded Rectangle 31">
            <a:extLst>
              <a:ext uri="{FF2B5EF4-FFF2-40B4-BE49-F238E27FC236}">
                <a16:creationId xmlns:a16="http://schemas.microsoft.com/office/drawing/2014/main" id="{6E70A1FC-A74C-4CEF-9B3C-E0F5587A229D}"/>
              </a:ext>
            </a:extLst>
          </p:cNvPr>
          <p:cNvSpPr>
            <a:spLocks noChangeAspect="1"/>
          </p:cNvSpPr>
          <p:nvPr/>
        </p:nvSpPr>
        <p:spPr>
          <a:xfrm>
            <a:off x="2177237" y="2821406"/>
            <a:ext cx="253200" cy="360000"/>
          </a:xfrm>
          <a:custGeom>
            <a:avLst/>
            <a:gdLst/>
            <a:ahLst/>
            <a:cxnLst/>
            <a:rect l="l" t="t" r="r" b="b"/>
            <a:pathLst>
              <a:path w="2273269" h="3232141">
                <a:moveTo>
                  <a:pt x="1301358" y="1224998"/>
                </a:moveTo>
                <a:cubicBezTo>
                  <a:pt x="1288512" y="1224739"/>
                  <a:pt x="1275404" y="1226994"/>
                  <a:pt x="1262722" y="1232060"/>
                </a:cubicBezTo>
                <a:cubicBezTo>
                  <a:pt x="1224020" y="1247517"/>
                  <a:pt x="1200469" y="1284678"/>
                  <a:pt x="1200858" y="1323955"/>
                </a:cubicBezTo>
                <a:lnTo>
                  <a:pt x="1068969" y="1816173"/>
                </a:lnTo>
                <a:lnTo>
                  <a:pt x="975827" y="1468563"/>
                </a:lnTo>
                <a:cubicBezTo>
                  <a:pt x="965224" y="1428990"/>
                  <a:pt x="932065" y="1401484"/>
                  <a:pt x="893889" y="1396168"/>
                </a:cubicBezTo>
                <a:cubicBezTo>
                  <a:pt x="887581" y="1395290"/>
                  <a:pt x="881136" y="1395017"/>
                  <a:pt x="874749" y="1397368"/>
                </a:cubicBezTo>
                <a:lnTo>
                  <a:pt x="873048" y="1397069"/>
                </a:lnTo>
                <a:cubicBezTo>
                  <a:pt x="871822" y="1397102"/>
                  <a:pt x="870599" y="1397158"/>
                  <a:pt x="869409" y="1397702"/>
                </a:cubicBezTo>
                <a:lnTo>
                  <a:pt x="854690" y="1398625"/>
                </a:lnTo>
                <a:cubicBezTo>
                  <a:pt x="852870" y="1399112"/>
                  <a:pt x="851076" y="1399648"/>
                  <a:pt x="849610" y="1401148"/>
                </a:cubicBezTo>
                <a:cubicBezTo>
                  <a:pt x="820426" y="1408603"/>
                  <a:pt x="795399" y="1429720"/>
                  <a:pt x="783580" y="1459921"/>
                </a:cubicBezTo>
                <a:lnTo>
                  <a:pt x="576552" y="1988920"/>
                </a:lnTo>
                <a:lnTo>
                  <a:pt x="360960" y="1988920"/>
                </a:lnTo>
                <a:cubicBezTo>
                  <a:pt x="306335" y="1988920"/>
                  <a:pt x="262052" y="2033203"/>
                  <a:pt x="262052" y="2087828"/>
                </a:cubicBezTo>
                <a:cubicBezTo>
                  <a:pt x="262052" y="2142453"/>
                  <a:pt x="306335" y="2186736"/>
                  <a:pt x="360960" y="2186736"/>
                </a:cubicBezTo>
                <a:lnTo>
                  <a:pt x="624414" y="2186736"/>
                </a:lnTo>
                <a:cubicBezTo>
                  <a:pt x="655679" y="2194749"/>
                  <a:pt x="687884" y="2184847"/>
                  <a:pt x="710155" y="2162843"/>
                </a:cubicBezTo>
                <a:cubicBezTo>
                  <a:pt x="728043" y="2149675"/>
                  <a:pt x="740236" y="2129868"/>
                  <a:pt x="742804" y="2106901"/>
                </a:cubicBezTo>
                <a:lnTo>
                  <a:pt x="861090" y="1804659"/>
                </a:lnTo>
                <a:lnTo>
                  <a:pt x="967256" y="2200878"/>
                </a:lnTo>
                <a:cubicBezTo>
                  <a:pt x="956121" y="2251327"/>
                  <a:pt x="986997" y="2301788"/>
                  <a:pt x="1037612" y="2315350"/>
                </a:cubicBezTo>
                <a:cubicBezTo>
                  <a:pt x="1044252" y="2317129"/>
                  <a:pt x="1050915" y="2318189"/>
                  <a:pt x="1057633" y="2316605"/>
                </a:cubicBezTo>
                <a:cubicBezTo>
                  <a:pt x="1061264" y="2317900"/>
                  <a:pt x="1065062" y="2318350"/>
                  <a:pt x="1068971" y="2317315"/>
                </a:cubicBezTo>
                <a:cubicBezTo>
                  <a:pt x="1072878" y="2318349"/>
                  <a:pt x="1076674" y="2317900"/>
                  <a:pt x="1080303" y="2316605"/>
                </a:cubicBezTo>
                <a:lnTo>
                  <a:pt x="1100326" y="2315350"/>
                </a:lnTo>
                <a:cubicBezTo>
                  <a:pt x="1150941" y="2301788"/>
                  <a:pt x="1181817" y="2251327"/>
                  <a:pt x="1170682" y="2200878"/>
                </a:cubicBezTo>
                <a:lnTo>
                  <a:pt x="1320238" y="1642726"/>
                </a:lnTo>
                <a:lnTo>
                  <a:pt x="1513977" y="2127797"/>
                </a:lnTo>
                <a:cubicBezTo>
                  <a:pt x="1531567" y="2171838"/>
                  <a:pt x="1577262" y="2196260"/>
                  <a:pt x="1621871" y="2186737"/>
                </a:cubicBezTo>
                <a:lnTo>
                  <a:pt x="1878495" y="2186737"/>
                </a:lnTo>
                <a:cubicBezTo>
                  <a:pt x="1933120" y="2186737"/>
                  <a:pt x="1977403" y="2142454"/>
                  <a:pt x="1977403" y="2087829"/>
                </a:cubicBezTo>
                <a:cubicBezTo>
                  <a:pt x="1977403" y="2033204"/>
                  <a:pt x="1933120" y="1988921"/>
                  <a:pt x="1878495" y="1988921"/>
                </a:cubicBezTo>
                <a:lnTo>
                  <a:pt x="1671520" y="1988921"/>
                </a:lnTo>
                <a:lnTo>
                  <a:pt x="1391261" y="1287226"/>
                </a:lnTo>
                <a:cubicBezTo>
                  <a:pt x="1376065" y="1249180"/>
                  <a:pt x="1339894" y="1225775"/>
                  <a:pt x="1301358" y="1224998"/>
                </a:cubicBezTo>
                <a:close/>
                <a:moveTo>
                  <a:pt x="335892" y="524745"/>
                </a:moveTo>
                <a:lnTo>
                  <a:pt x="1937377" y="524745"/>
                </a:lnTo>
                <a:cubicBezTo>
                  <a:pt x="1996486" y="524745"/>
                  <a:pt x="2044403" y="572662"/>
                  <a:pt x="2044403" y="631771"/>
                </a:cubicBezTo>
                <a:lnTo>
                  <a:pt x="2044403" y="2898384"/>
                </a:lnTo>
                <a:cubicBezTo>
                  <a:pt x="2044403" y="2957493"/>
                  <a:pt x="1996486" y="3005410"/>
                  <a:pt x="1937377" y="3005410"/>
                </a:cubicBezTo>
                <a:lnTo>
                  <a:pt x="335892" y="3005410"/>
                </a:lnTo>
                <a:cubicBezTo>
                  <a:pt x="276783" y="3005410"/>
                  <a:pt x="228866" y="2957493"/>
                  <a:pt x="228866" y="2898384"/>
                </a:cubicBezTo>
                <a:lnTo>
                  <a:pt x="228866" y="631771"/>
                </a:lnTo>
                <a:cubicBezTo>
                  <a:pt x="228866" y="572662"/>
                  <a:pt x="276783" y="524745"/>
                  <a:pt x="335892" y="524745"/>
                </a:cubicBezTo>
                <a:close/>
                <a:moveTo>
                  <a:pt x="245659" y="437009"/>
                </a:moveTo>
                <a:cubicBezTo>
                  <a:pt x="179890" y="437009"/>
                  <a:pt x="126573" y="490326"/>
                  <a:pt x="126573" y="556095"/>
                </a:cubicBezTo>
                <a:lnTo>
                  <a:pt x="126573" y="2974061"/>
                </a:lnTo>
                <a:cubicBezTo>
                  <a:pt x="126573" y="3039830"/>
                  <a:pt x="179890" y="3093147"/>
                  <a:pt x="245659" y="3093147"/>
                </a:cubicBezTo>
                <a:lnTo>
                  <a:pt x="2027611" y="3093147"/>
                </a:lnTo>
                <a:cubicBezTo>
                  <a:pt x="2093380" y="3093147"/>
                  <a:pt x="2146697" y="3039830"/>
                  <a:pt x="2146697" y="2974061"/>
                </a:cubicBezTo>
                <a:lnTo>
                  <a:pt x="2146697" y="556095"/>
                </a:lnTo>
                <a:cubicBezTo>
                  <a:pt x="2146697" y="490326"/>
                  <a:pt x="2093380" y="437009"/>
                  <a:pt x="2027611" y="437009"/>
                </a:cubicBezTo>
                <a:close/>
                <a:moveTo>
                  <a:pt x="974181" y="0"/>
                </a:moveTo>
                <a:lnTo>
                  <a:pt x="1299087" y="0"/>
                </a:lnTo>
                <a:cubicBezTo>
                  <a:pt x="1327680" y="0"/>
                  <a:pt x="1350860" y="23180"/>
                  <a:pt x="1350860" y="51773"/>
                </a:cubicBezTo>
                <a:lnTo>
                  <a:pt x="1350860" y="155306"/>
                </a:lnTo>
                <a:lnTo>
                  <a:pt x="1381614" y="155306"/>
                </a:lnTo>
                <a:cubicBezTo>
                  <a:pt x="1410207" y="155306"/>
                  <a:pt x="1433387" y="178486"/>
                  <a:pt x="1433387" y="207079"/>
                </a:cubicBezTo>
                <a:lnTo>
                  <a:pt x="1433387" y="298015"/>
                </a:lnTo>
                <a:lnTo>
                  <a:pt x="2081269" y="298015"/>
                </a:lnTo>
                <a:cubicBezTo>
                  <a:pt x="2187308" y="298015"/>
                  <a:pt x="2273269" y="383976"/>
                  <a:pt x="2273269" y="490015"/>
                </a:cubicBezTo>
                <a:lnTo>
                  <a:pt x="2273269" y="3040141"/>
                </a:lnTo>
                <a:cubicBezTo>
                  <a:pt x="2273269" y="3146180"/>
                  <a:pt x="2187308" y="3232141"/>
                  <a:pt x="2081269" y="3232141"/>
                </a:cubicBezTo>
                <a:lnTo>
                  <a:pt x="192000" y="3232141"/>
                </a:lnTo>
                <a:cubicBezTo>
                  <a:pt x="85961" y="3232141"/>
                  <a:pt x="0" y="3146180"/>
                  <a:pt x="0" y="3040141"/>
                </a:cubicBezTo>
                <a:lnTo>
                  <a:pt x="0" y="490015"/>
                </a:lnTo>
                <a:cubicBezTo>
                  <a:pt x="0" y="383976"/>
                  <a:pt x="85961" y="298015"/>
                  <a:pt x="192000" y="298015"/>
                </a:cubicBezTo>
                <a:lnTo>
                  <a:pt x="839881" y="298015"/>
                </a:lnTo>
                <a:lnTo>
                  <a:pt x="839881" y="207079"/>
                </a:lnTo>
                <a:cubicBezTo>
                  <a:pt x="839881" y="178486"/>
                  <a:pt x="863061" y="155306"/>
                  <a:pt x="891654" y="155306"/>
                </a:cubicBezTo>
                <a:lnTo>
                  <a:pt x="922408" y="155306"/>
                </a:lnTo>
                <a:lnTo>
                  <a:pt x="922408" y="51773"/>
                </a:lnTo>
                <a:cubicBezTo>
                  <a:pt x="922408" y="23180"/>
                  <a:pt x="945588" y="0"/>
                  <a:pt x="97418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9" name="Oval 47">
            <a:extLst>
              <a:ext uri="{FF2B5EF4-FFF2-40B4-BE49-F238E27FC236}">
                <a16:creationId xmlns:a16="http://schemas.microsoft.com/office/drawing/2014/main" id="{1A530C9F-D948-4AC1-9B19-100A160E3B26}"/>
              </a:ext>
            </a:extLst>
          </p:cNvPr>
          <p:cNvSpPr>
            <a:spLocks noChangeAspect="1"/>
          </p:cNvSpPr>
          <p:nvPr/>
        </p:nvSpPr>
        <p:spPr>
          <a:xfrm>
            <a:off x="6626765" y="2045497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0" name="Oval 50">
            <a:extLst>
              <a:ext uri="{FF2B5EF4-FFF2-40B4-BE49-F238E27FC236}">
                <a16:creationId xmlns:a16="http://schemas.microsoft.com/office/drawing/2014/main" id="{EAC809A7-0C9E-4DA7-9915-7F9AF8AA2226}"/>
              </a:ext>
            </a:extLst>
          </p:cNvPr>
          <p:cNvSpPr>
            <a:spLocks noChangeAspect="1"/>
          </p:cNvSpPr>
          <p:nvPr/>
        </p:nvSpPr>
        <p:spPr>
          <a:xfrm>
            <a:off x="2719979" y="2821406"/>
            <a:ext cx="318743" cy="36000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1" name="Heart 17">
            <a:extLst>
              <a:ext uri="{FF2B5EF4-FFF2-40B4-BE49-F238E27FC236}">
                <a16:creationId xmlns:a16="http://schemas.microsoft.com/office/drawing/2014/main" id="{B1A6E8D9-2576-431C-B02D-06B4149B6F5C}"/>
              </a:ext>
            </a:extLst>
          </p:cNvPr>
          <p:cNvSpPr/>
          <p:nvPr/>
        </p:nvSpPr>
        <p:spPr>
          <a:xfrm>
            <a:off x="4444640" y="2833290"/>
            <a:ext cx="340626" cy="333972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2" name="Rounded Rectangle 25">
            <a:extLst>
              <a:ext uri="{FF2B5EF4-FFF2-40B4-BE49-F238E27FC236}">
                <a16:creationId xmlns:a16="http://schemas.microsoft.com/office/drawing/2014/main" id="{E7D49A91-BD93-40A0-97F1-A109CE94F37D}"/>
              </a:ext>
            </a:extLst>
          </p:cNvPr>
          <p:cNvSpPr/>
          <p:nvPr/>
        </p:nvSpPr>
        <p:spPr>
          <a:xfrm>
            <a:off x="3857227" y="2858907"/>
            <a:ext cx="338160" cy="284999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Chord 32">
            <a:extLst>
              <a:ext uri="{FF2B5EF4-FFF2-40B4-BE49-F238E27FC236}">
                <a16:creationId xmlns:a16="http://schemas.microsoft.com/office/drawing/2014/main" id="{607F4908-8BA3-4C5A-A76C-450B8229DCC5}"/>
              </a:ext>
            </a:extLst>
          </p:cNvPr>
          <p:cNvSpPr/>
          <p:nvPr/>
        </p:nvSpPr>
        <p:spPr>
          <a:xfrm>
            <a:off x="3279670" y="2833809"/>
            <a:ext cx="338160" cy="335194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4" name="Rounded Rectangle 40">
            <a:extLst>
              <a:ext uri="{FF2B5EF4-FFF2-40B4-BE49-F238E27FC236}">
                <a16:creationId xmlns:a16="http://schemas.microsoft.com/office/drawing/2014/main" id="{61EAACCC-0410-4F3C-AC1B-D36776EB5A00}"/>
              </a:ext>
            </a:extLst>
          </p:cNvPr>
          <p:cNvSpPr/>
          <p:nvPr/>
        </p:nvSpPr>
        <p:spPr>
          <a:xfrm rot="2942052">
            <a:off x="4983144" y="2834205"/>
            <a:ext cx="314333" cy="334403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5" name="Rounded Rectangle 7">
            <a:extLst>
              <a:ext uri="{FF2B5EF4-FFF2-40B4-BE49-F238E27FC236}">
                <a16:creationId xmlns:a16="http://schemas.microsoft.com/office/drawing/2014/main" id="{5D747319-E42D-4D8B-8CC4-FA466CA7818F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3393523" y="3535534"/>
            <a:ext cx="110455" cy="432000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6" name="Rounded Rectangle 17">
            <a:extLst>
              <a:ext uri="{FF2B5EF4-FFF2-40B4-BE49-F238E27FC236}">
                <a16:creationId xmlns:a16="http://schemas.microsoft.com/office/drawing/2014/main" id="{9C43E9C5-95B8-4FB8-9532-C20B1B455369}"/>
              </a:ext>
            </a:extLst>
          </p:cNvPr>
          <p:cNvSpPr>
            <a:spLocks noChangeAspect="1"/>
          </p:cNvSpPr>
          <p:nvPr/>
        </p:nvSpPr>
        <p:spPr>
          <a:xfrm>
            <a:off x="6693634" y="2821406"/>
            <a:ext cx="226262" cy="36000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7" name="Oval 21">
            <a:extLst>
              <a:ext uri="{FF2B5EF4-FFF2-40B4-BE49-F238E27FC236}">
                <a16:creationId xmlns:a16="http://schemas.microsoft.com/office/drawing/2014/main" id="{3AEA3578-C692-4173-8A62-BFDCB0C4DAD1}"/>
              </a:ext>
            </a:extLst>
          </p:cNvPr>
          <p:cNvSpPr>
            <a:spLocks noChangeAspect="1"/>
          </p:cNvSpPr>
          <p:nvPr/>
        </p:nvSpPr>
        <p:spPr>
          <a:xfrm>
            <a:off x="5526504" y="2821406"/>
            <a:ext cx="360000" cy="36000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8" name="Oval 25">
            <a:extLst>
              <a:ext uri="{FF2B5EF4-FFF2-40B4-BE49-F238E27FC236}">
                <a16:creationId xmlns:a16="http://schemas.microsoft.com/office/drawing/2014/main" id="{C078CAEB-0A49-40DA-9C6C-9737B6C622C8}"/>
              </a:ext>
            </a:extLst>
          </p:cNvPr>
          <p:cNvSpPr>
            <a:spLocks noChangeAspect="1"/>
          </p:cNvSpPr>
          <p:nvPr/>
        </p:nvSpPr>
        <p:spPr>
          <a:xfrm>
            <a:off x="6096640" y="2821406"/>
            <a:ext cx="359510" cy="360000"/>
          </a:xfrm>
          <a:custGeom>
            <a:avLst/>
            <a:gdLst/>
            <a:ahLst/>
            <a:cxnLst/>
            <a:rect l="l" t="t" r="r" b="b"/>
            <a:pathLst>
              <a:path w="3225370" h="3229762">
                <a:moveTo>
                  <a:pt x="1355872" y="0"/>
                </a:moveTo>
                <a:cubicBezTo>
                  <a:pt x="1564636" y="0"/>
                  <a:pt x="1733872" y="169236"/>
                  <a:pt x="1733872" y="378000"/>
                </a:cubicBezTo>
                <a:cubicBezTo>
                  <a:pt x="1733872" y="530834"/>
                  <a:pt x="1643169" y="662483"/>
                  <a:pt x="1512292" y="721255"/>
                </a:cubicBezTo>
                <a:lnTo>
                  <a:pt x="1607042" y="1169019"/>
                </a:lnTo>
                <a:cubicBezTo>
                  <a:pt x="1611319" y="1167786"/>
                  <a:pt x="1615651" y="1167712"/>
                  <a:pt x="1620000" y="1167712"/>
                </a:cubicBezTo>
                <a:cubicBezTo>
                  <a:pt x="1828764" y="1167712"/>
                  <a:pt x="1998000" y="1336948"/>
                  <a:pt x="1998000" y="1545712"/>
                </a:cubicBezTo>
                <a:lnTo>
                  <a:pt x="1996362" y="1567711"/>
                </a:lnTo>
                <a:lnTo>
                  <a:pt x="2525816" y="1711728"/>
                </a:lnTo>
                <a:cubicBezTo>
                  <a:pt x="2591164" y="1602543"/>
                  <a:pt x="2710810" y="1530128"/>
                  <a:pt x="2847370" y="1530128"/>
                </a:cubicBezTo>
                <a:cubicBezTo>
                  <a:pt x="3056134" y="1530128"/>
                  <a:pt x="3225370" y="1699364"/>
                  <a:pt x="3225370" y="1908128"/>
                </a:cubicBezTo>
                <a:cubicBezTo>
                  <a:pt x="3225370" y="2116892"/>
                  <a:pt x="3056134" y="2286128"/>
                  <a:pt x="2847370" y="2286128"/>
                </a:cubicBezTo>
                <a:cubicBezTo>
                  <a:pt x="2638606" y="2286128"/>
                  <a:pt x="2469370" y="2116892"/>
                  <a:pt x="2469370" y="1908128"/>
                </a:cubicBezTo>
                <a:lnTo>
                  <a:pt x="2475505" y="1847275"/>
                </a:lnTo>
                <a:lnTo>
                  <a:pt x="1957861" y="1706471"/>
                </a:lnTo>
                <a:cubicBezTo>
                  <a:pt x="1922674" y="1789256"/>
                  <a:pt x="1855841" y="1854310"/>
                  <a:pt x="1773397" y="1890608"/>
                </a:cubicBezTo>
                <a:lnTo>
                  <a:pt x="1908290" y="2478637"/>
                </a:lnTo>
                <a:cubicBezTo>
                  <a:pt x="2094333" y="2500701"/>
                  <a:pt x="2237929" y="2659462"/>
                  <a:pt x="2237929" y="2851762"/>
                </a:cubicBezTo>
                <a:cubicBezTo>
                  <a:pt x="2237929" y="3060526"/>
                  <a:pt x="2068693" y="3229762"/>
                  <a:pt x="1859929" y="3229762"/>
                </a:cubicBezTo>
                <a:cubicBezTo>
                  <a:pt x="1651165" y="3229762"/>
                  <a:pt x="1481929" y="3060526"/>
                  <a:pt x="1481929" y="2851762"/>
                </a:cubicBezTo>
                <a:cubicBezTo>
                  <a:pt x="1481929" y="2676759"/>
                  <a:pt x="1600854" y="2529533"/>
                  <a:pt x="1762693" y="2487978"/>
                </a:cubicBezTo>
                <a:lnTo>
                  <a:pt x="1632951" y="1922407"/>
                </a:lnTo>
                <a:cubicBezTo>
                  <a:pt x="1628677" y="1923639"/>
                  <a:pt x="1624347" y="1923712"/>
                  <a:pt x="1620000" y="1923712"/>
                </a:cubicBezTo>
                <a:cubicBezTo>
                  <a:pt x="1474614" y="1923712"/>
                  <a:pt x="1348399" y="1841634"/>
                  <a:pt x="1286703" y="1720478"/>
                </a:cubicBezTo>
                <a:lnTo>
                  <a:pt x="726463" y="1950491"/>
                </a:lnTo>
                <a:cubicBezTo>
                  <a:pt x="745503" y="1995553"/>
                  <a:pt x="756000" y="2045092"/>
                  <a:pt x="756000" y="2097083"/>
                </a:cubicBezTo>
                <a:cubicBezTo>
                  <a:pt x="756000" y="2305847"/>
                  <a:pt x="586764" y="2475083"/>
                  <a:pt x="378000" y="2475083"/>
                </a:cubicBezTo>
                <a:cubicBezTo>
                  <a:pt x="169236" y="2475083"/>
                  <a:pt x="0" y="2305847"/>
                  <a:pt x="0" y="2097083"/>
                </a:cubicBezTo>
                <a:cubicBezTo>
                  <a:pt x="0" y="1888319"/>
                  <a:pt x="169236" y="1719083"/>
                  <a:pt x="378000" y="1719083"/>
                </a:cubicBezTo>
                <a:cubicBezTo>
                  <a:pt x="481765" y="1719083"/>
                  <a:pt x="575764" y="1760894"/>
                  <a:pt x="643957" y="1828700"/>
                </a:cubicBezTo>
                <a:lnTo>
                  <a:pt x="1245626" y="1581679"/>
                </a:lnTo>
                <a:cubicBezTo>
                  <a:pt x="1242578" y="1569964"/>
                  <a:pt x="1242000" y="1557905"/>
                  <a:pt x="1242000" y="1545712"/>
                </a:cubicBezTo>
                <a:cubicBezTo>
                  <a:pt x="1242000" y="1391666"/>
                  <a:pt x="1334148" y="1259142"/>
                  <a:pt x="1466584" y="1200827"/>
                </a:cubicBezTo>
                <a:lnTo>
                  <a:pt x="1372109" y="754363"/>
                </a:lnTo>
                <a:cubicBezTo>
                  <a:pt x="1366762" y="755885"/>
                  <a:pt x="1361331" y="756000"/>
                  <a:pt x="1355872" y="756000"/>
                </a:cubicBezTo>
                <a:cubicBezTo>
                  <a:pt x="1147108" y="756000"/>
                  <a:pt x="977872" y="586764"/>
                  <a:pt x="977872" y="378000"/>
                </a:cubicBezTo>
                <a:cubicBezTo>
                  <a:pt x="977872" y="169236"/>
                  <a:pt x="1147108" y="0"/>
                  <a:pt x="135587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9" name="Block Arc 20">
            <a:extLst>
              <a:ext uri="{FF2B5EF4-FFF2-40B4-BE49-F238E27FC236}">
                <a16:creationId xmlns:a16="http://schemas.microsoft.com/office/drawing/2014/main" id="{7B99078D-6030-4589-B2C7-8A2B6A61A983}"/>
              </a:ext>
            </a:extLst>
          </p:cNvPr>
          <p:cNvSpPr>
            <a:spLocks noChangeAspect="1"/>
          </p:cNvSpPr>
          <p:nvPr/>
        </p:nvSpPr>
        <p:spPr>
          <a:xfrm rot="10800000">
            <a:off x="2713346" y="3571534"/>
            <a:ext cx="332010" cy="360000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0" name="Block Arc 11">
            <a:extLst>
              <a:ext uri="{FF2B5EF4-FFF2-40B4-BE49-F238E27FC236}">
                <a16:creationId xmlns:a16="http://schemas.microsoft.com/office/drawing/2014/main" id="{77F35E13-2466-4D41-980C-E10826252F7B}"/>
              </a:ext>
            </a:extLst>
          </p:cNvPr>
          <p:cNvSpPr/>
          <p:nvPr/>
        </p:nvSpPr>
        <p:spPr>
          <a:xfrm rot="10800000">
            <a:off x="5031557" y="3560896"/>
            <a:ext cx="217507" cy="35391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1" name="Rectangle 21">
            <a:extLst>
              <a:ext uri="{FF2B5EF4-FFF2-40B4-BE49-F238E27FC236}">
                <a16:creationId xmlns:a16="http://schemas.microsoft.com/office/drawing/2014/main" id="{EE1D1918-B786-4006-B685-7428C13E88EF}"/>
              </a:ext>
            </a:extLst>
          </p:cNvPr>
          <p:cNvSpPr/>
          <p:nvPr/>
        </p:nvSpPr>
        <p:spPr>
          <a:xfrm>
            <a:off x="3854432" y="3655251"/>
            <a:ext cx="343751" cy="192566"/>
          </a:xfrm>
          <a:custGeom>
            <a:avLst/>
            <a:gdLst/>
            <a:ahLst/>
            <a:cxnLst/>
            <a:rect l="l" t="t" r="r" b="b"/>
            <a:pathLst>
              <a:path w="4560938" h="2554996">
                <a:moveTo>
                  <a:pt x="2315585" y="1351978"/>
                </a:moveTo>
                <a:lnTo>
                  <a:pt x="2315585" y="1608128"/>
                </a:lnTo>
                <a:cubicBezTo>
                  <a:pt x="2332000" y="1604085"/>
                  <a:pt x="2347685" y="1596777"/>
                  <a:pt x="2361832" y="1586519"/>
                </a:cubicBezTo>
                <a:cubicBezTo>
                  <a:pt x="2403345" y="1556419"/>
                  <a:pt x="2424829" y="1505846"/>
                  <a:pt x="2417675" y="1455070"/>
                </a:cubicBezTo>
                <a:cubicBezTo>
                  <a:pt x="2409025" y="1388817"/>
                  <a:pt x="2368208" y="1366470"/>
                  <a:pt x="2315585" y="1351978"/>
                </a:cubicBezTo>
                <a:close/>
                <a:moveTo>
                  <a:pt x="3612086" y="989467"/>
                </a:moveTo>
                <a:cubicBezTo>
                  <a:pt x="3453010" y="989467"/>
                  <a:pt x="3324054" y="1118423"/>
                  <a:pt x="3324054" y="1277499"/>
                </a:cubicBezTo>
                <a:cubicBezTo>
                  <a:pt x="3324054" y="1436575"/>
                  <a:pt x="3453010" y="1565531"/>
                  <a:pt x="3612086" y="1565531"/>
                </a:cubicBezTo>
                <a:cubicBezTo>
                  <a:pt x="3771162" y="1565531"/>
                  <a:pt x="3900118" y="1436575"/>
                  <a:pt x="3900118" y="1277499"/>
                </a:cubicBezTo>
                <a:cubicBezTo>
                  <a:pt x="3900118" y="1118423"/>
                  <a:pt x="3771162" y="989467"/>
                  <a:pt x="3612086" y="989467"/>
                </a:cubicBezTo>
                <a:close/>
                <a:moveTo>
                  <a:pt x="948854" y="989467"/>
                </a:moveTo>
                <a:cubicBezTo>
                  <a:pt x="789778" y="989467"/>
                  <a:pt x="660822" y="1118423"/>
                  <a:pt x="660822" y="1277499"/>
                </a:cubicBezTo>
                <a:cubicBezTo>
                  <a:pt x="660822" y="1436575"/>
                  <a:pt x="789778" y="1565531"/>
                  <a:pt x="948854" y="1565531"/>
                </a:cubicBezTo>
                <a:cubicBezTo>
                  <a:pt x="1107930" y="1565531"/>
                  <a:pt x="1236886" y="1436575"/>
                  <a:pt x="1236886" y="1277499"/>
                </a:cubicBezTo>
                <a:cubicBezTo>
                  <a:pt x="1236886" y="1118423"/>
                  <a:pt x="1107930" y="989467"/>
                  <a:pt x="948854" y="989467"/>
                </a:cubicBezTo>
                <a:close/>
                <a:moveTo>
                  <a:pt x="2247651" y="946230"/>
                </a:moveTo>
                <a:cubicBezTo>
                  <a:pt x="2230469" y="950266"/>
                  <a:pt x="2214012" y="957763"/>
                  <a:pt x="2199233" y="968479"/>
                </a:cubicBezTo>
                <a:cubicBezTo>
                  <a:pt x="2157721" y="998579"/>
                  <a:pt x="2136236" y="1049152"/>
                  <a:pt x="2143390" y="1099928"/>
                </a:cubicBezTo>
                <a:cubicBezTo>
                  <a:pt x="2157154" y="1167662"/>
                  <a:pt x="2197550" y="1197656"/>
                  <a:pt x="2247651" y="1217102"/>
                </a:cubicBezTo>
                <a:close/>
                <a:moveTo>
                  <a:pt x="2247651" y="785264"/>
                </a:moveTo>
                <a:lnTo>
                  <a:pt x="2315585" y="785264"/>
                </a:lnTo>
                <a:lnTo>
                  <a:pt x="2315585" y="832380"/>
                </a:lnTo>
                <a:cubicBezTo>
                  <a:pt x="2341411" y="835890"/>
                  <a:pt x="2366862" y="843587"/>
                  <a:pt x="2390991" y="855423"/>
                </a:cubicBezTo>
                <a:cubicBezTo>
                  <a:pt x="2474360" y="896319"/>
                  <a:pt x="2528313" y="979930"/>
                  <a:pt x="2531223" y="1072743"/>
                </a:cubicBezTo>
                <a:lnTo>
                  <a:pt x="2418963" y="1076264"/>
                </a:lnTo>
                <a:cubicBezTo>
                  <a:pt x="2417356" y="1025012"/>
                  <a:pt x="2387564" y="978842"/>
                  <a:pt x="2341528" y="956260"/>
                </a:cubicBezTo>
                <a:cubicBezTo>
                  <a:pt x="2333151" y="952151"/>
                  <a:pt x="2324486" y="948946"/>
                  <a:pt x="2315585" y="946938"/>
                </a:cubicBezTo>
                <a:lnTo>
                  <a:pt x="2315585" y="1239083"/>
                </a:lnTo>
                <a:cubicBezTo>
                  <a:pt x="2404308" y="1264638"/>
                  <a:pt x="2499083" y="1293869"/>
                  <a:pt x="2528899" y="1441205"/>
                </a:cubicBezTo>
                <a:cubicBezTo>
                  <a:pt x="2541347" y="1532528"/>
                  <a:pt x="2502457" y="1623287"/>
                  <a:pt x="2427762" y="1677447"/>
                </a:cubicBezTo>
                <a:cubicBezTo>
                  <a:pt x="2394006" y="1701923"/>
                  <a:pt x="2355419" y="1717125"/>
                  <a:pt x="2315585" y="1722661"/>
                </a:cubicBezTo>
                <a:lnTo>
                  <a:pt x="2315585" y="1769734"/>
                </a:lnTo>
                <a:lnTo>
                  <a:pt x="2247651" y="1769734"/>
                </a:lnTo>
                <a:lnTo>
                  <a:pt x="2247651" y="1722944"/>
                </a:lnTo>
                <a:cubicBezTo>
                  <a:pt x="2221084" y="1719537"/>
                  <a:pt x="2194881" y="1711743"/>
                  <a:pt x="2170074" y="1699575"/>
                </a:cubicBezTo>
                <a:cubicBezTo>
                  <a:pt x="2086705" y="1658679"/>
                  <a:pt x="2032752" y="1575069"/>
                  <a:pt x="2029842" y="1482255"/>
                </a:cubicBezTo>
                <a:lnTo>
                  <a:pt x="2142102" y="1478734"/>
                </a:lnTo>
                <a:cubicBezTo>
                  <a:pt x="2143709" y="1529986"/>
                  <a:pt x="2173501" y="1576156"/>
                  <a:pt x="2219537" y="1598738"/>
                </a:cubicBezTo>
                <a:cubicBezTo>
                  <a:pt x="2228602" y="1603184"/>
                  <a:pt x="2238004" y="1606573"/>
                  <a:pt x="2247651" y="1608616"/>
                </a:cubicBezTo>
                <a:lnTo>
                  <a:pt x="2247651" y="1335176"/>
                </a:lnTo>
                <a:cubicBezTo>
                  <a:pt x="2162261" y="1314127"/>
                  <a:pt x="2069489" y="1278142"/>
                  <a:pt x="2032173" y="1115597"/>
                </a:cubicBezTo>
                <a:cubicBezTo>
                  <a:pt x="2019217" y="1023646"/>
                  <a:pt x="2058125" y="932061"/>
                  <a:pt x="2133303" y="877552"/>
                </a:cubicBezTo>
                <a:cubicBezTo>
                  <a:pt x="2167670" y="852632"/>
                  <a:pt x="2207046" y="837325"/>
                  <a:pt x="2247651" y="832077"/>
                </a:cubicBezTo>
                <a:close/>
                <a:moveTo>
                  <a:pt x="2280470" y="617534"/>
                </a:moveTo>
                <a:cubicBezTo>
                  <a:pt x="1915981" y="617534"/>
                  <a:pt x="1620504" y="913011"/>
                  <a:pt x="1620504" y="1277500"/>
                </a:cubicBezTo>
                <a:cubicBezTo>
                  <a:pt x="1620504" y="1641989"/>
                  <a:pt x="1915981" y="1937466"/>
                  <a:pt x="2280470" y="1937466"/>
                </a:cubicBezTo>
                <a:cubicBezTo>
                  <a:pt x="2644959" y="1937466"/>
                  <a:pt x="2940436" y="1641989"/>
                  <a:pt x="2940436" y="1277500"/>
                </a:cubicBezTo>
                <a:cubicBezTo>
                  <a:pt x="2940436" y="913011"/>
                  <a:pt x="2644959" y="617534"/>
                  <a:pt x="2280470" y="617534"/>
                </a:cubicBezTo>
                <a:close/>
                <a:moveTo>
                  <a:pt x="284505" y="265281"/>
                </a:moveTo>
                <a:lnTo>
                  <a:pt x="4276434" y="265281"/>
                </a:lnTo>
                <a:lnTo>
                  <a:pt x="4276434" y="2289716"/>
                </a:lnTo>
                <a:lnTo>
                  <a:pt x="284505" y="2289716"/>
                </a:lnTo>
                <a:close/>
                <a:moveTo>
                  <a:pt x="180344" y="148161"/>
                </a:moveTo>
                <a:lnTo>
                  <a:pt x="180344" y="2406836"/>
                </a:lnTo>
                <a:lnTo>
                  <a:pt x="4380595" y="2406836"/>
                </a:lnTo>
                <a:lnTo>
                  <a:pt x="4380595" y="148161"/>
                </a:lnTo>
                <a:close/>
                <a:moveTo>
                  <a:pt x="0" y="0"/>
                </a:moveTo>
                <a:lnTo>
                  <a:pt x="4560938" y="0"/>
                </a:lnTo>
                <a:lnTo>
                  <a:pt x="4560938" y="2554996"/>
                </a:lnTo>
                <a:lnTo>
                  <a:pt x="0" y="255499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2" name="Round Same Side Corner Rectangle 8">
            <a:extLst>
              <a:ext uri="{FF2B5EF4-FFF2-40B4-BE49-F238E27FC236}">
                <a16:creationId xmlns:a16="http://schemas.microsoft.com/office/drawing/2014/main" id="{7FE9840D-FCBA-436C-9A04-D0E8ACBFE942}"/>
              </a:ext>
            </a:extLst>
          </p:cNvPr>
          <p:cNvSpPr/>
          <p:nvPr/>
        </p:nvSpPr>
        <p:spPr>
          <a:xfrm>
            <a:off x="6629269" y="3588603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3" name="Rounded Rectangle 51">
            <a:extLst>
              <a:ext uri="{FF2B5EF4-FFF2-40B4-BE49-F238E27FC236}">
                <a16:creationId xmlns:a16="http://schemas.microsoft.com/office/drawing/2014/main" id="{31B62283-4232-409D-B777-4259D6BB5E21}"/>
              </a:ext>
            </a:extLst>
          </p:cNvPr>
          <p:cNvSpPr/>
          <p:nvPr/>
        </p:nvSpPr>
        <p:spPr>
          <a:xfrm rot="16200000" flipH="1">
            <a:off x="5529232" y="4219259"/>
            <a:ext cx="367987" cy="34655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" name="Isosceles Triangle 5">
            <a:extLst>
              <a:ext uri="{FF2B5EF4-FFF2-40B4-BE49-F238E27FC236}">
                <a16:creationId xmlns:a16="http://schemas.microsoft.com/office/drawing/2014/main" id="{9F40F0DF-A0B3-480B-96C4-77365968007F}"/>
              </a:ext>
            </a:extLst>
          </p:cNvPr>
          <p:cNvSpPr>
            <a:spLocks noChangeAspect="1"/>
          </p:cNvSpPr>
          <p:nvPr/>
        </p:nvSpPr>
        <p:spPr>
          <a:xfrm>
            <a:off x="4477622" y="3614352"/>
            <a:ext cx="274662" cy="274365"/>
          </a:xfrm>
          <a:custGeom>
            <a:avLst/>
            <a:gdLst/>
            <a:ahLst/>
            <a:cxnLst/>
            <a:rect l="l" t="t" r="r" b="b"/>
            <a:pathLst>
              <a:path w="3229104" h="3225610">
                <a:moveTo>
                  <a:pt x="2311104" y="907633"/>
                </a:moveTo>
                <a:lnTo>
                  <a:pt x="3229104" y="907633"/>
                </a:lnTo>
                <a:lnTo>
                  <a:pt x="1769979" y="3097491"/>
                </a:lnTo>
                <a:close/>
                <a:moveTo>
                  <a:pt x="823" y="907633"/>
                </a:moveTo>
                <a:lnTo>
                  <a:pt x="918823" y="907633"/>
                </a:lnTo>
                <a:lnTo>
                  <a:pt x="1498048" y="3135591"/>
                </a:lnTo>
                <a:close/>
                <a:moveTo>
                  <a:pt x="1036980" y="907632"/>
                </a:moveTo>
                <a:lnTo>
                  <a:pt x="2192122" y="907632"/>
                </a:lnTo>
                <a:lnTo>
                  <a:pt x="1614551" y="3225610"/>
                </a:lnTo>
                <a:close/>
                <a:moveTo>
                  <a:pt x="2769693" y="0"/>
                </a:moveTo>
                <a:lnTo>
                  <a:pt x="3229104" y="792088"/>
                </a:lnTo>
                <a:lnTo>
                  <a:pt x="2310282" y="792088"/>
                </a:lnTo>
                <a:close/>
                <a:moveTo>
                  <a:pt x="1732713" y="0"/>
                </a:moveTo>
                <a:lnTo>
                  <a:pt x="2651535" y="0"/>
                </a:lnTo>
                <a:lnTo>
                  <a:pt x="2192124" y="792088"/>
                </a:lnTo>
                <a:close/>
                <a:moveTo>
                  <a:pt x="1614553" y="0"/>
                </a:moveTo>
                <a:lnTo>
                  <a:pt x="2073964" y="792088"/>
                </a:lnTo>
                <a:lnTo>
                  <a:pt x="1155142" y="792088"/>
                </a:lnTo>
                <a:close/>
                <a:moveTo>
                  <a:pt x="577571" y="0"/>
                </a:moveTo>
                <a:lnTo>
                  <a:pt x="1496393" y="0"/>
                </a:lnTo>
                <a:lnTo>
                  <a:pt x="1036982" y="792088"/>
                </a:lnTo>
                <a:close/>
                <a:moveTo>
                  <a:pt x="459411" y="0"/>
                </a:moveTo>
                <a:lnTo>
                  <a:pt x="918822" y="792088"/>
                </a:lnTo>
                <a:lnTo>
                  <a:pt x="0" y="7920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5" name="Trapezoid 22">
            <a:extLst>
              <a:ext uri="{FF2B5EF4-FFF2-40B4-BE49-F238E27FC236}">
                <a16:creationId xmlns:a16="http://schemas.microsoft.com/office/drawing/2014/main" id="{66FA38BB-57FF-454E-8FFF-ACD9CADB842C}"/>
              </a:ext>
            </a:extLst>
          </p:cNvPr>
          <p:cNvSpPr>
            <a:spLocks noChangeAspect="1"/>
          </p:cNvSpPr>
          <p:nvPr/>
        </p:nvSpPr>
        <p:spPr>
          <a:xfrm>
            <a:off x="5526504" y="3659965"/>
            <a:ext cx="360000" cy="183139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6" name="Rounded Rectangle 20">
            <a:extLst>
              <a:ext uri="{FF2B5EF4-FFF2-40B4-BE49-F238E27FC236}">
                <a16:creationId xmlns:a16="http://schemas.microsoft.com/office/drawing/2014/main" id="{23903EE0-C7F7-4442-A125-891F1CE3DC22}"/>
              </a:ext>
            </a:extLst>
          </p:cNvPr>
          <p:cNvSpPr>
            <a:spLocks noChangeAspect="1"/>
          </p:cNvSpPr>
          <p:nvPr/>
        </p:nvSpPr>
        <p:spPr>
          <a:xfrm rot="2160000">
            <a:off x="6109572" y="3571534"/>
            <a:ext cx="333647" cy="36000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7" name="Trapezoid 28">
            <a:extLst>
              <a:ext uri="{FF2B5EF4-FFF2-40B4-BE49-F238E27FC236}">
                <a16:creationId xmlns:a16="http://schemas.microsoft.com/office/drawing/2014/main" id="{0CE55371-52ED-4520-BD14-11DD3D3238D5}"/>
              </a:ext>
            </a:extLst>
          </p:cNvPr>
          <p:cNvSpPr>
            <a:spLocks noChangeAspect="1"/>
          </p:cNvSpPr>
          <p:nvPr/>
        </p:nvSpPr>
        <p:spPr>
          <a:xfrm>
            <a:off x="2155310" y="3571534"/>
            <a:ext cx="297055" cy="360000"/>
          </a:xfrm>
          <a:custGeom>
            <a:avLst/>
            <a:gdLst/>
            <a:ahLst/>
            <a:cxnLst/>
            <a:rect l="l" t="t" r="r" b="b"/>
            <a:pathLst>
              <a:path w="2664297" h="3228846">
                <a:moveTo>
                  <a:pt x="2006233" y="1910002"/>
                </a:moveTo>
                <a:cubicBezTo>
                  <a:pt x="2195393" y="2270441"/>
                  <a:pt x="2396463" y="2592453"/>
                  <a:pt x="2218318" y="2693318"/>
                </a:cubicBezTo>
                <a:cubicBezTo>
                  <a:pt x="1760490" y="2959655"/>
                  <a:pt x="875097" y="3011972"/>
                  <a:pt x="413381" y="2693318"/>
                </a:cubicBezTo>
                <a:cubicBezTo>
                  <a:pt x="278026" y="2578660"/>
                  <a:pt x="448417" y="2270210"/>
                  <a:pt x="622358" y="1918652"/>
                </a:cubicBezTo>
                <a:close/>
                <a:moveTo>
                  <a:pt x="998355" y="318176"/>
                </a:moveTo>
                <a:lnTo>
                  <a:pt x="1054483" y="938365"/>
                </a:lnTo>
                <a:cubicBezTo>
                  <a:pt x="1073419" y="1202005"/>
                  <a:pt x="-94533" y="2544942"/>
                  <a:pt x="263185" y="2803859"/>
                </a:cubicBezTo>
                <a:cubicBezTo>
                  <a:pt x="799752" y="3120272"/>
                  <a:pt x="1828684" y="3068324"/>
                  <a:pt x="2360732" y="2803859"/>
                </a:cubicBezTo>
                <a:cubicBezTo>
                  <a:pt x="2817826" y="2582721"/>
                  <a:pt x="1567592" y="1249230"/>
                  <a:pt x="1559424" y="938364"/>
                </a:cubicBezTo>
                <a:lnTo>
                  <a:pt x="1635785" y="320808"/>
                </a:lnTo>
                <a:lnTo>
                  <a:pt x="1616510" y="323841"/>
                </a:lnTo>
                <a:cubicBezTo>
                  <a:pt x="1541035" y="362546"/>
                  <a:pt x="1432716" y="386340"/>
                  <a:pt x="1312455" y="386340"/>
                </a:cubicBezTo>
                <a:cubicBezTo>
                  <a:pt x="1186664" y="386340"/>
                  <a:pt x="1073940" y="360308"/>
                  <a:pt x="998355" y="318176"/>
                </a:cubicBezTo>
                <a:close/>
                <a:moveTo>
                  <a:pt x="1312455" y="60748"/>
                </a:moveTo>
                <a:cubicBezTo>
                  <a:pt x="1155275" y="60748"/>
                  <a:pt x="1027857" y="120035"/>
                  <a:pt x="1027857" y="193171"/>
                </a:cubicBezTo>
                <a:cubicBezTo>
                  <a:pt x="1027857" y="266307"/>
                  <a:pt x="1155275" y="325594"/>
                  <a:pt x="1312455" y="325594"/>
                </a:cubicBezTo>
                <a:cubicBezTo>
                  <a:pt x="1469634" y="325594"/>
                  <a:pt x="1597052" y="266307"/>
                  <a:pt x="1597052" y="193171"/>
                </a:cubicBezTo>
                <a:cubicBezTo>
                  <a:pt x="1597052" y="120035"/>
                  <a:pt x="1469634" y="60748"/>
                  <a:pt x="1312455" y="60748"/>
                </a:cubicBezTo>
                <a:close/>
                <a:moveTo>
                  <a:pt x="1312455" y="0"/>
                </a:moveTo>
                <a:cubicBezTo>
                  <a:pt x="1537130" y="0"/>
                  <a:pt x="1720121" y="83046"/>
                  <a:pt x="1726235" y="186847"/>
                </a:cubicBezTo>
                <a:cubicBezTo>
                  <a:pt x="1726742" y="186524"/>
                  <a:pt x="1727174" y="186120"/>
                  <a:pt x="1727606" y="185717"/>
                </a:cubicBezTo>
                <a:lnTo>
                  <a:pt x="1727102" y="190850"/>
                </a:lnTo>
                <a:cubicBezTo>
                  <a:pt x="1727595" y="191614"/>
                  <a:pt x="1727605" y="192391"/>
                  <a:pt x="1727605" y="193170"/>
                </a:cubicBezTo>
                <a:lnTo>
                  <a:pt x="1726271" y="199326"/>
                </a:lnTo>
                <a:lnTo>
                  <a:pt x="1655630" y="919826"/>
                </a:lnTo>
                <a:cubicBezTo>
                  <a:pt x="1665213" y="1268678"/>
                  <a:pt x="3079202" y="2735754"/>
                  <a:pt x="2542920" y="2983914"/>
                </a:cubicBezTo>
                <a:cubicBezTo>
                  <a:pt x="1918698" y="3280693"/>
                  <a:pt x="711513" y="3338989"/>
                  <a:pt x="81991" y="2983914"/>
                </a:cubicBezTo>
                <a:cubicBezTo>
                  <a:pt x="-337699" y="2693358"/>
                  <a:pt x="991496" y="1215684"/>
                  <a:pt x="969280" y="919828"/>
                </a:cubicBezTo>
                <a:lnTo>
                  <a:pt x="898640" y="199335"/>
                </a:lnTo>
                <a:cubicBezTo>
                  <a:pt x="897375" y="197339"/>
                  <a:pt x="897304" y="195258"/>
                  <a:pt x="897304" y="193170"/>
                </a:cubicBezTo>
                <a:lnTo>
                  <a:pt x="897808" y="190847"/>
                </a:lnTo>
                <a:lnTo>
                  <a:pt x="897305" y="185717"/>
                </a:lnTo>
                <a:lnTo>
                  <a:pt x="898687" y="186789"/>
                </a:lnTo>
                <a:cubicBezTo>
                  <a:pt x="904857" y="83015"/>
                  <a:pt x="1087821" y="0"/>
                  <a:pt x="131245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8" name="Rounded Rectangle 2">
            <a:extLst>
              <a:ext uri="{FF2B5EF4-FFF2-40B4-BE49-F238E27FC236}">
                <a16:creationId xmlns:a16="http://schemas.microsoft.com/office/drawing/2014/main" id="{AB7E5ADF-0054-45F5-ADAF-B17E7B50765C}"/>
              </a:ext>
            </a:extLst>
          </p:cNvPr>
          <p:cNvSpPr/>
          <p:nvPr/>
        </p:nvSpPr>
        <p:spPr>
          <a:xfrm>
            <a:off x="2702933" y="4223696"/>
            <a:ext cx="352834" cy="352834"/>
          </a:xfrm>
          <a:custGeom>
            <a:avLst/>
            <a:gdLst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338560 w 3960440"/>
              <a:gd name="connsiteY3" fmla="*/ 1981614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71732 w 3960440"/>
              <a:gd name="connsiteY2" fmla="*/ 2285845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796414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182276 w 3960440"/>
              <a:gd name="connsiteY4" fmla="*/ 1442314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873721 w 3960440"/>
              <a:gd name="connsiteY10" fmla="*/ 1156628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25929 w 3960440"/>
              <a:gd name="connsiteY11" fmla="*/ 1392629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21788 w 3960440"/>
              <a:gd name="connsiteY12" fmla="*/ 1897758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03335 w 3960440"/>
              <a:gd name="connsiteY14" fmla="*/ 2485692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10984 w 3960440"/>
              <a:gd name="connsiteY8" fmla="*/ 2071653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072459 w 3960440"/>
              <a:gd name="connsiteY9" fmla="*/ 1512703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38586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30780 w 3960440"/>
              <a:gd name="connsiteY6" fmla="*/ 1554106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24394 w 3960440"/>
              <a:gd name="connsiteY7" fmla="*/ 2278672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1995341 w 3960440"/>
              <a:gd name="connsiteY8" fmla="*/ 2082197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66603 w 3960440"/>
              <a:gd name="connsiteY14" fmla="*/ 2506778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283619 w 3960440"/>
              <a:gd name="connsiteY15" fmla="*/ 2688571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44820 w 3960440"/>
              <a:gd name="connsiteY16" fmla="*/ 1595509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2134565 w 3960440"/>
              <a:gd name="connsiteY17" fmla="*/ 477605 h 3960000"/>
              <a:gd name="connsiteX18" fmla="*/ 1979373 w 3960440"/>
              <a:gd name="connsiteY18" fmla="*/ 472350 h 3960000"/>
              <a:gd name="connsiteX19" fmla="*/ 436907 w 3960440"/>
              <a:gd name="connsiteY19" fmla="*/ 0 h 3960000"/>
              <a:gd name="connsiteX20" fmla="*/ 3523533 w 3960440"/>
              <a:gd name="connsiteY20" fmla="*/ 0 h 3960000"/>
              <a:gd name="connsiteX21" fmla="*/ 3960440 w 3960440"/>
              <a:gd name="connsiteY21" fmla="*/ 436907 h 3960000"/>
              <a:gd name="connsiteX22" fmla="*/ 3960440 w 3960440"/>
              <a:gd name="connsiteY22" fmla="*/ 3523093 h 3960000"/>
              <a:gd name="connsiteX23" fmla="*/ 3523533 w 3960440"/>
              <a:gd name="connsiteY23" fmla="*/ 3960000 h 3960000"/>
              <a:gd name="connsiteX24" fmla="*/ 436907 w 3960440"/>
              <a:gd name="connsiteY24" fmla="*/ 3960000 h 3960000"/>
              <a:gd name="connsiteX25" fmla="*/ 0 w 3960440"/>
              <a:gd name="connsiteY25" fmla="*/ 3523093 h 3960000"/>
              <a:gd name="connsiteX26" fmla="*/ 0 w 3960440"/>
              <a:gd name="connsiteY26" fmla="*/ 436907 h 3960000"/>
              <a:gd name="connsiteX27" fmla="*/ 436907 w 3960440"/>
              <a:gd name="connsiteY27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296382 w 3960440"/>
              <a:gd name="connsiteY3" fmla="*/ 1907811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  <a:gd name="connsiteX0" fmla="*/ 1979373 w 3960440"/>
              <a:gd name="connsiteY0" fmla="*/ 472350 h 3960000"/>
              <a:gd name="connsiteX1" fmla="*/ 813783 w 3960440"/>
              <a:gd name="connsiteY1" fmla="*/ 1434034 h 3960000"/>
              <a:gd name="connsiteX2" fmla="*/ 1119009 w 3960440"/>
              <a:gd name="connsiteY2" fmla="*/ 2222584 h 3960000"/>
              <a:gd name="connsiteX3" fmla="*/ 1328015 w 3960440"/>
              <a:gd name="connsiteY3" fmla="*/ 1812920 h 3960000"/>
              <a:gd name="connsiteX4" fmla="*/ 1234998 w 3960440"/>
              <a:gd name="connsiteY4" fmla="*/ 1431771 h 3960000"/>
              <a:gd name="connsiteX5" fmla="*/ 2217373 w 3960440"/>
              <a:gd name="connsiteY5" fmla="*/ 891303 h 3960000"/>
              <a:gd name="connsiteX6" fmla="*/ 2783502 w 3960440"/>
              <a:gd name="connsiteY6" fmla="*/ 1606823 h 3960000"/>
              <a:gd name="connsiteX7" fmla="*/ 2456028 w 3960440"/>
              <a:gd name="connsiteY7" fmla="*/ 2225955 h 3960000"/>
              <a:gd name="connsiteX8" fmla="*/ 2026974 w 3960440"/>
              <a:gd name="connsiteY8" fmla="*/ 2018938 h 3960000"/>
              <a:gd name="connsiteX9" fmla="*/ 2135727 w 3960440"/>
              <a:gd name="connsiteY9" fmla="*/ 1554876 h 3960000"/>
              <a:gd name="connsiteX10" fmla="*/ 1915898 w 3960440"/>
              <a:gd name="connsiteY10" fmla="*/ 1219889 h 3960000"/>
              <a:gd name="connsiteX11" fmla="*/ 1589196 w 3960440"/>
              <a:gd name="connsiteY11" fmla="*/ 1434803 h 3960000"/>
              <a:gd name="connsiteX12" fmla="*/ 1574511 w 3960440"/>
              <a:gd name="connsiteY12" fmla="*/ 1939931 h 3960000"/>
              <a:gd name="connsiteX13" fmla="*/ 1339611 w 3960440"/>
              <a:gd name="connsiteY13" fmla="*/ 3487664 h 3960000"/>
              <a:gd name="connsiteX14" fmla="*/ 1887692 w 3960440"/>
              <a:gd name="connsiteY14" fmla="*/ 2422431 h 3960000"/>
              <a:gd name="connsiteX15" fmla="*/ 2336342 w 3960440"/>
              <a:gd name="connsiteY15" fmla="*/ 2720202 h 3960000"/>
              <a:gd name="connsiteX16" fmla="*/ 3176454 w 3960440"/>
              <a:gd name="connsiteY16" fmla="*/ 1627140 h 3960000"/>
              <a:gd name="connsiteX17" fmla="*/ 1979373 w 3960440"/>
              <a:gd name="connsiteY17" fmla="*/ 472350 h 3960000"/>
              <a:gd name="connsiteX18" fmla="*/ 436907 w 3960440"/>
              <a:gd name="connsiteY18" fmla="*/ 0 h 3960000"/>
              <a:gd name="connsiteX19" fmla="*/ 3523533 w 3960440"/>
              <a:gd name="connsiteY19" fmla="*/ 0 h 3960000"/>
              <a:gd name="connsiteX20" fmla="*/ 3960440 w 3960440"/>
              <a:gd name="connsiteY20" fmla="*/ 436907 h 3960000"/>
              <a:gd name="connsiteX21" fmla="*/ 3960440 w 3960440"/>
              <a:gd name="connsiteY21" fmla="*/ 3523093 h 3960000"/>
              <a:gd name="connsiteX22" fmla="*/ 3523533 w 3960440"/>
              <a:gd name="connsiteY22" fmla="*/ 3960000 h 3960000"/>
              <a:gd name="connsiteX23" fmla="*/ 436907 w 3960440"/>
              <a:gd name="connsiteY23" fmla="*/ 3960000 h 3960000"/>
              <a:gd name="connsiteX24" fmla="*/ 0 w 3960440"/>
              <a:gd name="connsiteY24" fmla="*/ 3523093 h 3960000"/>
              <a:gd name="connsiteX25" fmla="*/ 0 w 3960440"/>
              <a:gd name="connsiteY25" fmla="*/ 436907 h 3960000"/>
              <a:gd name="connsiteX26" fmla="*/ 436907 w 3960440"/>
              <a:gd name="connsiteY26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960440" h="3960000">
                <a:moveTo>
                  <a:pt x="1979373" y="472350"/>
                </a:moveTo>
                <a:cubicBezTo>
                  <a:pt x="1228307" y="485871"/>
                  <a:pt x="850011" y="1078219"/>
                  <a:pt x="813783" y="1434034"/>
                </a:cubicBezTo>
                <a:cubicBezTo>
                  <a:pt x="787561" y="1781828"/>
                  <a:pt x="889690" y="2005359"/>
                  <a:pt x="1119009" y="2222584"/>
                </a:cubicBezTo>
                <a:cubicBezTo>
                  <a:pt x="1178964" y="2123026"/>
                  <a:pt x="1260199" y="1908547"/>
                  <a:pt x="1328015" y="1812920"/>
                </a:cubicBezTo>
                <a:cubicBezTo>
                  <a:pt x="1222115" y="1647651"/>
                  <a:pt x="1255483" y="1756375"/>
                  <a:pt x="1234998" y="1431771"/>
                </a:cubicBezTo>
                <a:cubicBezTo>
                  <a:pt x="1331609" y="922504"/>
                  <a:pt x="1719145" y="812633"/>
                  <a:pt x="2217373" y="891303"/>
                </a:cubicBezTo>
                <a:cubicBezTo>
                  <a:pt x="2693518" y="1016895"/>
                  <a:pt x="2787642" y="1344599"/>
                  <a:pt x="2783502" y="1606823"/>
                </a:cubicBezTo>
                <a:cubicBezTo>
                  <a:pt x="2771081" y="1743454"/>
                  <a:pt x="2679609" y="2064482"/>
                  <a:pt x="2456028" y="2225955"/>
                </a:cubicBezTo>
                <a:cubicBezTo>
                  <a:pt x="2192422" y="2399851"/>
                  <a:pt x="2004893" y="2209395"/>
                  <a:pt x="2026974" y="2018938"/>
                </a:cubicBezTo>
                <a:cubicBezTo>
                  <a:pt x="2072519" y="1810540"/>
                  <a:pt x="2086043" y="1754994"/>
                  <a:pt x="2135727" y="1554876"/>
                </a:cubicBezTo>
                <a:cubicBezTo>
                  <a:pt x="2195073" y="1382360"/>
                  <a:pt x="2084273" y="1259912"/>
                  <a:pt x="1915898" y="1219889"/>
                </a:cubicBezTo>
                <a:cubicBezTo>
                  <a:pt x="1750283" y="1186766"/>
                  <a:pt x="1626460" y="1331294"/>
                  <a:pt x="1589196" y="1434803"/>
                </a:cubicBezTo>
                <a:cubicBezTo>
                  <a:pt x="1499489" y="1732912"/>
                  <a:pt x="1614533" y="1824000"/>
                  <a:pt x="1574511" y="1939931"/>
                </a:cubicBezTo>
                <a:cubicBezTo>
                  <a:pt x="1332991" y="2671400"/>
                  <a:pt x="1220920" y="3468343"/>
                  <a:pt x="1339611" y="3487664"/>
                </a:cubicBezTo>
                <a:cubicBezTo>
                  <a:pt x="1434840" y="3497327"/>
                  <a:pt x="1730357" y="3129057"/>
                  <a:pt x="1887692" y="2422431"/>
                </a:cubicBezTo>
                <a:cubicBezTo>
                  <a:pt x="1985681" y="2531460"/>
                  <a:pt x="2093439" y="2747804"/>
                  <a:pt x="2336342" y="2720202"/>
                </a:cubicBezTo>
                <a:cubicBezTo>
                  <a:pt x="2693796" y="2666377"/>
                  <a:pt x="3092265" y="2401394"/>
                  <a:pt x="3176454" y="1627140"/>
                </a:cubicBezTo>
                <a:cubicBezTo>
                  <a:pt x="3254038" y="999456"/>
                  <a:pt x="2816023" y="430731"/>
                  <a:pt x="1979373" y="472350"/>
                </a:cubicBezTo>
                <a:close/>
                <a:moveTo>
                  <a:pt x="436907" y="0"/>
                </a:moveTo>
                <a:lnTo>
                  <a:pt x="3523533" y="0"/>
                </a:lnTo>
                <a:cubicBezTo>
                  <a:pt x="3764830" y="0"/>
                  <a:pt x="3960440" y="195610"/>
                  <a:pt x="3960440" y="436907"/>
                </a:cubicBezTo>
                <a:lnTo>
                  <a:pt x="3960440" y="3523093"/>
                </a:lnTo>
                <a:cubicBezTo>
                  <a:pt x="3960440" y="3764390"/>
                  <a:pt x="3764830" y="3960000"/>
                  <a:pt x="3523533" y="3960000"/>
                </a:cubicBezTo>
                <a:lnTo>
                  <a:pt x="436907" y="3960000"/>
                </a:lnTo>
                <a:cubicBezTo>
                  <a:pt x="195610" y="3960000"/>
                  <a:pt x="0" y="3764390"/>
                  <a:pt x="0" y="3523093"/>
                </a:cubicBezTo>
                <a:lnTo>
                  <a:pt x="0" y="436907"/>
                </a:lnTo>
                <a:cubicBezTo>
                  <a:pt x="0" y="195610"/>
                  <a:pt x="195610" y="0"/>
                  <a:pt x="4369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9" name="Rounded Rectangle 8">
            <a:extLst>
              <a:ext uri="{FF2B5EF4-FFF2-40B4-BE49-F238E27FC236}">
                <a16:creationId xmlns:a16="http://schemas.microsoft.com/office/drawing/2014/main" id="{3F147F70-435D-42BC-B52C-C79751704A84}"/>
              </a:ext>
            </a:extLst>
          </p:cNvPr>
          <p:cNvSpPr/>
          <p:nvPr/>
        </p:nvSpPr>
        <p:spPr>
          <a:xfrm>
            <a:off x="2127401" y="4223696"/>
            <a:ext cx="352873" cy="352834"/>
          </a:xfrm>
          <a:custGeom>
            <a:avLst/>
            <a:gdLst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688485 w 3888432"/>
              <a:gd name="connsiteY5" fmla="*/ 147563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2688485 w 3888432"/>
              <a:gd name="connsiteY17" fmla="*/ 1475633 h 3960440"/>
              <a:gd name="connsiteX18" fmla="*/ 878058 w 3888432"/>
              <a:gd name="connsiteY18" fmla="*/ 648072 h 3960440"/>
              <a:gd name="connsiteX19" fmla="*/ 554477 w 3888432"/>
              <a:gd name="connsiteY19" fmla="*/ 971653 h 3960440"/>
              <a:gd name="connsiteX20" fmla="*/ 878058 w 3888432"/>
              <a:gd name="connsiteY20" fmla="*/ 1295234 h 3960440"/>
              <a:gd name="connsiteX21" fmla="*/ 1201639 w 3888432"/>
              <a:gd name="connsiteY21" fmla="*/ 971653 h 3960440"/>
              <a:gd name="connsiteX22" fmla="*/ 878058 w 3888432"/>
              <a:gd name="connsiteY22" fmla="*/ 648072 h 3960440"/>
              <a:gd name="connsiteX23" fmla="*/ 333511 w 3888432"/>
              <a:gd name="connsiteY23" fmla="*/ 0 h 3960440"/>
              <a:gd name="connsiteX24" fmla="*/ 3554921 w 3888432"/>
              <a:gd name="connsiteY24" fmla="*/ 0 h 3960440"/>
              <a:gd name="connsiteX25" fmla="*/ 3888432 w 3888432"/>
              <a:gd name="connsiteY25" fmla="*/ 333511 h 3960440"/>
              <a:gd name="connsiteX26" fmla="*/ 3888432 w 3888432"/>
              <a:gd name="connsiteY26" fmla="*/ 3626929 h 3960440"/>
              <a:gd name="connsiteX27" fmla="*/ 3554921 w 3888432"/>
              <a:gd name="connsiteY27" fmla="*/ 3960440 h 3960440"/>
              <a:gd name="connsiteX28" fmla="*/ 333511 w 3888432"/>
              <a:gd name="connsiteY28" fmla="*/ 3960440 h 3960440"/>
              <a:gd name="connsiteX29" fmla="*/ 0 w 3888432"/>
              <a:gd name="connsiteY29" fmla="*/ 3626929 h 3960440"/>
              <a:gd name="connsiteX30" fmla="*/ 0 w 3888432"/>
              <a:gd name="connsiteY30" fmla="*/ 333511 h 3960440"/>
              <a:gd name="connsiteX31" fmla="*/ 333511 w 3888432"/>
              <a:gd name="connsiteY31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36833 w 3888432"/>
              <a:gd name="connsiteY11" fmla="*/ 2084121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  <a:gd name="connsiteX0" fmla="*/ 554477 w 3888432"/>
              <a:gd name="connsiteY0" fmla="*/ 1512168 h 3960440"/>
              <a:gd name="connsiteX1" fmla="*/ 554477 w 3888432"/>
              <a:gd name="connsiteY1" fmla="*/ 3312368 h 3960440"/>
              <a:gd name="connsiteX2" fmla="*/ 1201638 w 3888432"/>
              <a:gd name="connsiteY2" fmla="*/ 3312368 h 3960440"/>
              <a:gd name="connsiteX3" fmla="*/ 1201638 w 3888432"/>
              <a:gd name="connsiteY3" fmla="*/ 1512168 h 3960440"/>
              <a:gd name="connsiteX4" fmla="*/ 554477 w 3888432"/>
              <a:gd name="connsiteY4" fmla="*/ 1512168 h 3960440"/>
              <a:gd name="connsiteX5" fmla="*/ 2840340 w 3888432"/>
              <a:gd name="connsiteY5" fmla="*/ 1479943 h 3960440"/>
              <a:gd name="connsiteX6" fmla="*/ 2136833 w 3888432"/>
              <a:gd name="connsiteY6" fmla="*/ 1785510 h 3960440"/>
              <a:gd name="connsiteX7" fmla="*/ 2136833 w 3888432"/>
              <a:gd name="connsiteY7" fmla="*/ 1510185 h 3960440"/>
              <a:gd name="connsiteX8" fmla="*/ 1489672 w 3888432"/>
              <a:gd name="connsiteY8" fmla="*/ 1510185 h 3960440"/>
              <a:gd name="connsiteX9" fmla="*/ 1489672 w 3888432"/>
              <a:gd name="connsiteY9" fmla="*/ 3310385 h 3960440"/>
              <a:gd name="connsiteX10" fmla="*/ 2136833 w 3888432"/>
              <a:gd name="connsiteY10" fmla="*/ 3310385 h 3960440"/>
              <a:gd name="connsiteX11" fmla="*/ 2147184 w 3888432"/>
              <a:gd name="connsiteY11" fmla="*/ 2155564 h 3960440"/>
              <a:gd name="connsiteX12" fmla="*/ 2673919 w 3888432"/>
              <a:gd name="connsiteY12" fmla="*/ 2138897 h 3960440"/>
              <a:gd name="connsiteX13" fmla="*/ 2679688 w 3888432"/>
              <a:gd name="connsiteY13" fmla="*/ 3312366 h 3960440"/>
              <a:gd name="connsiteX14" fmla="*/ 3326849 w 3888432"/>
              <a:gd name="connsiteY14" fmla="*/ 3312366 h 3960440"/>
              <a:gd name="connsiteX15" fmla="*/ 3333768 w 3888432"/>
              <a:gd name="connsiteY15" fmla="*/ 2128613 h 3960440"/>
              <a:gd name="connsiteX16" fmla="*/ 2840340 w 3888432"/>
              <a:gd name="connsiteY16" fmla="*/ 1479943 h 3960440"/>
              <a:gd name="connsiteX17" fmla="*/ 878058 w 3888432"/>
              <a:gd name="connsiteY17" fmla="*/ 648072 h 3960440"/>
              <a:gd name="connsiteX18" fmla="*/ 554477 w 3888432"/>
              <a:gd name="connsiteY18" fmla="*/ 971653 h 3960440"/>
              <a:gd name="connsiteX19" fmla="*/ 878058 w 3888432"/>
              <a:gd name="connsiteY19" fmla="*/ 1295234 h 3960440"/>
              <a:gd name="connsiteX20" fmla="*/ 1201639 w 3888432"/>
              <a:gd name="connsiteY20" fmla="*/ 971653 h 3960440"/>
              <a:gd name="connsiteX21" fmla="*/ 878058 w 3888432"/>
              <a:gd name="connsiteY21" fmla="*/ 648072 h 3960440"/>
              <a:gd name="connsiteX22" fmla="*/ 333511 w 3888432"/>
              <a:gd name="connsiteY22" fmla="*/ 0 h 3960440"/>
              <a:gd name="connsiteX23" fmla="*/ 3554921 w 3888432"/>
              <a:gd name="connsiteY23" fmla="*/ 0 h 3960440"/>
              <a:gd name="connsiteX24" fmla="*/ 3888432 w 3888432"/>
              <a:gd name="connsiteY24" fmla="*/ 333511 h 3960440"/>
              <a:gd name="connsiteX25" fmla="*/ 3888432 w 3888432"/>
              <a:gd name="connsiteY25" fmla="*/ 3626929 h 3960440"/>
              <a:gd name="connsiteX26" fmla="*/ 3554921 w 3888432"/>
              <a:gd name="connsiteY26" fmla="*/ 3960440 h 3960440"/>
              <a:gd name="connsiteX27" fmla="*/ 333511 w 3888432"/>
              <a:gd name="connsiteY27" fmla="*/ 3960440 h 3960440"/>
              <a:gd name="connsiteX28" fmla="*/ 0 w 3888432"/>
              <a:gd name="connsiteY28" fmla="*/ 3626929 h 3960440"/>
              <a:gd name="connsiteX29" fmla="*/ 0 w 3888432"/>
              <a:gd name="connsiteY29" fmla="*/ 333511 h 3960440"/>
              <a:gd name="connsiteX30" fmla="*/ 333511 w 3888432"/>
              <a:gd name="connsiteY30" fmla="*/ 0 h 39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8432" h="3960440">
                <a:moveTo>
                  <a:pt x="554477" y="1512168"/>
                </a:moveTo>
                <a:lnTo>
                  <a:pt x="554477" y="3312368"/>
                </a:lnTo>
                <a:lnTo>
                  <a:pt x="1201638" y="3312368"/>
                </a:lnTo>
                <a:lnTo>
                  <a:pt x="1201638" y="1512168"/>
                </a:lnTo>
                <a:lnTo>
                  <a:pt x="554477" y="1512168"/>
                </a:lnTo>
                <a:close/>
                <a:moveTo>
                  <a:pt x="2840340" y="1479943"/>
                </a:moveTo>
                <a:cubicBezTo>
                  <a:pt x="2293254" y="1484797"/>
                  <a:pt x="2254084" y="1780470"/>
                  <a:pt x="2136833" y="1785510"/>
                </a:cubicBezTo>
                <a:lnTo>
                  <a:pt x="2136833" y="1510185"/>
                </a:lnTo>
                <a:lnTo>
                  <a:pt x="1489672" y="1510185"/>
                </a:lnTo>
                <a:lnTo>
                  <a:pt x="1489672" y="3310385"/>
                </a:lnTo>
                <a:lnTo>
                  <a:pt x="2136833" y="3310385"/>
                </a:lnTo>
                <a:cubicBezTo>
                  <a:pt x="2140283" y="2925445"/>
                  <a:pt x="2133383" y="2560917"/>
                  <a:pt x="2147184" y="2155564"/>
                </a:cubicBezTo>
                <a:cubicBezTo>
                  <a:pt x="2187272" y="1842063"/>
                  <a:pt x="2668986" y="1938990"/>
                  <a:pt x="2673919" y="2138897"/>
                </a:cubicBezTo>
                <a:lnTo>
                  <a:pt x="2679688" y="3312366"/>
                </a:lnTo>
                <a:lnTo>
                  <a:pt x="3326849" y="3312366"/>
                </a:lnTo>
                <a:cubicBezTo>
                  <a:pt x="3329155" y="2917782"/>
                  <a:pt x="3331462" y="2523197"/>
                  <a:pt x="3333768" y="2128613"/>
                </a:cubicBezTo>
                <a:cubicBezTo>
                  <a:pt x="3339026" y="1942962"/>
                  <a:pt x="3184753" y="1475890"/>
                  <a:pt x="2840340" y="1479943"/>
                </a:cubicBezTo>
                <a:close/>
                <a:moveTo>
                  <a:pt x="878058" y="648072"/>
                </a:moveTo>
                <a:cubicBezTo>
                  <a:pt x="699349" y="648072"/>
                  <a:pt x="554477" y="792944"/>
                  <a:pt x="554477" y="971653"/>
                </a:cubicBezTo>
                <a:cubicBezTo>
                  <a:pt x="554477" y="1150362"/>
                  <a:pt x="699349" y="1295234"/>
                  <a:pt x="878058" y="1295234"/>
                </a:cubicBezTo>
                <a:cubicBezTo>
                  <a:pt x="1056767" y="1295234"/>
                  <a:pt x="1201639" y="1150362"/>
                  <a:pt x="1201639" y="971653"/>
                </a:cubicBezTo>
                <a:cubicBezTo>
                  <a:pt x="1201639" y="792944"/>
                  <a:pt x="1056767" y="648072"/>
                  <a:pt x="878058" y="648072"/>
                </a:cubicBezTo>
                <a:close/>
                <a:moveTo>
                  <a:pt x="333511" y="0"/>
                </a:moveTo>
                <a:lnTo>
                  <a:pt x="3554921" y="0"/>
                </a:lnTo>
                <a:cubicBezTo>
                  <a:pt x="3739114" y="0"/>
                  <a:pt x="3888432" y="149318"/>
                  <a:pt x="3888432" y="333511"/>
                </a:cubicBezTo>
                <a:lnTo>
                  <a:pt x="3888432" y="3626929"/>
                </a:lnTo>
                <a:cubicBezTo>
                  <a:pt x="3888432" y="3811122"/>
                  <a:pt x="3739114" y="3960440"/>
                  <a:pt x="3554921" y="3960440"/>
                </a:cubicBezTo>
                <a:lnTo>
                  <a:pt x="333511" y="3960440"/>
                </a:lnTo>
                <a:cubicBezTo>
                  <a:pt x="149318" y="3960440"/>
                  <a:pt x="0" y="3811122"/>
                  <a:pt x="0" y="3626929"/>
                </a:cubicBezTo>
                <a:lnTo>
                  <a:pt x="0" y="333511"/>
                </a:lnTo>
                <a:cubicBezTo>
                  <a:pt x="0" y="149318"/>
                  <a:pt x="149318" y="0"/>
                  <a:pt x="3335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0" name="Rounded Rectangle 2">
            <a:extLst>
              <a:ext uri="{FF2B5EF4-FFF2-40B4-BE49-F238E27FC236}">
                <a16:creationId xmlns:a16="http://schemas.microsoft.com/office/drawing/2014/main" id="{9A7E4D6F-AC3A-4564-A753-90AF222B61DD}"/>
              </a:ext>
            </a:extLst>
          </p:cNvPr>
          <p:cNvSpPr/>
          <p:nvPr/>
        </p:nvSpPr>
        <p:spPr>
          <a:xfrm>
            <a:off x="3849890" y="4223696"/>
            <a:ext cx="352834" cy="352834"/>
          </a:xfrm>
          <a:custGeom>
            <a:avLst/>
            <a:gdLst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155131 w 3960000"/>
              <a:gd name="connsiteY16" fmla="*/ 1419365 h 3960000"/>
              <a:gd name="connsiteX17" fmla="*/ 3207849 w 3960000"/>
              <a:gd name="connsiteY17" fmla="*/ 1493166 h 3960000"/>
              <a:gd name="connsiteX18" fmla="*/ 3407333 w 3960000"/>
              <a:gd name="connsiteY18" fmla="*/ 1117847 h 3960000"/>
              <a:gd name="connsiteX19" fmla="*/ 3108461 w 3960000"/>
              <a:gd name="connsiteY19" fmla="*/ 1185086 h 3960000"/>
              <a:gd name="connsiteX20" fmla="*/ 3334650 w 3960000"/>
              <a:gd name="connsiteY20" fmla="*/ 883134 h 3960000"/>
              <a:gd name="connsiteX21" fmla="*/ 2995677 w 3960000"/>
              <a:gd name="connsiteY21" fmla="*/ 1008938 h 3960000"/>
              <a:gd name="connsiteX22" fmla="*/ 2538382 w 3960000"/>
              <a:gd name="connsiteY22" fmla="*/ 802616 h 3960000"/>
              <a:gd name="connsiteX23" fmla="*/ 308009 w 3960000"/>
              <a:gd name="connsiteY23" fmla="*/ 0 h 3960000"/>
              <a:gd name="connsiteX24" fmla="*/ 3651991 w 3960000"/>
              <a:gd name="connsiteY24" fmla="*/ 0 h 3960000"/>
              <a:gd name="connsiteX25" fmla="*/ 3960000 w 3960000"/>
              <a:gd name="connsiteY25" fmla="*/ 308009 h 3960000"/>
              <a:gd name="connsiteX26" fmla="*/ 3960000 w 3960000"/>
              <a:gd name="connsiteY26" fmla="*/ 3651991 h 3960000"/>
              <a:gd name="connsiteX27" fmla="*/ 3651991 w 3960000"/>
              <a:gd name="connsiteY27" fmla="*/ 3960000 h 3960000"/>
              <a:gd name="connsiteX28" fmla="*/ 308009 w 3960000"/>
              <a:gd name="connsiteY28" fmla="*/ 3960000 h 3960000"/>
              <a:gd name="connsiteX29" fmla="*/ 0 w 3960000"/>
              <a:gd name="connsiteY29" fmla="*/ 3651991 h 3960000"/>
              <a:gd name="connsiteX30" fmla="*/ 0 w 3960000"/>
              <a:gd name="connsiteY30" fmla="*/ 308009 h 3960000"/>
              <a:gd name="connsiteX31" fmla="*/ 308009 w 3960000"/>
              <a:gd name="connsiteY31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55131 w 3960000"/>
              <a:gd name="connsiteY2" fmla="*/ 1419362 h 3960000"/>
              <a:gd name="connsiteX3" fmla="*/ 3160999 w 3960000"/>
              <a:gd name="connsiteY3" fmla="*/ 1374274 h 3960000"/>
              <a:gd name="connsiteX4" fmla="*/ 2538382 w 3960000"/>
              <a:gd name="connsiteY4" fmla="*/ 802616 h 3960000"/>
              <a:gd name="connsiteX5" fmla="*/ 1921633 w 3960000"/>
              <a:gd name="connsiteY5" fmla="*/ 1419365 h 3960000"/>
              <a:gd name="connsiteX6" fmla="*/ 1942445 w 3960000"/>
              <a:gd name="connsiteY6" fmla="*/ 1570340 h 3960000"/>
              <a:gd name="connsiteX7" fmla="*/ 752016 w 3960000"/>
              <a:gd name="connsiteY7" fmla="*/ 931012 h 3960000"/>
              <a:gd name="connsiteX8" fmla="*/ 934030 w 3960000"/>
              <a:gd name="connsiteY8" fmla="*/ 1745738 h 3960000"/>
              <a:gd name="connsiteX9" fmla="*/ 665343 w 3960000"/>
              <a:gd name="connsiteY9" fmla="*/ 1650397 h 3960000"/>
              <a:gd name="connsiteX10" fmla="*/ 1111709 w 3960000"/>
              <a:gd name="connsiteY10" fmla="*/ 2257108 h 3960000"/>
              <a:gd name="connsiteX11" fmla="*/ 856023 w 3960000"/>
              <a:gd name="connsiteY11" fmla="*/ 2244108 h 3960000"/>
              <a:gd name="connsiteX12" fmla="*/ 1402064 w 3960000"/>
              <a:gd name="connsiteY12" fmla="*/ 2660137 h 3960000"/>
              <a:gd name="connsiteX13" fmla="*/ 552668 w 3960000"/>
              <a:gd name="connsiteY13" fmla="*/ 2902822 h 3960000"/>
              <a:gd name="connsiteX14" fmla="*/ 1978439 w 3960000"/>
              <a:gd name="connsiteY14" fmla="*/ 3093502 h 3960000"/>
              <a:gd name="connsiteX15" fmla="*/ 3053184 w 3960000"/>
              <a:gd name="connsiteY15" fmla="*/ 2031759 h 3960000"/>
              <a:gd name="connsiteX16" fmla="*/ 3207849 w 3960000"/>
              <a:gd name="connsiteY16" fmla="*/ 1493166 h 3960000"/>
              <a:gd name="connsiteX17" fmla="*/ 3407333 w 3960000"/>
              <a:gd name="connsiteY17" fmla="*/ 1117847 h 3960000"/>
              <a:gd name="connsiteX18" fmla="*/ 3108461 w 3960000"/>
              <a:gd name="connsiteY18" fmla="*/ 1185086 h 3960000"/>
              <a:gd name="connsiteX19" fmla="*/ 3334650 w 3960000"/>
              <a:gd name="connsiteY19" fmla="*/ 883134 h 3960000"/>
              <a:gd name="connsiteX20" fmla="*/ 2995677 w 3960000"/>
              <a:gd name="connsiteY20" fmla="*/ 1008938 h 3960000"/>
              <a:gd name="connsiteX21" fmla="*/ 2538382 w 3960000"/>
              <a:gd name="connsiteY21" fmla="*/ 802616 h 3960000"/>
              <a:gd name="connsiteX22" fmla="*/ 308009 w 3960000"/>
              <a:gd name="connsiteY22" fmla="*/ 0 h 3960000"/>
              <a:gd name="connsiteX23" fmla="*/ 3651991 w 3960000"/>
              <a:gd name="connsiteY23" fmla="*/ 0 h 3960000"/>
              <a:gd name="connsiteX24" fmla="*/ 3960000 w 3960000"/>
              <a:gd name="connsiteY24" fmla="*/ 308009 h 3960000"/>
              <a:gd name="connsiteX25" fmla="*/ 3960000 w 3960000"/>
              <a:gd name="connsiteY25" fmla="*/ 3651991 h 3960000"/>
              <a:gd name="connsiteX26" fmla="*/ 3651991 w 3960000"/>
              <a:gd name="connsiteY26" fmla="*/ 3960000 h 3960000"/>
              <a:gd name="connsiteX27" fmla="*/ 308009 w 3960000"/>
              <a:gd name="connsiteY27" fmla="*/ 3960000 h 3960000"/>
              <a:gd name="connsiteX28" fmla="*/ 0 w 3960000"/>
              <a:gd name="connsiteY28" fmla="*/ 3651991 h 3960000"/>
              <a:gd name="connsiteX29" fmla="*/ 0 w 3960000"/>
              <a:gd name="connsiteY29" fmla="*/ 308009 h 3960000"/>
              <a:gd name="connsiteX30" fmla="*/ 308009 w 3960000"/>
              <a:gd name="connsiteY30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08461 w 3960000"/>
              <a:gd name="connsiteY17" fmla="*/ 1185086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07333 w 3960000"/>
              <a:gd name="connsiteY16" fmla="*/ 1117847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34650 w 3960000"/>
              <a:gd name="connsiteY18" fmla="*/ 88313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41936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538382 w 3960000"/>
              <a:gd name="connsiteY3" fmla="*/ 80261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538382 w 3960000"/>
              <a:gd name="connsiteY20" fmla="*/ 80261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752016 w 3960000"/>
              <a:gd name="connsiteY6" fmla="*/ 931012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65343 w 3960000"/>
              <a:gd name="connsiteY8" fmla="*/ 1650397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34030 w 3960000"/>
              <a:gd name="connsiteY7" fmla="*/ 1745738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11709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02064 w 3960000"/>
              <a:gd name="connsiteY11" fmla="*/ 2660137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56023 w 3960000"/>
              <a:gd name="connsiteY10" fmla="*/ 2244108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644257 w 3960000"/>
              <a:gd name="connsiteY8" fmla="*/ 1555506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552668 w 3960000"/>
              <a:gd name="connsiteY12" fmla="*/ 2902822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1978439 w 3960000"/>
              <a:gd name="connsiteY13" fmla="*/ 3093502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53184 w 3960000"/>
              <a:gd name="connsiteY14" fmla="*/ 2031759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  <a:gd name="connsiteX0" fmla="*/ 3160999 w 3960000"/>
              <a:gd name="connsiteY0" fmla="*/ 1374274 h 3960000"/>
              <a:gd name="connsiteX1" fmla="*/ 3155132 w 3960000"/>
              <a:gd name="connsiteY1" fmla="*/ 1419362 h 3960000"/>
              <a:gd name="connsiteX2" fmla="*/ 3160999 w 3960000"/>
              <a:gd name="connsiteY2" fmla="*/ 1374274 h 3960000"/>
              <a:gd name="connsiteX3" fmla="*/ 2496208 w 3960000"/>
              <a:gd name="connsiteY3" fmla="*/ 770986 h 3960000"/>
              <a:gd name="connsiteX4" fmla="*/ 1921633 w 3960000"/>
              <a:gd name="connsiteY4" fmla="*/ 1292845 h 3960000"/>
              <a:gd name="connsiteX5" fmla="*/ 1942445 w 3960000"/>
              <a:gd name="connsiteY5" fmla="*/ 1570340 h 3960000"/>
              <a:gd name="connsiteX6" fmla="*/ 815277 w 3960000"/>
              <a:gd name="connsiteY6" fmla="*/ 836121 h 3960000"/>
              <a:gd name="connsiteX7" fmla="*/ 965659 w 3960000"/>
              <a:gd name="connsiteY7" fmla="*/ 1735195 h 3960000"/>
              <a:gd name="connsiteX8" fmla="*/ 570453 w 3960000"/>
              <a:gd name="connsiteY8" fmla="*/ 1629310 h 3960000"/>
              <a:gd name="connsiteX9" fmla="*/ 1196057 w 3960000"/>
              <a:gd name="connsiteY9" fmla="*/ 2257108 h 3960000"/>
              <a:gd name="connsiteX10" fmla="*/ 813848 w 3960000"/>
              <a:gd name="connsiteY10" fmla="*/ 2296824 h 3960000"/>
              <a:gd name="connsiteX11" fmla="*/ 1486410 w 3960000"/>
              <a:gd name="connsiteY11" fmla="*/ 2607420 h 3960000"/>
              <a:gd name="connsiteX12" fmla="*/ 489408 w 3960000"/>
              <a:gd name="connsiteY12" fmla="*/ 2829018 h 3960000"/>
              <a:gd name="connsiteX13" fmla="*/ 2062787 w 3960000"/>
              <a:gd name="connsiteY13" fmla="*/ 3146219 h 3960000"/>
              <a:gd name="connsiteX14" fmla="*/ 3074271 w 3960000"/>
              <a:gd name="connsiteY14" fmla="*/ 2105563 h 3960000"/>
              <a:gd name="connsiteX15" fmla="*/ 3207849 w 3960000"/>
              <a:gd name="connsiteY15" fmla="*/ 1493166 h 3960000"/>
              <a:gd name="connsiteX16" fmla="*/ 3449507 w 3960000"/>
              <a:gd name="connsiteY16" fmla="*/ 1170564 h 3960000"/>
              <a:gd name="connsiteX17" fmla="*/ 3140091 w 3960000"/>
              <a:gd name="connsiteY17" fmla="*/ 1227260 h 3960000"/>
              <a:gd name="connsiteX18" fmla="*/ 3324107 w 3960000"/>
              <a:gd name="connsiteY18" fmla="*/ 851504 h 3960000"/>
              <a:gd name="connsiteX19" fmla="*/ 2995677 w 3960000"/>
              <a:gd name="connsiteY19" fmla="*/ 1008938 h 3960000"/>
              <a:gd name="connsiteX20" fmla="*/ 2496208 w 3960000"/>
              <a:gd name="connsiteY20" fmla="*/ 770986 h 3960000"/>
              <a:gd name="connsiteX21" fmla="*/ 308009 w 3960000"/>
              <a:gd name="connsiteY21" fmla="*/ 0 h 3960000"/>
              <a:gd name="connsiteX22" fmla="*/ 3651991 w 3960000"/>
              <a:gd name="connsiteY22" fmla="*/ 0 h 3960000"/>
              <a:gd name="connsiteX23" fmla="*/ 3960000 w 3960000"/>
              <a:gd name="connsiteY23" fmla="*/ 308009 h 3960000"/>
              <a:gd name="connsiteX24" fmla="*/ 3960000 w 3960000"/>
              <a:gd name="connsiteY24" fmla="*/ 3651991 h 3960000"/>
              <a:gd name="connsiteX25" fmla="*/ 3651991 w 3960000"/>
              <a:gd name="connsiteY25" fmla="*/ 3960000 h 3960000"/>
              <a:gd name="connsiteX26" fmla="*/ 308009 w 3960000"/>
              <a:gd name="connsiteY26" fmla="*/ 3960000 h 3960000"/>
              <a:gd name="connsiteX27" fmla="*/ 0 w 3960000"/>
              <a:gd name="connsiteY27" fmla="*/ 3651991 h 3960000"/>
              <a:gd name="connsiteX28" fmla="*/ 0 w 3960000"/>
              <a:gd name="connsiteY28" fmla="*/ 308009 h 3960000"/>
              <a:gd name="connsiteX29" fmla="*/ 308009 w 3960000"/>
              <a:gd name="connsiteY29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960000" h="3960000">
                <a:moveTo>
                  <a:pt x="3160999" y="1374274"/>
                </a:moveTo>
                <a:lnTo>
                  <a:pt x="3155132" y="1419362"/>
                </a:lnTo>
                <a:lnTo>
                  <a:pt x="3160999" y="1374274"/>
                </a:lnTo>
                <a:close/>
                <a:moveTo>
                  <a:pt x="2496208" y="770986"/>
                </a:moveTo>
                <a:cubicBezTo>
                  <a:pt x="2113414" y="770986"/>
                  <a:pt x="1929581" y="1106902"/>
                  <a:pt x="1921633" y="1292845"/>
                </a:cubicBezTo>
                <a:cubicBezTo>
                  <a:pt x="1914712" y="1454769"/>
                  <a:pt x="1928136" y="1522392"/>
                  <a:pt x="1942445" y="1570340"/>
                </a:cubicBezTo>
                <a:cubicBezTo>
                  <a:pt x="1547199" y="1510736"/>
                  <a:pt x="1237189" y="1330681"/>
                  <a:pt x="815277" y="836121"/>
                </a:cubicBezTo>
                <a:cubicBezTo>
                  <a:pt x="618819" y="1229038"/>
                  <a:pt x="733086" y="1558961"/>
                  <a:pt x="965659" y="1735195"/>
                </a:cubicBezTo>
                <a:cubicBezTo>
                  <a:pt x="864541" y="1716416"/>
                  <a:pt x="662904" y="1695759"/>
                  <a:pt x="570453" y="1629310"/>
                </a:cubicBezTo>
                <a:cubicBezTo>
                  <a:pt x="597898" y="2016450"/>
                  <a:pt x="990931" y="2177657"/>
                  <a:pt x="1196057" y="2257108"/>
                </a:cubicBezTo>
                <a:cubicBezTo>
                  <a:pt x="1113718" y="2275887"/>
                  <a:pt x="943857" y="2321380"/>
                  <a:pt x="813848" y="2296824"/>
                </a:cubicBezTo>
                <a:cubicBezTo>
                  <a:pt x="926523" y="2634848"/>
                  <a:pt x="1326064" y="2611755"/>
                  <a:pt x="1486410" y="2607420"/>
                </a:cubicBezTo>
                <a:cubicBezTo>
                  <a:pt x="1297174" y="2749708"/>
                  <a:pt x="1000058" y="2795794"/>
                  <a:pt x="489408" y="2829018"/>
                </a:cubicBezTo>
                <a:cubicBezTo>
                  <a:pt x="914827" y="3139596"/>
                  <a:pt x="1734874" y="3242281"/>
                  <a:pt x="2062787" y="3146219"/>
                </a:cubicBezTo>
                <a:cubicBezTo>
                  <a:pt x="2763394" y="2903535"/>
                  <a:pt x="2915370" y="2621267"/>
                  <a:pt x="3074271" y="2105563"/>
                </a:cubicBezTo>
                <a:cubicBezTo>
                  <a:pt x="3173740" y="1733406"/>
                  <a:pt x="3145310" y="1648999"/>
                  <a:pt x="3207849" y="1493166"/>
                </a:cubicBezTo>
                <a:cubicBezTo>
                  <a:pt x="3270388" y="1337333"/>
                  <a:pt x="3414210" y="1276468"/>
                  <a:pt x="3449507" y="1170564"/>
                </a:cubicBezTo>
                <a:cubicBezTo>
                  <a:pt x="3349883" y="1192977"/>
                  <a:pt x="3252716" y="1239516"/>
                  <a:pt x="3140091" y="1227260"/>
                </a:cubicBezTo>
                <a:cubicBezTo>
                  <a:pt x="3219995" y="1183499"/>
                  <a:pt x="3274317" y="996523"/>
                  <a:pt x="3324107" y="851504"/>
                </a:cubicBezTo>
                <a:cubicBezTo>
                  <a:pt x="3215037" y="921165"/>
                  <a:pt x="3152155" y="998691"/>
                  <a:pt x="2995677" y="1008938"/>
                </a:cubicBezTo>
                <a:cubicBezTo>
                  <a:pt x="2884471" y="881691"/>
                  <a:pt x="2678487" y="770986"/>
                  <a:pt x="2496208" y="770986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1" name="Rounded Rectangle 3">
            <a:extLst>
              <a:ext uri="{FF2B5EF4-FFF2-40B4-BE49-F238E27FC236}">
                <a16:creationId xmlns:a16="http://schemas.microsoft.com/office/drawing/2014/main" id="{6FDA4625-7E9D-482A-A098-A793E454AD50}"/>
              </a:ext>
            </a:extLst>
          </p:cNvPr>
          <p:cNvSpPr>
            <a:spLocks noChangeAspect="1"/>
          </p:cNvSpPr>
          <p:nvPr/>
        </p:nvSpPr>
        <p:spPr>
          <a:xfrm>
            <a:off x="3272333" y="4223696"/>
            <a:ext cx="352834" cy="352834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2" name="Rounded Rectangle 10">
            <a:extLst>
              <a:ext uri="{FF2B5EF4-FFF2-40B4-BE49-F238E27FC236}">
                <a16:creationId xmlns:a16="http://schemas.microsoft.com/office/drawing/2014/main" id="{354E0152-41BE-4551-9BA5-20B294A2F20F}"/>
              </a:ext>
            </a:extLst>
          </p:cNvPr>
          <p:cNvSpPr>
            <a:spLocks noChangeAspect="1"/>
          </p:cNvSpPr>
          <p:nvPr/>
        </p:nvSpPr>
        <p:spPr>
          <a:xfrm>
            <a:off x="4437908" y="4216530"/>
            <a:ext cx="354091" cy="360000"/>
          </a:xfrm>
          <a:custGeom>
            <a:avLst/>
            <a:gdLst/>
            <a:ahLst/>
            <a:cxnLst/>
            <a:rect l="l" t="t" r="r" b="b"/>
            <a:pathLst>
              <a:path w="3186824" h="3240000">
                <a:moveTo>
                  <a:pt x="2141174" y="1384899"/>
                </a:moveTo>
                <a:lnTo>
                  <a:pt x="2141174" y="1528887"/>
                </a:lnTo>
                <a:lnTo>
                  <a:pt x="1997174" y="1528887"/>
                </a:lnTo>
                <a:lnTo>
                  <a:pt x="1997174" y="1744911"/>
                </a:lnTo>
                <a:lnTo>
                  <a:pt x="2141174" y="1744911"/>
                </a:lnTo>
                <a:lnTo>
                  <a:pt x="2141174" y="1888899"/>
                </a:lnTo>
                <a:lnTo>
                  <a:pt x="2357174" y="1888899"/>
                </a:lnTo>
                <a:lnTo>
                  <a:pt x="2357174" y="1744911"/>
                </a:lnTo>
                <a:lnTo>
                  <a:pt x="2501174" y="1744911"/>
                </a:lnTo>
                <a:lnTo>
                  <a:pt x="2501174" y="1528887"/>
                </a:lnTo>
                <a:lnTo>
                  <a:pt x="2357174" y="1528887"/>
                </a:lnTo>
                <a:lnTo>
                  <a:pt x="2357174" y="1384899"/>
                </a:lnTo>
                <a:close/>
                <a:moveTo>
                  <a:pt x="1286582" y="1008157"/>
                </a:moveTo>
                <a:cubicBezTo>
                  <a:pt x="1148208" y="1006486"/>
                  <a:pt x="1009270" y="1051569"/>
                  <a:pt x="894997" y="1143711"/>
                </a:cubicBezTo>
                <a:cubicBezTo>
                  <a:pt x="666451" y="1327995"/>
                  <a:pt x="600947" y="1648602"/>
                  <a:pt x="738892" y="1907765"/>
                </a:cubicBezTo>
                <a:cubicBezTo>
                  <a:pt x="876837" y="2166928"/>
                  <a:pt x="1179371" y="2291639"/>
                  <a:pt x="1459875" y="2204971"/>
                </a:cubicBezTo>
                <a:cubicBezTo>
                  <a:pt x="1676459" y="2138053"/>
                  <a:pt x="1832801" y="1959669"/>
                  <a:pt x="1876637" y="1747242"/>
                </a:cubicBezTo>
                <a:lnTo>
                  <a:pt x="1879565" y="1747242"/>
                </a:lnTo>
                <a:lnTo>
                  <a:pt x="1879565" y="1728291"/>
                </a:lnTo>
                <a:cubicBezTo>
                  <a:pt x="1891883" y="1671800"/>
                  <a:pt x="1894168" y="1612713"/>
                  <a:pt x="1887545" y="1552862"/>
                </a:cubicBezTo>
                <a:lnTo>
                  <a:pt x="1879565" y="1553745"/>
                </a:lnTo>
                <a:lnTo>
                  <a:pt x="1879565" y="1531218"/>
                </a:lnTo>
                <a:lnTo>
                  <a:pt x="1231565" y="1531218"/>
                </a:lnTo>
                <a:lnTo>
                  <a:pt x="1231565" y="1747242"/>
                </a:lnTo>
                <a:lnTo>
                  <a:pt x="1565835" y="1747242"/>
                </a:lnTo>
                <a:cubicBezTo>
                  <a:pt x="1530201" y="1827940"/>
                  <a:pt x="1460959" y="1892348"/>
                  <a:pt x="1371795" y="1919897"/>
                </a:cubicBezTo>
                <a:cubicBezTo>
                  <a:pt x="1228031" y="1964316"/>
                  <a:pt x="1072976" y="1900399"/>
                  <a:pt x="1002277" y="1767573"/>
                </a:cubicBezTo>
                <a:cubicBezTo>
                  <a:pt x="931578" y="1634747"/>
                  <a:pt x="965150" y="1470429"/>
                  <a:pt x="1082284" y="1375980"/>
                </a:cubicBezTo>
                <a:cubicBezTo>
                  <a:pt x="1199418" y="1281531"/>
                  <a:pt x="1367118" y="1283556"/>
                  <a:pt x="1481937" y="1380807"/>
                </a:cubicBezTo>
                <a:lnTo>
                  <a:pt x="1674778" y="1153129"/>
                </a:lnTo>
                <a:cubicBezTo>
                  <a:pt x="1562764" y="1058254"/>
                  <a:pt x="1424955" y="1009828"/>
                  <a:pt x="1286582" y="1008157"/>
                </a:cubicBezTo>
                <a:close/>
                <a:moveTo>
                  <a:pt x="293028" y="0"/>
                </a:moveTo>
                <a:lnTo>
                  <a:pt x="2893796" y="0"/>
                </a:lnTo>
                <a:cubicBezTo>
                  <a:pt x="3055631" y="0"/>
                  <a:pt x="3186824" y="131193"/>
                  <a:pt x="3186824" y="293028"/>
                </a:cubicBezTo>
                <a:lnTo>
                  <a:pt x="3186824" y="2946972"/>
                </a:lnTo>
                <a:cubicBezTo>
                  <a:pt x="3186824" y="3108807"/>
                  <a:pt x="3055631" y="3240000"/>
                  <a:pt x="2893796" y="3240000"/>
                </a:cubicBezTo>
                <a:lnTo>
                  <a:pt x="293028" y="3240000"/>
                </a:lnTo>
                <a:cubicBezTo>
                  <a:pt x="131193" y="3240000"/>
                  <a:pt x="0" y="3108807"/>
                  <a:pt x="0" y="2946972"/>
                </a:cubicBezTo>
                <a:lnTo>
                  <a:pt x="0" y="293028"/>
                </a:lnTo>
                <a:cubicBezTo>
                  <a:pt x="0" y="131193"/>
                  <a:pt x="131193" y="0"/>
                  <a:pt x="2930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3" name="Block Arc 6">
            <a:extLst>
              <a:ext uri="{FF2B5EF4-FFF2-40B4-BE49-F238E27FC236}">
                <a16:creationId xmlns:a16="http://schemas.microsoft.com/office/drawing/2014/main" id="{B3684D17-738E-49B4-8452-2AA516CFA043}"/>
              </a:ext>
            </a:extLst>
          </p:cNvPr>
          <p:cNvSpPr/>
          <p:nvPr/>
        </p:nvSpPr>
        <p:spPr>
          <a:xfrm>
            <a:off x="4974340" y="4241324"/>
            <a:ext cx="331940" cy="335206"/>
          </a:xfrm>
          <a:custGeom>
            <a:avLst/>
            <a:gdLst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734726 w 3221102"/>
              <a:gd name="connsiteY22" fmla="*/ 869255 h 3221116"/>
              <a:gd name="connsiteX23" fmla="*/ 1956122 w 3221102"/>
              <a:gd name="connsiteY23" fmla="*/ 1110076 h 3221116"/>
              <a:gd name="connsiteX24" fmla="*/ 1973374 w 3221102"/>
              <a:gd name="connsiteY24" fmla="*/ 875315 h 3221116"/>
              <a:gd name="connsiteX25" fmla="*/ 2333414 w 3221102"/>
              <a:gd name="connsiteY25" fmla="*/ 875315 h 3221116"/>
              <a:gd name="connsiteX26" fmla="*/ 2324788 w 3221102"/>
              <a:gd name="connsiteY26" fmla="*/ 2054049 h 3221116"/>
              <a:gd name="connsiteX27" fmla="*/ 2661746 w 3221102"/>
              <a:gd name="connsiteY27" fmla="*/ 2179658 h 3221116"/>
              <a:gd name="connsiteX28" fmla="*/ 2691046 w 3221102"/>
              <a:gd name="connsiteY28" fmla="*/ 2188689 h 3221116"/>
              <a:gd name="connsiteX29" fmla="*/ 2667011 w 3221102"/>
              <a:gd name="connsiteY29" fmla="*/ 2175828 h 3221116"/>
              <a:gd name="connsiteX30" fmla="*/ 2332141 w 3221102"/>
              <a:gd name="connsiteY30" fmla="*/ 653899 h 3221116"/>
              <a:gd name="connsiteX31" fmla="*/ 776764 w 3221102"/>
              <a:gd name="connsiteY31" fmla="*/ 749845 h 3221116"/>
              <a:gd name="connsiteX32" fmla="*/ 631487 w 3221102"/>
              <a:gd name="connsiteY32" fmla="*/ 2301392 h 3221116"/>
              <a:gd name="connsiteX33" fmla="*/ 2142017 w 3221102"/>
              <a:gd name="connsiteY33" fmla="*/ 2684410 h 3221116"/>
              <a:gd name="connsiteX34" fmla="*/ 2324866 w 3221102"/>
              <a:gd name="connsiteY34" fmla="*/ 3053856 h 3221116"/>
              <a:gd name="connsiteX35" fmla="*/ 294693 w 3221102"/>
              <a:gd name="connsiteY35" fmla="*/ 2539075 h 3221116"/>
              <a:gd name="connsiteX36" fmla="*/ 489947 w 3221102"/>
              <a:gd name="connsiteY36" fmla="*/ 453774 h 3221116"/>
              <a:gd name="connsiteX37" fmla="*/ 1651152 w 3221102"/>
              <a:gd name="connsiteY37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91651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3004976 w 3221102"/>
              <a:gd name="connsiteY13" fmla="*/ 2356675 h 3221116"/>
              <a:gd name="connsiteX14" fmla="*/ 2585849 w 3221102"/>
              <a:gd name="connsiteY14" fmla="*/ 2588887 h 3221116"/>
              <a:gd name="connsiteX15" fmla="*/ 1973374 w 3221102"/>
              <a:gd name="connsiteY15" fmla="*/ 2195096 h 3221116"/>
              <a:gd name="connsiteX16" fmla="*/ 1390827 w 3221102"/>
              <a:gd name="connsiteY16" fmla="*/ 2527630 h 3221116"/>
              <a:gd name="connsiteX17" fmla="*/ 783896 w 3221102"/>
              <a:gd name="connsiteY17" fmla="*/ 1665044 h 3221116"/>
              <a:gd name="connsiteX18" fmla="*/ 1268509 w 3221102"/>
              <a:gd name="connsiteY18" fmla="*/ 819983 h 3221116"/>
              <a:gd name="connsiteX19" fmla="*/ 1328805 w 3221102"/>
              <a:gd name="connsiteY19" fmla="*/ 807930 h 3221116"/>
              <a:gd name="connsiteX20" fmla="*/ 1390827 w 3221102"/>
              <a:gd name="connsiteY20" fmla="*/ 802457 h 3221116"/>
              <a:gd name="connsiteX21" fmla="*/ 1462242 w 3221102"/>
              <a:gd name="connsiteY21" fmla="*/ 801708 h 3221116"/>
              <a:gd name="connsiteX22" fmla="*/ 1956122 w 3221102"/>
              <a:gd name="connsiteY22" fmla="*/ 1110076 h 3221116"/>
              <a:gd name="connsiteX23" fmla="*/ 1973374 w 3221102"/>
              <a:gd name="connsiteY23" fmla="*/ 875315 h 3221116"/>
              <a:gd name="connsiteX24" fmla="*/ 2333414 w 3221102"/>
              <a:gd name="connsiteY24" fmla="*/ 875315 h 3221116"/>
              <a:gd name="connsiteX25" fmla="*/ 2324788 w 3221102"/>
              <a:gd name="connsiteY25" fmla="*/ 2054049 h 3221116"/>
              <a:gd name="connsiteX26" fmla="*/ 2661746 w 3221102"/>
              <a:gd name="connsiteY26" fmla="*/ 2179658 h 3221116"/>
              <a:gd name="connsiteX27" fmla="*/ 2691046 w 3221102"/>
              <a:gd name="connsiteY27" fmla="*/ 2188689 h 3221116"/>
              <a:gd name="connsiteX28" fmla="*/ 2667011 w 3221102"/>
              <a:gd name="connsiteY28" fmla="*/ 2175828 h 3221116"/>
              <a:gd name="connsiteX29" fmla="*/ 2332141 w 3221102"/>
              <a:gd name="connsiteY29" fmla="*/ 653899 h 3221116"/>
              <a:gd name="connsiteX30" fmla="*/ 776764 w 3221102"/>
              <a:gd name="connsiteY30" fmla="*/ 749845 h 3221116"/>
              <a:gd name="connsiteX31" fmla="*/ 631487 w 3221102"/>
              <a:gd name="connsiteY31" fmla="*/ 2301392 h 3221116"/>
              <a:gd name="connsiteX32" fmla="*/ 2142017 w 3221102"/>
              <a:gd name="connsiteY32" fmla="*/ 2684410 h 3221116"/>
              <a:gd name="connsiteX33" fmla="*/ 2324866 w 3221102"/>
              <a:gd name="connsiteY33" fmla="*/ 3053856 h 3221116"/>
              <a:gd name="connsiteX34" fmla="*/ 294693 w 3221102"/>
              <a:gd name="connsiteY34" fmla="*/ 2539075 h 3221116"/>
              <a:gd name="connsiteX35" fmla="*/ 489947 w 3221102"/>
              <a:gd name="connsiteY35" fmla="*/ 453774 h 3221116"/>
              <a:gd name="connsiteX36" fmla="*/ 1651152 w 3221102"/>
              <a:gd name="connsiteY36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221102"/>
              <a:gd name="connsiteY0" fmla="*/ 2175617 h 3221116"/>
              <a:gd name="connsiteX1" fmla="*/ 2658205 w 3221102"/>
              <a:gd name="connsiteY1" fmla="*/ 2178566 h 3221116"/>
              <a:gd name="connsiteX2" fmla="*/ 2664630 w 3221102"/>
              <a:gd name="connsiteY2" fmla="*/ 2175617 h 3221116"/>
              <a:gd name="connsiteX3" fmla="*/ 1477043 w 3221102"/>
              <a:gd name="connsiteY3" fmla="*/ 1144372 h 3221116"/>
              <a:gd name="connsiteX4" fmla="*/ 1409070 w 3221102"/>
              <a:gd name="connsiteY4" fmla="*/ 1159393 h 3221116"/>
              <a:gd name="connsiteX5" fmla="*/ 1152384 w 3221102"/>
              <a:gd name="connsiteY5" fmla="*/ 1703728 h 3221116"/>
              <a:gd name="connsiteX6" fmla="*/ 1514013 w 3221102"/>
              <a:gd name="connsiteY6" fmla="*/ 2152290 h 3221116"/>
              <a:gd name="connsiteX7" fmla="*/ 1850815 w 3221102"/>
              <a:gd name="connsiteY7" fmla="*/ 1654259 h 3221116"/>
              <a:gd name="connsiteX8" fmla="*/ 1830467 w 3221102"/>
              <a:gd name="connsiteY8" fmla="*/ 1515986 h 3221116"/>
              <a:gd name="connsiteX9" fmla="*/ 1477043 w 3221102"/>
              <a:gd name="connsiteY9" fmla="*/ 1144372 h 3221116"/>
              <a:gd name="connsiteX10" fmla="*/ 1651152 w 3221102"/>
              <a:gd name="connsiteY10" fmla="*/ 501 h 3221116"/>
              <a:gd name="connsiteX11" fmla="*/ 2580395 w 3221102"/>
              <a:gd name="connsiteY11" fmla="*/ 324821 h 3221116"/>
              <a:gd name="connsiteX12" fmla="*/ 3030464 w 3221102"/>
              <a:gd name="connsiteY12" fmla="*/ 2370314 h 3221116"/>
              <a:gd name="connsiteX13" fmla="*/ 2585849 w 3221102"/>
              <a:gd name="connsiteY13" fmla="*/ 2588887 h 3221116"/>
              <a:gd name="connsiteX14" fmla="*/ 1973374 w 3221102"/>
              <a:gd name="connsiteY14" fmla="*/ 2195096 h 3221116"/>
              <a:gd name="connsiteX15" fmla="*/ 1390827 w 3221102"/>
              <a:gd name="connsiteY15" fmla="*/ 2527630 h 3221116"/>
              <a:gd name="connsiteX16" fmla="*/ 783896 w 3221102"/>
              <a:gd name="connsiteY16" fmla="*/ 1665044 h 3221116"/>
              <a:gd name="connsiteX17" fmla="*/ 1268509 w 3221102"/>
              <a:gd name="connsiteY17" fmla="*/ 819983 h 3221116"/>
              <a:gd name="connsiteX18" fmla="*/ 1328805 w 3221102"/>
              <a:gd name="connsiteY18" fmla="*/ 807930 h 3221116"/>
              <a:gd name="connsiteX19" fmla="*/ 1390827 w 3221102"/>
              <a:gd name="connsiteY19" fmla="*/ 802457 h 3221116"/>
              <a:gd name="connsiteX20" fmla="*/ 1462242 w 3221102"/>
              <a:gd name="connsiteY20" fmla="*/ 801708 h 3221116"/>
              <a:gd name="connsiteX21" fmla="*/ 1956122 w 3221102"/>
              <a:gd name="connsiteY21" fmla="*/ 1110076 h 3221116"/>
              <a:gd name="connsiteX22" fmla="*/ 1973374 w 3221102"/>
              <a:gd name="connsiteY22" fmla="*/ 875315 h 3221116"/>
              <a:gd name="connsiteX23" fmla="*/ 2333414 w 3221102"/>
              <a:gd name="connsiteY23" fmla="*/ 875315 h 3221116"/>
              <a:gd name="connsiteX24" fmla="*/ 2324788 w 3221102"/>
              <a:gd name="connsiteY24" fmla="*/ 2054049 h 3221116"/>
              <a:gd name="connsiteX25" fmla="*/ 2661746 w 3221102"/>
              <a:gd name="connsiteY25" fmla="*/ 2179658 h 3221116"/>
              <a:gd name="connsiteX26" fmla="*/ 2691046 w 3221102"/>
              <a:gd name="connsiteY26" fmla="*/ 2188689 h 3221116"/>
              <a:gd name="connsiteX27" fmla="*/ 2667011 w 3221102"/>
              <a:gd name="connsiteY27" fmla="*/ 2175828 h 3221116"/>
              <a:gd name="connsiteX28" fmla="*/ 2332141 w 3221102"/>
              <a:gd name="connsiteY28" fmla="*/ 653899 h 3221116"/>
              <a:gd name="connsiteX29" fmla="*/ 776764 w 3221102"/>
              <a:gd name="connsiteY29" fmla="*/ 749845 h 3221116"/>
              <a:gd name="connsiteX30" fmla="*/ 631487 w 3221102"/>
              <a:gd name="connsiteY30" fmla="*/ 2301392 h 3221116"/>
              <a:gd name="connsiteX31" fmla="*/ 2142017 w 3221102"/>
              <a:gd name="connsiteY31" fmla="*/ 2684410 h 3221116"/>
              <a:gd name="connsiteX32" fmla="*/ 2324866 w 3221102"/>
              <a:gd name="connsiteY32" fmla="*/ 3053856 h 3221116"/>
              <a:gd name="connsiteX33" fmla="*/ 294693 w 3221102"/>
              <a:gd name="connsiteY33" fmla="*/ 2539075 h 3221116"/>
              <a:gd name="connsiteX34" fmla="*/ 489947 w 3221102"/>
              <a:gd name="connsiteY34" fmla="*/ 453774 h 3221116"/>
              <a:gd name="connsiteX35" fmla="*/ 1651152 w 3221102"/>
              <a:gd name="connsiteY35" fmla="*/ 501 h 3221116"/>
              <a:gd name="connsiteX0" fmla="*/ 2664630 w 3151233"/>
              <a:gd name="connsiteY0" fmla="*/ 2175617 h 3221116"/>
              <a:gd name="connsiteX1" fmla="*/ 2658205 w 3151233"/>
              <a:gd name="connsiteY1" fmla="*/ 2178566 h 3221116"/>
              <a:gd name="connsiteX2" fmla="*/ 2664630 w 3151233"/>
              <a:gd name="connsiteY2" fmla="*/ 2175617 h 3221116"/>
              <a:gd name="connsiteX3" fmla="*/ 1477043 w 3151233"/>
              <a:gd name="connsiteY3" fmla="*/ 1144372 h 3221116"/>
              <a:gd name="connsiteX4" fmla="*/ 1409070 w 3151233"/>
              <a:gd name="connsiteY4" fmla="*/ 1159393 h 3221116"/>
              <a:gd name="connsiteX5" fmla="*/ 1152384 w 3151233"/>
              <a:gd name="connsiteY5" fmla="*/ 1703728 h 3221116"/>
              <a:gd name="connsiteX6" fmla="*/ 1514013 w 3151233"/>
              <a:gd name="connsiteY6" fmla="*/ 2152290 h 3221116"/>
              <a:gd name="connsiteX7" fmla="*/ 1850815 w 3151233"/>
              <a:gd name="connsiteY7" fmla="*/ 1654259 h 3221116"/>
              <a:gd name="connsiteX8" fmla="*/ 1830467 w 3151233"/>
              <a:gd name="connsiteY8" fmla="*/ 1515986 h 3221116"/>
              <a:gd name="connsiteX9" fmla="*/ 1477043 w 3151233"/>
              <a:gd name="connsiteY9" fmla="*/ 1144372 h 3221116"/>
              <a:gd name="connsiteX10" fmla="*/ 1651152 w 3151233"/>
              <a:gd name="connsiteY10" fmla="*/ 501 h 3221116"/>
              <a:gd name="connsiteX11" fmla="*/ 2580395 w 3151233"/>
              <a:gd name="connsiteY11" fmla="*/ 324821 h 3221116"/>
              <a:gd name="connsiteX12" fmla="*/ 3030464 w 3151233"/>
              <a:gd name="connsiteY12" fmla="*/ 2249544 h 3221116"/>
              <a:gd name="connsiteX13" fmla="*/ 2585849 w 3151233"/>
              <a:gd name="connsiteY13" fmla="*/ 2588887 h 3221116"/>
              <a:gd name="connsiteX14" fmla="*/ 1973374 w 3151233"/>
              <a:gd name="connsiteY14" fmla="*/ 2195096 h 3221116"/>
              <a:gd name="connsiteX15" fmla="*/ 1390827 w 3151233"/>
              <a:gd name="connsiteY15" fmla="*/ 2527630 h 3221116"/>
              <a:gd name="connsiteX16" fmla="*/ 783896 w 3151233"/>
              <a:gd name="connsiteY16" fmla="*/ 1665044 h 3221116"/>
              <a:gd name="connsiteX17" fmla="*/ 1268509 w 3151233"/>
              <a:gd name="connsiteY17" fmla="*/ 819983 h 3221116"/>
              <a:gd name="connsiteX18" fmla="*/ 1328805 w 3151233"/>
              <a:gd name="connsiteY18" fmla="*/ 807930 h 3221116"/>
              <a:gd name="connsiteX19" fmla="*/ 1390827 w 3151233"/>
              <a:gd name="connsiteY19" fmla="*/ 802457 h 3221116"/>
              <a:gd name="connsiteX20" fmla="*/ 1462242 w 3151233"/>
              <a:gd name="connsiteY20" fmla="*/ 801708 h 3221116"/>
              <a:gd name="connsiteX21" fmla="*/ 1956122 w 3151233"/>
              <a:gd name="connsiteY21" fmla="*/ 1110076 h 3221116"/>
              <a:gd name="connsiteX22" fmla="*/ 1973374 w 3151233"/>
              <a:gd name="connsiteY22" fmla="*/ 875315 h 3221116"/>
              <a:gd name="connsiteX23" fmla="*/ 2333414 w 3151233"/>
              <a:gd name="connsiteY23" fmla="*/ 875315 h 3221116"/>
              <a:gd name="connsiteX24" fmla="*/ 2324788 w 3151233"/>
              <a:gd name="connsiteY24" fmla="*/ 2054049 h 3221116"/>
              <a:gd name="connsiteX25" fmla="*/ 2661746 w 3151233"/>
              <a:gd name="connsiteY25" fmla="*/ 2179658 h 3221116"/>
              <a:gd name="connsiteX26" fmla="*/ 2691046 w 3151233"/>
              <a:gd name="connsiteY26" fmla="*/ 2188689 h 3221116"/>
              <a:gd name="connsiteX27" fmla="*/ 2667011 w 3151233"/>
              <a:gd name="connsiteY27" fmla="*/ 2175828 h 3221116"/>
              <a:gd name="connsiteX28" fmla="*/ 2332141 w 3151233"/>
              <a:gd name="connsiteY28" fmla="*/ 653899 h 3221116"/>
              <a:gd name="connsiteX29" fmla="*/ 776764 w 3151233"/>
              <a:gd name="connsiteY29" fmla="*/ 749845 h 3221116"/>
              <a:gd name="connsiteX30" fmla="*/ 631487 w 3151233"/>
              <a:gd name="connsiteY30" fmla="*/ 2301392 h 3221116"/>
              <a:gd name="connsiteX31" fmla="*/ 2142017 w 3151233"/>
              <a:gd name="connsiteY31" fmla="*/ 2684410 h 3221116"/>
              <a:gd name="connsiteX32" fmla="*/ 2324866 w 3151233"/>
              <a:gd name="connsiteY32" fmla="*/ 3053856 h 3221116"/>
              <a:gd name="connsiteX33" fmla="*/ 294693 w 3151233"/>
              <a:gd name="connsiteY33" fmla="*/ 2539075 h 3221116"/>
              <a:gd name="connsiteX34" fmla="*/ 489947 w 3151233"/>
              <a:gd name="connsiteY34" fmla="*/ 453774 h 3221116"/>
              <a:gd name="connsiteX35" fmla="*/ 1651152 w 3151233"/>
              <a:gd name="connsiteY35" fmla="*/ 501 h 3221116"/>
              <a:gd name="connsiteX0" fmla="*/ 2664630 w 3161851"/>
              <a:gd name="connsiteY0" fmla="*/ 2175617 h 3221116"/>
              <a:gd name="connsiteX1" fmla="*/ 2658205 w 3161851"/>
              <a:gd name="connsiteY1" fmla="*/ 2178566 h 3221116"/>
              <a:gd name="connsiteX2" fmla="*/ 2664630 w 3161851"/>
              <a:gd name="connsiteY2" fmla="*/ 2175617 h 3221116"/>
              <a:gd name="connsiteX3" fmla="*/ 1477043 w 3161851"/>
              <a:gd name="connsiteY3" fmla="*/ 1144372 h 3221116"/>
              <a:gd name="connsiteX4" fmla="*/ 1409070 w 3161851"/>
              <a:gd name="connsiteY4" fmla="*/ 1159393 h 3221116"/>
              <a:gd name="connsiteX5" fmla="*/ 1152384 w 3161851"/>
              <a:gd name="connsiteY5" fmla="*/ 1703728 h 3221116"/>
              <a:gd name="connsiteX6" fmla="*/ 1514013 w 3161851"/>
              <a:gd name="connsiteY6" fmla="*/ 2152290 h 3221116"/>
              <a:gd name="connsiteX7" fmla="*/ 1850815 w 3161851"/>
              <a:gd name="connsiteY7" fmla="*/ 1654259 h 3221116"/>
              <a:gd name="connsiteX8" fmla="*/ 1830467 w 3161851"/>
              <a:gd name="connsiteY8" fmla="*/ 1515986 h 3221116"/>
              <a:gd name="connsiteX9" fmla="*/ 1477043 w 3161851"/>
              <a:gd name="connsiteY9" fmla="*/ 1144372 h 3221116"/>
              <a:gd name="connsiteX10" fmla="*/ 1651152 w 3161851"/>
              <a:gd name="connsiteY10" fmla="*/ 501 h 3221116"/>
              <a:gd name="connsiteX11" fmla="*/ 2580395 w 3161851"/>
              <a:gd name="connsiteY11" fmla="*/ 324821 h 3221116"/>
              <a:gd name="connsiteX12" fmla="*/ 3030464 w 3161851"/>
              <a:gd name="connsiteY12" fmla="*/ 2249544 h 3221116"/>
              <a:gd name="connsiteX13" fmla="*/ 2585849 w 3161851"/>
              <a:gd name="connsiteY13" fmla="*/ 2588887 h 3221116"/>
              <a:gd name="connsiteX14" fmla="*/ 1973374 w 3161851"/>
              <a:gd name="connsiteY14" fmla="*/ 2195096 h 3221116"/>
              <a:gd name="connsiteX15" fmla="*/ 1390827 w 3161851"/>
              <a:gd name="connsiteY15" fmla="*/ 2527630 h 3221116"/>
              <a:gd name="connsiteX16" fmla="*/ 783896 w 3161851"/>
              <a:gd name="connsiteY16" fmla="*/ 1665044 h 3221116"/>
              <a:gd name="connsiteX17" fmla="*/ 1268509 w 3161851"/>
              <a:gd name="connsiteY17" fmla="*/ 819983 h 3221116"/>
              <a:gd name="connsiteX18" fmla="*/ 1328805 w 3161851"/>
              <a:gd name="connsiteY18" fmla="*/ 807930 h 3221116"/>
              <a:gd name="connsiteX19" fmla="*/ 1390827 w 3161851"/>
              <a:gd name="connsiteY19" fmla="*/ 802457 h 3221116"/>
              <a:gd name="connsiteX20" fmla="*/ 1462242 w 3161851"/>
              <a:gd name="connsiteY20" fmla="*/ 801708 h 3221116"/>
              <a:gd name="connsiteX21" fmla="*/ 1956122 w 3161851"/>
              <a:gd name="connsiteY21" fmla="*/ 1110076 h 3221116"/>
              <a:gd name="connsiteX22" fmla="*/ 1973374 w 3161851"/>
              <a:gd name="connsiteY22" fmla="*/ 875315 h 3221116"/>
              <a:gd name="connsiteX23" fmla="*/ 2333414 w 3161851"/>
              <a:gd name="connsiteY23" fmla="*/ 875315 h 3221116"/>
              <a:gd name="connsiteX24" fmla="*/ 2324788 w 3161851"/>
              <a:gd name="connsiteY24" fmla="*/ 2054049 h 3221116"/>
              <a:gd name="connsiteX25" fmla="*/ 2661746 w 3161851"/>
              <a:gd name="connsiteY25" fmla="*/ 2179658 h 3221116"/>
              <a:gd name="connsiteX26" fmla="*/ 2691046 w 3161851"/>
              <a:gd name="connsiteY26" fmla="*/ 2188689 h 3221116"/>
              <a:gd name="connsiteX27" fmla="*/ 2667011 w 3161851"/>
              <a:gd name="connsiteY27" fmla="*/ 2175828 h 3221116"/>
              <a:gd name="connsiteX28" fmla="*/ 2332141 w 3161851"/>
              <a:gd name="connsiteY28" fmla="*/ 653899 h 3221116"/>
              <a:gd name="connsiteX29" fmla="*/ 776764 w 3161851"/>
              <a:gd name="connsiteY29" fmla="*/ 749845 h 3221116"/>
              <a:gd name="connsiteX30" fmla="*/ 631487 w 3161851"/>
              <a:gd name="connsiteY30" fmla="*/ 2301392 h 3221116"/>
              <a:gd name="connsiteX31" fmla="*/ 2142017 w 3161851"/>
              <a:gd name="connsiteY31" fmla="*/ 2684410 h 3221116"/>
              <a:gd name="connsiteX32" fmla="*/ 2324866 w 3161851"/>
              <a:gd name="connsiteY32" fmla="*/ 3053856 h 3221116"/>
              <a:gd name="connsiteX33" fmla="*/ 294693 w 3161851"/>
              <a:gd name="connsiteY33" fmla="*/ 2539075 h 3221116"/>
              <a:gd name="connsiteX34" fmla="*/ 489947 w 3161851"/>
              <a:gd name="connsiteY34" fmla="*/ 453774 h 3221116"/>
              <a:gd name="connsiteX35" fmla="*/ 1651152 w 3161851"/>
              <a:gd name="connsiteY35" fmla="*/ 501 h 3221116"/>
              <a:gd name="connsiteX0" fmla="*/ 2664630 w 3182629"/>
              <a:gd name="connsiteY0" fmla="*/ 2175617 h 3221116"/>
              <a:gd name="connsiteX1" fmla="*/ 2658205 w 3182629"/>
              <a:gd name="connsiteY1" fmla="*/ 2178566 h 3221116"/>
              <a:gd name="connsiteX2" fmla="*/ 2664630 w 3182629"/>
              <a:gd name="connsiteY2" fmla="*/ 2175617 h 3221116"/>
              <a:gd name="connsiteX3" fmla="*/ 1477043 w 3182629"/>
              <a:gd name="connsiteY3" fmla="*/ 1144372 h 3221116"/>
              <a:gd name="connsiteX4" fmla="*/ 1409070 w 3182629"/>
              <a:gd name="connsiteY4" fmla="*/ 1159393 h 3221116"/>
              <a:gd name="connsiteX5" fmla="*/ 1152384 w 3182629"/>
              <a:gd name="connsiteY5" fmla="*/ 1703728 h 3221116"/>
              <a:gd name="connsiteX6" fmla="*/ 1514013 w 3182629"/>
              <a:gd name="connsiteY6" fmla="*/ 2152290 h 3221116"/>
              <a:gd name="connsiteX7" fmla="*/ 1850815 w 3182629"/>
              <a:gd name="connsiteY7" fmla="*/ 1654259 h 3221116"/>
              <a:gd name="connsiteX8" fmla="*/ 1830467 w 3182629"/>
              <a:gd name="connsiteY8" fmla="*/ 1515986 h 3221116"/>
              <a:gd name="connsiteX9" fmla="*/ 1477043 w 3182629"/>
              <a:gd name="connsiteY9" fmla="*/ 1144372 h 3221116"/>
              <a:gd name="connsiteX10" fmla="*/ 1651152 w 3182629"/>
              <a:gd name="connsiteY10" fmla="*/ 501 h 3221116"/>
              <a:gd name="connsiteX11" fmla="*/ 2580395 w 3182629"/>
              <a:gd name="connsiteY11" fmla="*/ 324821 h 3221116"/>
              <a:gd name="connsiteX12" fmla="*/ 3030464 w 3182629"/>
              <a:gd name="connsiteY12" fmla="*/ 2249544 h 3221116"/>
              <a:gd name="connsiteX13" fmla="*/ 2585849 w 3182629"/>
              <a:gd name="connsiteY13" fmla="*/ 2588887 h 3221116"/>
              <a:gd name="connsiteX14" fmla="*/ 1973374 w 3182629"/>
              <a:gd name="connsiteY14" fmla="*/ 2195096 h 3221116"/>
              <a:gd name="connsiteX15" fmla="*/ 1390827 w 3182629"/>
              <a:gd name="connsiteY15" fmla="*/ 2527630 h 3221116"/>
              <a:gd name="connsiteX16" fmla="*/ 783896 w 3182629"/>
              <a:gd name="connsiteY16" fmla="*/ 1665044 h 3221116"/>
              <a:gd name="connsiteX17" fmla="*/ 1268509 w 3182629"/>
              <a:gd name="connsiteY17" fmla="*/ 819983 h 3221116"/>
              <a:gd name="connsiteX18" fmla="*/ 1328805 w 3182629"/>
              <a:gd name="connsiteY18" fmla="*/ 807930 h 3221116"/>
              <a:gd name="connsiteX19" fmla="*/ 1390827 w 3182629"/>
              <a:gd name="connsiteY19" fmla="*/ 802457 h 3221116"/>
              <a:gd name="connsiteX20" fmla="*/ 1462242 w 3182629"/>
              <a:gd name="connsiteY20" fmla="*/ 801708 h 3221116"/>
              <a:gd name="connsiteX21" fmla="*/ 1956122 w 3182629"/>
              <a:gd name="connsiteY21" fmla="*/ 1110076 h 3221116"/>
              <a:gd name="connsiteX22" fmla="*/ 1973374 w 3182629"/>
              <a:gd name="connsiteY22" fmla="*/ 875315 h 3221116"/>
              <a:gd name="connsiteX23" fmla="*/ 2333414 w 3182629"/>
              <a:gd name="connsiteY23" fmla="*/ 875315 h 3221116"/>
              <a:gd name="connsiteX24" fmla="*/ 2324788 w 3182629"/>
              <a:gd name="connsiteY24" fmla="*/ 2054049 h 3221116"/>
              <a:gd name="connsiteX25" fmla="*/ 2661746 w 3182629"/>
              <a:gd name="connsiteY25" fmla="*/ 2179658 h 3221116"/>
              <a:gd name="connsiteX26" fmla="*/ 2691046 w 3182629"/>
              <a:gd name="connsiteY26" fmla="*/ 2188689 h 3221116"/>
              <a:gd name="connsiteX27" fmla="*/ 2667011 w 3182629"/>
              <a:gd name="connsiteY27" fmla="*/ 2175828 h 3221116"/>
              <a:gd name="connsiteX28" fmla="*/ 2332141 w 3182629"/>
              <a:gd name="connsiteY28" fmla="*/ 653899 h 3221116"/>
              <a:gd name="connsiteX29" fmla="*/ 776764 w 3182629"/>
              <a:gd name="connsiteY29" fmla="*/ 749845 h 3221116"/>
              <a:gd name="connsiteX30" fmla="*/ 631487 w 3182629"/>
              <a:gd name="connsiteY30" fmla="*/ 2301392 h 3221116"/>
              <a:gd name="connsiteX31" fmla="*/ 2142017 w 3182629"/>
              <a:gd name="connsiteY31" fmla="*/ 2684410 h 3221116"/>
              <a:gd name="connsiteX32" fmla="*/ 2324866 w 3182629"/>
              <a:gd name="connsiteY32" fmla="*/ 3053856 h 3221116"/>
              <a:gd name="connsiteX33" fmla="*/ 294693 w 3182629"/>
              <a:gd name="connsiteY33" fmla="*/ 2539075 h 3221116"/>
              <a:gd name="connsiteX34" fmla="*/ 489947 w 3182629"/>
              <a:gd name="connsiteY34" fmla="*/ 453774 h 3221116"/>
              <a:gd name="connsiteX35" fmla="*/ 1651152 w 3182629"/>
              <a:gd name="connsiteY35" fmla="*/ 501 h 3221116"/>
              <a:gd name="connsiteX0" fmla="*/ 2664630 w 3189723"/>
              <a:gd name="connsiteY0" fmla="*/ 2175617 h 3221116"/>
              <a:gd name="connsiteX1" fmla="*/ 2658205 w 3189723"/>
              <a:gd name="connsiteY1" fmla="*/ 2178566 h 3221116"/>
              <a:gd name="connsiteX2" fmla="*/ 2664630 w 3189723"/>
              <a:gd name="connsiteY2" fmla="*/ 2175617 h 3221116"/>
              <a:gd name="connsiteX3" fmla="*/ 1477043 w 3189723"/>
              <a:gd name="connsiteY3" fmla="*/ 1144372 h 3221116"/>
              <a:gd name="connsiteX4" fmla="*/ 1409070 w 3189723"/>
              <a:gd name="connsiteY4" fmla="*/ 1159393 h 3221116"/>
              <a:gd name="connsiteX5" fmla="*/ 1152384 w 3189723"/>
              <a:gd name="connsiteY5" fmla="*/ 1703728 h 3221116"/>
              <a:gd name="connsiteX6" fmla="*/ 1514013 w 3189723"/>
              <a:gd name="connsiteY6" fmla="*/ 2152290 h 3221116"/>
              <a:gd name="connsiteX7" fmla="*/ 1850815 w 3189723"/>
              <a:gd name="connsiteY7" fmla="*/ 1654259 h 3221116"/>
              <a:gd name="connsiteX8" fmla="*/ 1830467 w 3189723"/>
              <a:gd name="connsiteY8" fmla="*/ 1515986 h 3221116"/>
              <a:gd name="connsiteX9" fmla="*/ 1477043 w 3189723"/>
              <a:gd name="connsiteY9" fmla="*/ 1144372 h 3221116"/>
              <a:gd name="connsiteX10" fmla="*/ 1651152 w 3189723"/>
              <a:gd name="connsiteY10" fmla="*/ 501 h 3221116"/>
              <a:gd name="connsiteX11" fmla="*/ 2580395 w 3189723"/>
              <a:gd name="connsiteY11" fmla="*/ 324821 h 3221116"/>
              <a:gd name="connsiteX12" fmla="*/ 3030464 w 3189723"/>
              <a:gd name="connsiteY12" fmla="*/ 2249544 h 3221116"/>
              <a:gd name="connsiteX13" fmla="*/ 2585849 w 3189723"/>
              <a:gd name="connsiteY13" fmla="*/ 2588887 h 3221116"/>
              <a:gd name="connsiteX14" fmla="*/ 1973374 w 3189723"/>
              <a:gd name="connsiteY14" fmla="*/ 2195096 h 3221116"/>
              <a:gd name="connsiteX15" fmla="*/ 1390827 w 3189723"/>
              <a:gd name="connsiteY15" fmla="*/ 2527630 h 3221116"/>
              <a:gd name="connsiteX16" fmla="*/ 783896 w 3189723"/>
              <a:gd name="connsiteY16" fmla="*/ 1665044 h 3221116"/>
              <a:gd name="connsiteX17" fmla="*/ 1268509 w 3189723"/>
              <a:gd name="connsiteY17" fmla="*/ 819983 h 3221116"/>
              <a:gd name="connsiteX18" fmla="*/ 1328805 w 3189723"/>
              <a:gd name="connsiteY18" fmla="*/ 807930 h 3221116"/>
              <a:gd name="connsiteX19" fmla="*/ 1390827 w 3189723"/>
              <a:gd name="connsiteY19" fmla="*/ 802457 h 3221116"/>
              <a:gd name="connsiteX20" fmla="*/ 1462242 w 3189723"/>
              <a:gd name="connsiteY20" fmla="*/ 801708 h 3221116"/>
              <a:gd name="connsiteX21" fmla="*/ 1956122 w 3189723"/>
              <a:gd name="connsiteY21" fmla="*/ 1110076 h 3221116"/>
              <a:gd name="connsiteX22" fmla="*/ 1973374 w 3189723"/>
              <a:gd name="connsiteY22" fmla="*/ 875315 h 3221116"/>
              <a:gd name="connsiteX23" fmla="*/ 2333414 w 3189723"/>
              <a:gd name="connsiteY23" fmla="*/ 875315 h 3221116"/>
              <a:gd name="connsiteX24" fmla="*/ 2324788 w 3189723"/>
              <a:gd name="connsiteY24" fmla="*/ 2054049 h 3221116"/>
              <a:gd name="connsiteX25" fmla="*/ 2661746 w 3189723"/>
              <a:gd name="connsiteY25" fmla="*/ 2179658 h 3221116"/>
              <a:gd name="connsiteX26" fmla="*/ 2691046 w 3189723"/>
              <a:gd name="connsiteY26" fmla="*/ 2188689 h 3221116"/>
              <a:gd name="connsiteX27" fmla="*/ 2667011 w 3189723"/>
              <a:gd name="connsiteY27" fmla="*/ 2175828 h 3221116"/>
              <a:gd name="connsiteX28" fmla="*/ 2332141 w 3189723"/>
              <a:gd name="connsiteY28" fmla="*/ 653899 h 3221116"/>
              <a:gd name="connsiteX29" fmla="*/ 776764 w 3189723"/>
              <a:gd name="connsiteY29" fmla="*/ 749845 h 3221116"/>
              <a:gd name="connsiteX30" fmla="*/ 631487 w 3189723"/>
              <a:gd name="connsiteY30" fmla="*/ 2301392 h 3221116"/>
              <a:gd name="connsiteX31" fmla="*/ 2142017 w 3189723"/>
              <a:gd name="connsiteY31" fmla="*/ 2684410 h 3221116"/>
              <a:gd name="connsiteX32" fmla="*/ 2324866 w 3189723"/>
              <a:gd name="connsiteY32" fmla="*/ 3053856 h 3221116"/>
              <a:gd name="connsiteX33" fmla="*/ 294693 w 3189723"/>
              <a:gd name="connsiteY33" fmla="*/ 2539075 h 3221116"/>
              <a:gd name="connsiteX34" fmla="*/ 489947 w 3189723"/>
              <a:gd name="connsiteY34" fmla="*/ 453774 h 3221116"/>
              <a:gd name="connsiteX35" fmla="*/ 1651152 w 3189723"/>
              <a:gd name="connsiteY35" fmla="*/ 501 h 322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189723" h="3221116">
                <a:moveTo>
                  <a:pt x="2664630" y="2175617"/>
                </a:moveTo>
                <a:lnTo>
                  <a:pt x="2658205" y="2178566"/>
                </a:lnTo>
                <a:cubicBezTo>
                  <a:pt x="2662222" y="2175972"/>
                  <a:pt x="2664284" y="2175096"/>
                  <a:pt x="2664630" y="2175617"/>
                </a:cubicBezTo>
                <a:close/>
                <a:moveTo>
                  <a:pt x="1477043" y="1144372"/>
                </a:moveTo>
                <a:lnTo>
                  <a:pt x="1409070" y="1159393"/>
                </a:lnTo>
                <a:cubicBezTo>
                  <a:pt x="1167974" y="1216277"/>
                  <a:pt x="1134894" y="1538245"/>
                  <a:pt x="1152384" y="1703728"/>
                </a:cubicBezTo>
                <a:cubicBezTo>
                  <a:pt x="1169874" y="1869211"/>
                  <a:pt x="1272747" y="2156947"/>
                  <a:pt x="1514013" y="2152290"/>
                </a:cubicBezTo>
                <a:cubicBezTo>
                  <a:pt x="1680659" y="2149073"/>
                  <a:pt x="1865876" y="1940767"/>
                  <a:pt x="1850815" y="1654259"/>
                </a:cubicBezTo>
                <a:cubicBezTo>
                  <a:pt x="1844015" y="1608142"/>
                  <a:pt x="1837162" y="1561942"/>
                  <a:pt x="1830467" y="1515986"/>
                </a:cubicBezTo>
                <a:cubicBezTo>
                  <a:pt x="1779361" y="1292438"/>
                  <a:pt x="1635542" y="1134285"/>
                  <a:pt x="1477043" y="1144372"/>
                </a:cubicBezTo>
                <a:close/>
                <a:moveTo>
                  <a:pt x="1651152" y="501"/>
                </a:moveTo>
                <a:cubicBezTo>
                  <a:pt x="1977584" y="8635"/>
                  <a:pt x="2235425" y="52153"/>
                  <a:pt x="2580395" y="324821"/>
                </a:cubicBezTo>
                <a:cubicBezTo>
                  <a:pt x="3000061" y="656529"/>
                  <a:pt x="3430704" y="1549940"/>
                  <a:pt x="3030464" y="2249544"/>
                </a:cubicBezTo>
                <a:cubicBezTo>
                  <a:pt x="2882259" y="2451798"/>
                  <a:pt x="2785813" y="2507403"/>
                  <a:pt x="2585849" y="2588887"/>
                </a:cubicBezTo>
                <a:cubicBezTo>
                  <a:pt x="2194785" y="2615774"/>
                  <a:pt x="1984876" y="2478759"/>
                  <a:pt x="1973374" y="2195096"/>
                </a:cubicBezTo>
                <a:cubicBezTo>
                  <a:pt x="1841986" y="2496540"/>
                  <a:pt x="1610941" y="2555551"/>
                  <a:pt x="1390827" y="2527630"/>
                </a:cubicBezTo>
                <a:cubicBezTo>
                  <a:pt x="1131071" y="2494680"/>
                  <a:pt x="853863" y="2136270"/>
                  <a:pt x="783896" y="1665044"/>
                </a:cubicBezTo>
                <a:cubicBezTo>
                  <a:pt x="715204" y="1202409"/>
                  <a:pt x="991941" y="900416"/>
                  <a:pt x="1268509" y="819983"/>
                </a:cubicBezTo>
                <a:cubicBezTo>
                  <a:pt x="1288264" y="814237"/>
                  <a:pt x="1308391" y="810536"/>
                  <a:pt x="1328805" y="807930"/>
                </a:cubicBezTo>
                <a:cubicBezTo>
                  <a:pt x="1349219" y="805325"/>
                  <a:pt x="1369921" y="803817"/>
                  <a:pt x="1390827" y="802457"/>
                </a:cubicBezTo>
                <a:cubicBezTo>
                  <a:pt x="1416795" y="800769"/>
                  <a:pt x="1355770" y="788713"/>
                  <a:pt x="1462242" y="801708"/>
                </a:cubicBezTo>
                <a:cubicBezTo>
                  <a:pt x="1599590" y="818472"/>
                  <a:pt x="1776043" y="890774"/>
                  <a:pt x="1956122" y="1110076"/>
                </a:cubicBezTo>
                <a:lnTo>
                  <a:pt x="1973374" y="875315"/>
                </a:lnTo>
                <a:lnTo>
                  <a:pt x="2333414" y="875315"/>
                </a:lnTo>
                <a:cubicBezTo>
                  <a:pt x="2330539" y="1325736"/>
                  <a:pt x="2327663" y="1603628"/>
                  <a:pt x="2324788" y="2054049"/>
                </a:cubicBezTo>
                <a:cubicBezTo>
                  <a:pt x="2290850" y="2479718"/>
                  <a:pt x="2627788" y="2217580"/>
                  <a:pt x="2661746" y="2179658"/>
                </a:cubicBezTo>
                <a:lnTo>
                  <a:pt x="2691046" y="2188689"/>
                </a:lnTo>
                <a:lnTo>
                  <a:pt x="2667011" y="2175828"/>
                </a:lnTo>
                <a:cubicBezTo>
                  <a:pt x="2945550" y="1655295"/>
                  <a:pt x="2803444" y="1009445"/>
                  <a:pt x="2332141" y="653899"/>
                </a:cubicBezTo>
                <a:cubicBezTo>
                  <a:pt x="1860838" y="298353"/>
                  <a:pt x="1200794" y="339069"/>
                  <a:pt x="776764" y="749845"/>
                </a:cubicBezTo>
                <a:cubicBezTo>
                  <a:pt x="352733" y="1160621"/>
                  <a:pt x="291083" y="1819040"/>
                  <a:pt x="631487" y="2301392"/>
                </a:cubicBezTo>
                <a:cubicBezTo>
                  <a:pt x="971891" y="2783745"/>
                  <a:pt x="1612904" y="2946283"/>
                  <a:pt x="2142017" y="2684410"/>
                </a:cubicBezTo>
                <a:lnTo>
                  <a:pt x="2324866" y="3053856"/>
                </a:lnTo>
                <a:cubicBezTo>
                  <a:pt x="1613730" y="3405817"/>
                  <a:pt x="752200" y="3187363"/>
                  <a:pt x="294693" y="2539075"/>
                </a:cubicBezTo>
                <a:cubicBezTo>
                  <a:pt x="-162814" y="1890787"/>
                  <a:pt x="-79956" y="1005863"/>
                  <a:pt x="489947" y="453774"/>
                </a:cubicBezTo>
                <a:cubicBezTo>
                  <a:pt x="810518" y="143225"/>
                  <a:pt x="1231454" y="-9956"/>
                  <a:pt x="1651152" y="50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4" name="Left Arrow 1">
            <a:extLst>
              <a:ext uri="{FF2B5EF4-FFF2-40B4-BE49-F238E27FC236}">
                <a16:creationId xmlns:a16="http://schemas.microsoft.com/office/drawing/2014/main" id="{CFD1DD74-9E35-432F-8380-401FE3D332E8}"/>
              </a:ext>
            </a:extLst>
          </p:cNvPr>
          <p:cNvSpPr>
            <a:spLocks noChangeAspect="1"/>
          </p:cNvSpPr>
          <p:nvPr/>
        </p:nvSpPr>
        <p:spPr>
          <a:xfrm>
            <a:off x="6647833" y="4216530"/>
            <a:ext cx="369872" cy="360000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4" name="Oval 35">
            <a:extLst>
              <a:ext uri="{FF2B5EF4-FFF2-40B4-BE49-F238E27FC236}">
                <a16:creationId xmlns:a16="http://schemas.microsoft.com/office/drawing/2014/main" id="{2121B4D3-2F08-4225-A1BA-4D99A276CB20}"/>
              </a:ext>
            </a:extLst>
          </p:cNvPr>
          <p:cNvSpPr/>
          <p:nvPr/>
        </p:nvSpPr>
        <p:spPr>
          <a:xfrm>
            <a:off x="6151953" y="4217255"/>
            <a:ext cx="289606" cy="365156"/>
          </a:xfrm>
          <a:custGeom>
            <a:avLst/>
            <a:gdLst/>
            <a:ahLst/>
            <a:cxnLst/>
            <a:rect l="l" t="t" r="r" b="b"/>
            <a:pathLst>
              <a:path w="2548531" h="3213371">
                <a:moveTo>
                  <a:pt x="792000" y="2498954"/>
                </a:moveTo>
                <a:lnTo>
                  <a:pt x="792000" y="2641726"/>
                </a:lnTo>
                <a:cubicBezTo>
                  <a:pt x="463357" y="2661706"/>
                  <a:pt x="216000" y="2748872"/>
                  <a:pt x="216000" y="2853371"/>
                </a:cubicBezTo>
                <a:cubicBezTo>
                  <a:pt x="216000" y="2972665"/>
                  <a:pt x="538355" y="3069371"/>
                  <a:pt x="936000" y="3069371"/>
                </a:cubicBezTo>
                <a:cubicBezTo>
                  <a:pt x="1333645" y="3069371"/>
                  <a:pt x="1656000" y="2972665"/>
                  <a:pt x="1656000" y="2853371"/>
                </a:cubicBezTo>
                <a:cubicBezTo>
                  <a:pt x="1656000" y="2748872"/>
                  <a:pt x="1408644" y="2661706"/>
                  <a:pt x="1080000" y="2641726"/>
                </a:cubicBezTo>
                <a:lnTo>
                  <a:pt x="1080000" y="2498954"/>
                </a:lnTo>
                <a:cubicBezTo>
                  <a:pt x="1528614" y="2524263"/>
                  <a:pt x="1872000" y="2673393"/>
                  <a:pt x="1872000" y="2853371"/>
                </a:cubicBezTo>
                <a:cubicBezTo>
                  <a:pt x="1872000" y="3052194"/>
                  <a:pt x="1452939" y="3213371"/>
                  <a:pt x="936000" y="3213371"/>
                </a:cubicBezTo>
                <a:cubicBezTo>
                  <a:pt x="419061" y="3213371"/>
                  <a:pt x="0" y="3052194"/>
                  <a:pt x="0" y="2853371"/>
                </a:cubicBezTo>
                <a:cubicBezTo>
                  <a:pt x="0" y="2673393"/>
                  <a:pt x="343386" y="2524263"/>
                  <a:pt x="792000" y="2498954"/>
                </a:cubicBezTo>
                <a:close/>
                <a:moveTo>
                  <a:pt x="2190403" y="180020"/>
                </a:moveTo>
                <a:cubicBezTo>
                  <a:pt x="2388233" y="180020"/>
                  <a:pt x="2548531" y="236495"/>
                  <a:pt x="2548531" y="306081"/>
                </a:cubicBezTo>
                <a:lnTo>
                  <a:pt x="2548531" y="1314569"/>
                </a:lnTo>
                <a:cubicBezTo>
                  <a:pt x="2548531" y="1244983"/>
                  <a:pt x="2388233" y="1188508"/>
                  <a:pt x="2190403" y="1188508"/>
                </a:cubicBezTo>
                <a:cubicBezTo>
                  <a:pt x="1992574" y="1188508"/>
                  <a:pt x="1832276" y="1244983"/>
                  <a:pt x="1832276" y="1314569"/>
                </a:cubicBezTo>
                <a:cubicBezTo>
                  <a:pt x="1832276" y="1384155"/>
                  <a:pt x="1671978" y="1440630"/>
                  <a:pt x="1474148" y="1440630"/>
                </a:cubicBezTo>
                <a:cubicBezTo>
                  <a:pt x="1276318" y="1440630"/>
                  <a:pt x="1116020" y="1384155"/>
                  <a:pt x="1116020" y="1314569"/>
                </a:cubicBezTo>
                <a:lnTo>
                  <a:pt x="1116020" y="306081"/>
                </a:lnTo>
                <a:cubicBezTo>
                  <a:pt x="1116020" y="375667"/>
                  <a:pt x="1276318" y="432142"/>
                  <a:pt x="1474148" y="432142"/>
                </a:cubicBezTo>
                <a:cubicBezTo>
                  <a:pt x="1671978" y="432142"/>
                  <a:pt x="1832276" y="375667"/>
                  <a:pt x="1832276" y="306081"/>
                </a:cubicBezTo>
                <a:cubicBezTo>
                  <a:pt x="1832276" y="236495"/>
                  <a:pt x="1992574" y="180020"/>
                  <a:pt x="2190403" y="180020"/>
                </a:cubicBezTo>
                <a:close/>
                <a:moveTo>
                  <a:pt x="936000" y="0"/>
                </a:moveTo>
                <a:cubicBezTo>
                  <a:pt x="1035422" y="0"/>
                  <a:pt x="1116020" y="80598"/>
                  <a:pt x="1116020" y="180020"/>
                </a:cubicBezTo>
                <a:cubicBezTo>
                  <a:pt x="1116020" y="246019"/>
                  <a:pt x="1080504" y="303723"/>
                  <a:pt x="1026000" y="332457"/>
                </a:cubicBezTo>
                <a:lnTo>
                  <a:pt x="1026000" y="2887874"/>
                </a:lnTo>
                <a:lnTo>
                  <a:pt x="846000" y="2887874"/>
                </a:lnTo>
                <a:lnTo>
                  <a:pt x="846000" y="332457"/>
                </a:lnTo>
                <a:cubicBezTo>
                  <a:pt x="791497" y="303723"/>
                  <a:pt x="755980" y="246019"/>
                  <a:pt x="755980" y="180020"/>
                </a:cubicBezTo>
                <a:cubicBezTo>
                  <a:pt x="755980" y="80598"/>
                  <a:pt x="836578" y="0"/>
                  <a:pt x="936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14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13480" y="2668266"/>
            <a:ext cx="3894936" cy="576063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813480" y="3316338"/>
            <a:ext cx="3894936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04764" y="365187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This PowerPoint Template has clean and neutral design that can be adapted to any content and meets various market segments. </a:t>
            </a: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97601" y="2344692"/>
            <a:ext cx="6133512" cy="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Services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Block Arc 14"/>
          <p:cNvSpPr/>
          <p:nvPr/>
        </p:nvSpPr>
        <p:spPr>
          <a:xfrm rot="16200000">
            <a:off x="7461077" y="1586376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Trapezoid 22"/>
          <p:cNvSpPr/>
          <p:nvPr/>
        </p:nvSpPr>
        <p:spPr>
          <a:xfrm>
            <a:off x="3319763" y="1643413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Freeform 6"/>
          <p:cNvSpPr/>
          <p:nvPr/>
        </p:nvSpPr>
        <p:spPr>
          <a:xfrm>
            <a:off x="5398485" y="1563638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25"/>
          <p:cNvSpPr/>
          <p:nvPr/>
        </p:nvSpPr>
        <p:spPr>
          <a:xfrm>
            <a:off x="1322589" y="1628267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Oval 3"/>
          <p:cNvSpPr/>
          <p:nvPr/>
        </p:nvSpPr>
        <p:spPr>
          <a:xfrm>
            <a:off x="1353585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398089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2593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487097" y="2218676"/>
            <a:ext cx="288032" cy="28803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36175" y="2643758"/>
            <a:ext cx="1322851" cy="858180"/>
            <a:chOff x="2113657" y="4283314"/>
            <a:chExt cx="3647460" cy="858180"/>
          </a:xfrm>
        </p:grpSpPr>
        <p:sp>
          <p:nvSpPr>
            <p:cNvPr id="15" name="TextBox 14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80679" y="2643758"/>
            <a:ext cx="1322851" cy="858180"/>
            <a:chOff x="2113657" y="4283314"/>
            <a:chExt cx="3647460" cy="858180"/>
          </a:xfrm>
        </p:grpSpPr>
        <p:sp>
          <p:nvSpPr>
            <p:cNvPr id="18" name="TextBox 17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25183" y="2643758"/>
            <a:ext cx="1322851" cy="858180"/>
            <a:chOff x="2113657" y="4283314"/>
            <a:chExt cx="3647460" cy="858180"/>
          </a:xfrm>
        </p:grpSpPr>
        <p:sp>
          <p:nvSpPr>
            <p:cNvPr id="21" name="TextBox 20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69687" y="2643758"/>
            <a:ext cx="1322851" cy="858180"/>
            <a:chOff x="2113657" y="4283314"/>
            <a:chExt cx="3647460" cy="858180"/>
          </a:xfrm>
        </p:grpSpPr>
        <p:sp>
          <p:nvSpPr>
            <p:cNvPr id="24" name="TextBox 23"/>
            <p:cNvSpPr txBox="1"/>
            <p:nvPr/>
          </p:nvSpPr>
          <p:spPr>
            <a:xfrm>
              <a:off x="2113657" y="4495163"/>
              <a:ext cx="36474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332867" y="3651870"/>
            <a:ext cx="6478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Easy to change colors, photos and Text. Get a modern PowerPoint  Presentation that is beautifully designed</a:t>
            </a:r>
          </a:p>
        </p:txBody>
      </p:sp>
    </p:spTree>
    <p:extLst>
      <p:ext uri="{BB962C8B-B14F-4D97-AF65-F5344CB8AC3E}">
        <p14:creationId xmlns:p14="http://schemas.microsoft.com/office/powerpoint/2010/main" val="1508814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Our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1520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17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18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81700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1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11879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3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bg1"/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4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bg1"/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442058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6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27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172238" y="3252175"/>
            <a:ext cx="1656184" cy="511791"/>
            <a:chOff x="3779911" y="3327771"/>
            <a:chExt cx="1584178" cy="511791"/>
          </a:xfrm>
          <a:noFill/>
        </p:grpSpPr>
        <p:sp>
          <p:nvSpPr>
            <p:cNvPr id="29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Name Here</a:t>
              </a:r>
            </a:p>
          </p:txBody>
        </p:sp>
        <p:sp>
          <p:nvSpPr>
            <p:cNvPr id="30" name="Text Placeholder 18"/>
            <p:cNvSpPr txBox="1">
              <a:spLocks/>
            </p:cNvSpPr>
            <p:nvPr/>
          </p:nvSpPr>
          <p:spPr>
            <a:xfrm>
              <a:off x="3779912" y="3589982"/>
              <a:ext cx="1584177" cy="249580"/>
            </a:xfrm>
            <a:prstGeom prst="rect">
              <a:avLst/>
            </a:prstGeom>
            <a:grp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Programmer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858154" y="3787508"/>
            <a:ext cx="136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50BAF42-7403-478F-8BAF-4CFC2C63DDA3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33707E31-0FFF-41F0-B2F6-B1967719D625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CB7743CE-21DE-491C-B8F0-65AD2FEE906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E155D18D-A695-4900-9437-6DB4D81C78C1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78246DE-2C87-4281-AB44-F814AAF93151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</p:spTree>
    <p:extLst>
      <p:ext uri="{BB962C8B-B14F-4D97-AF65-F5344CB8AC3E}">
        <p14:creationId xmlns:p14="http://schemas.microsoft.com/office/powerpoint/2010/main" val="785014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Timeline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50977" y="2584607"/>
            <a:ext cx="864096" cy="585152"/>
            <a:chOff x="698280" y="1347614"/>
            <a:chExt cx="1221638" cy="864096"/>
          </a:xfrm>
        </p:grpSpPr>
        <p:sp>
          <p:nvSpPr>
            <p:cNvPr id="5" name="Chevron 4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flipV="1">
            <a:off x="2646990" y="2584607"/>
            <a:ext cx="864096" cy="585152"/>
            <a:chOff x="698280" y="1347614"/>
            <a:chExt cx="1221638" cy="864096"/>
          </a:xfrm>
        </p:grpSpPr>
        <p:sp>
          <p:nvSpPr>
            <p:cNvPr id="10" name="Chevron 9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43003" y="2584607"/>
            <a:ext cx="864096" cy="585152"/>
            <a:chOff x="698280" y="1347614"/>
            <a:chExt cx="1221638" cy="864096"/>
          </a:xfrm>
        </p:grpSpPr>
        <p:sp>
          <p:nvSpPr>
            <p:cNvPr id="13" name="Chevron 12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flipV="1">
            <a:off x="5639016" y="2584607"/>
            <a:ext cx="864096" cy="585152"/>
            <a:chOff x="698280" y="1347614"/>
            <a:chExt cx="1221638" cy="864096"/>
          </a:xfrm>
        </p:grpSpPr>
        <p:sp>
          <p:nvSpPr>
            <p:cNvPr id="16" name="Chevron 15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135028" y="2584607"/>
            <a:ext cx="864096" cy="585152"/>
            <a:chOff x="698280" y="1347614"/>
            <a:chExt cx="1221638" cy="864096"/>
          </a:xfrm>
        </p:grpSpPr>
        <p:sp>
          <p:nvSpPr>
            <p:cNvPr id="22" name="Chevron 21"/>
            <p:cNvSpPr/>
            <p:nvPr/>
          </p:nvSpPr>
          <p:spPr>
            <a:xfrm>
              <a:off x="755576" y="1347614"/>
              <a:ext cx="1107046" cy="792088"/>
            </a:xfrm>
            <a:prstGeom prst="chevron">
              <a:avLst>
                <a:gd name="adj" fmla="val 339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698280" y="1809374"/>
              <a:ext cx="1221638" cy="402336"/>
            </a:xfrm>
            <a:custGeom>
              <a:avLst/>
              <a:gdLst>
                <a:gd name="connsiteX0" fmla="*/ 1221638 w 1221638"/>
                <a:gd name="connsiteY0" fmla="*/ 0 h 402336"/>
                <a:gd name="connsiteX1" fmla="*/ 943660 w 1221638"/>
                <a:gd name="connsiteY1" fmla="*/ 402336 h 402336"/>
                <a:gd name="connsiteX2" fmla="*/ 0 w 1221638"/>
                <a:gd name="connsiteY2" fmla="*/ 387705 h 40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21638" h="402336">
                  <a:moveTo>
                    <a:pt x="1221638" y="0"/>
                  </a:moveTo>
                  <a:lnTo>
                    <a:pt x="943660" y="402336"/>
                  </a:lnTo>
                  <a:lnTo>
                    <a:pt x="0" y="387705"/>
                  </a:lnTo>
                </a:path>
              </a:pathLst>
            </a:cu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9563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1589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95576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87602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83615" y="267057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Block Arc 14"/>
          <p:cNvSpPr/>
          <p:nvPr/>
        </p:nvSpPr>
        <p:spPr>
          <a:xfrm rot="16200000">
            <a:off x="7482076" y="2707920"/>
            <a:ext cx="272411" cy="272590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angle 36"/>
          <p:cNvSpPr/>
          <p:nvPr/>
        </p:nvSpPr>
        <p:spPr>
          <a:xfrm>
            <a:off x="3009803" y="2799320"/>
            <a:ext cx="242901" cy="20304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ardrop 6"/>
          <p:cNvSpPr/>
          <p:nvPr/>
        </p:nvSpPr>
        <p:spPr>
          <a:xfrm rot="8100000">
            <a:off x="4485783" y="2731299"/>
            <a:ext cx="242999" cy="24300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Rectangle 16"/>
          <p:cNvSpPr/>
          <p:nvPr/>
        </p:nvSpPr>
        <p:spPr>
          <a:xfrm rot="2700000">
            <a:off x="6020235" y="2729734"/>
            <a:ext cx="176154" cy="335141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Rounded Rectangle 27"/>
          <p:cNvSpPr/>
          <p:nvPr/>
        </p:nvSpPr>
        <p:spPr>
          <a:xfrm>
            <a:off x="1510510" y="2756822"/>
            <a:ext cx="253178" cy="19447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76127" y="3250468"/>
            <a:ext cx="1817049" cy="1130325"/>
            <a:chOff x="6228184" y="1730811"/>
            <a:chExt cx="2592288" cy="1130325"/>
          </a:xfrm>
        </p:grpSpPr>
        <p:sp>
          <p:nvSpPr>
            <p:cNvPr id="35" name="TextBox 34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118678" y="1347614"/>
            <a:ext cx="1817049" cy="1130325"/>
            <a:chOff x="6228184" y="1730811"/>
            <a:chExt cx="2592288" cy="1130325"/>
          </a:xfrm>
        </p:grpSpPr>
        <p:sp>
          <p:nvSpPr>
            <p:cNvPr id="38" name="TextBox 37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661229" y="3250468"/>
            <a:ext cx="1817049" cy="1130325"/>
            <a:chOff x="6228184" y="1730811"/>
            <a:chExt cx="2592288" cy="1130325"/>
          </a:xfrm>
        </p:grpSpPr>
        <p:sp>
          <p:nvSpPr>
            <p:cNvPr id="41" name="TextBox 40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03780" y="1347614"/>
            <a:ext cx="1817049" cy="1130325"/>
            <a:chOff x="6228184" y="1730811"/>
            <a:chExt cx="2592288" cy="1130325"/>
          </a:xfrm>
        </p:grpSpPr>
        <p:sp>
          <p:nvSpPr>
            <p:cNvPr id="44" name="TextBox 43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746331" y="3250468"/>
            <a:ext cx="1817049" cy="1130325"/>
            <a:chOff x="6228184" y="1730811"/>
            <a:chExt cx="2592288" cy="1130325"/>
          </a:xfrm>
        </p:grpSpPr>
        <p:sp>
          <p:nvSpPr>
            <p:cNvPr id="47" name="TextBox 46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 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3461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B4B1CEE8-D2F9-483C-8BEF-169268D8F77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34792"/>
            <a:ext cx="9144000" cy="576064"/>
          </a:xfrm>
        </p:spPr>
        <p:txBody>
          <a:bodyPr/>
          <a:lstStyle/>
          <a:p>
            <a:r>
              <a:rPr lang="en-US" altLang="ko-KR" b="1" dirty="0">
                <a:solidFill>
                  <a:schemeClr val="bg1"/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810856"/>
            <a:ext cx="9144000" cy="288032"/>
          </a:xfrm>
        </p:spPr>
        <p:txBody>
          <a:bodyPr/>
          <a:lstStyle/>
          <a:p>
            <a:pPr lvl="0"/>
            <a:r>
              <a:rPr lang="en-US" altLang="ko-KR" dirty="0">
                <a:solidFill>
                  <a:schemeClr val="bg1"/>
                </a:solidFill>
              </a:rPr>
              <a:t>Insert the title of your subtitle Here</a:t>
            </a:r>
          </a:p>
        </p:txBody>
      </p:sp>
      <p:sp>
        <p:nvSpPr>
          <p:cNvPr id="12" name="Isosceles Triangle 11"/>
          <p:cNvSpPr/>
          <p:nvPr/>
        </p:nvSpPr>
        <p:spPr>
          <a:xfrm rot="10800000">
            <a:off x="3929170" y="1188392"/>
            <a:ext cx="1285659" cy="89760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82903" y="1226598"/>
            <a:ext cx="301309" cy="641714"/>
            <a:chOff x="6777274" y="1831284"/>
            <a:chExt cx="552841" cy="117741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  <a:grpFill/>
          </p:grpSpPr>
          <p:sp>
            <p:nvSpPr>
              <p:cNvPr id="10" name="Freeform 9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" name="Freeform 8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88261" y="4155926"/>
            <a:ext cx="7776864" cy="792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6840" y="4237626"/>
            <a:ext cx="719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5" name="Frame 14"/>
          <p:cNvSpPr/>
          <p:nvPr/>
        </p:nvSpPr>
        <p:spPr>
          <a:xfrm>
            <a:off x="188640" y="159482"/>
            <a:ext cx="8766720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61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Infographic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47075" y="987574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" name="Teardrop 4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10857" y="203114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Teardrop 7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1627" y="3051837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" name="Teardrop 10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4631764" y="1675332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4" name="Teardrop 13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 flipH="1">
            <a:off x="4768910" y="2717571"/>
            <a:ext cx="1020696" cy="1020696"/>
            <a:chOff x="3623312" y="1131590"/>
            <a:chExt cx="1020696" cy="1020696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7" name="Teardrop 16"/>
            <p:cNvSpPr/>
            <p:nvPr/>
          </p:nvSpPr>
          <p:spPr>
            <a:xfrm rot="5400000">
              <a:off x="3623312" y="1131590"/>
              <a:ext cx="1020696" cy="1020696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699550" y="1207828"/>
              <a:ext cx="868221" cy="8682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4494617" y="1903500"/>
            <a:ext cx="72000" cy="324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4631764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ectangle 20"/>
          <p:cNvSpPr/>
          <p:nvPr/>
        </p:nvSpPr>
        <p:spPr>
          <a:xfrm>
            <a:off x="4357470" y="2659500"/>
            <a:ext cx="72000" cy="248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4220323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4768910" y="3595500"/>
            <a:ext cx="72000" cy="154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Block Arc 14"/>
          <p:cNvSpPr/>
          <p:nvPr/>
        </p:nvSpPr>
        <p:spPr>
          <a:xfrm rot="16200000">
            <a:off x="3874796" y="1315174"/>
            <a:ext cx="365255" cy="36549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Rectangle 36"/>
          <p:cNvSpPr/>
          <p:nvPr/>
        </p:nvSpPr>
        <p:spPr>
          <a:xfrm>
            <a:off x="3769322" y="2401892"/>
            <a:ext cx="303765" cy="25392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ardrop 6"/>
          <p:cNvSpPr/>
          <p:nvPr/>
        </p:nvSpPr>
        <p:spPr>
          <a:xfrm rot="8100000">
            <a:off x="4995471" y="2039041"/>
            <a:ext cx="293279" cy="293280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7" name="Rectangle 16"/>
          <p:cNvSpPr/>
          <p:nvPr/>
        </p:nvSpPr>
        <p:spPr>
          <a:xfrm rot="2700000">
            <a:off x="5167444" y="3015186"/>
            <a:ext cx="223629" cy="42546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3592136" y="3435800"/>
            <a:ext cx="329069" cy="25276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80389" y="1066241"/>
            <a:ext cx="2539483" cy="863358"/>
            <a:chOff x="803640" y="3362835"/>
            <a:chExt cx="2059657" cy="86335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81978" y="2079031"/>
            <a:ext cx="2539483" cy="863358"/>
            <a:chOff x="803640" y="3362835"/>
            <a:chExt cx="2059657" cy="863358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83568" y="3091821"/>
            <a:ext cx="2539483" cy="863358"/>
            <a:chOff x="803640" y="3362835"/>
            <a:chExt cx="2059657" cy="863358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834941" y="1785851"/>
            <a:ext cx="2539483" cy="863358"/>
            <a:chOff x="803640" y="3362835"/>
            <a:chExt cx="2059657" cy="863358"/>
          </a:xfrm>
        </p:grpSpPr>
        <p:sp>
          <p:nvSpPr>
            <p:cNvPr id="39" name="TextBox 3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865378" y="2798672"/>
            <a:ext cx="2539483" cy="863358"/>
            <a:chOff x="803640" y="3362835"/>
            <a:chExt cx="2059657" cy="863358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8110868"/>
      </p:ext>
    </p:extLst>
  </p:cSld>
  <p:clrMapOvr>
    <a:masterClrMapping/>
  </p:clrMapOvr>
</p:sld>
</file>

<file path=ppt/theme/theme1.xml><?xml version="1.0" encoding="utf-8"?>
<a:theme xmlns:a="http://schemas.openxmlformats.org/drawingml/2006/main" name="https://www.freeppt7.com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ttps://freeppt7.com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www.freeppt7.com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2538</Words>
  <Application>Microsoft Office PowerPoint</Application>
  <PresentationFormat>全屏显示(16:9)</PresentationFormat>
  <Paragraphs>317</Paragraphs>
  <Slides>37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37</vt:i4>
      </vt:variant>
    </vt:vector>
  </HeadingPairs>
  <TitlesOfParts>
    <vt:vector size="43" baseType="lpstr">
      <vt:lpstr>맑은 고딕</vt:lpstr>
      <vt:lpstr>Arial</vt:lpstr>
      <vt:lpstr>Wingdings</vt:lpstr>
      <vt:lpstr>https://www.freeppt7.com</vt:lpstr>
      <vt:lpstr>https://freeppt7.com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www.freeppt7.com</dc:creator>
  <cp:lastModifiedBy>之灵 宇</cp:lastModifiedBy>
  <cp:revision>101</cp:revision>
  <dcterms:created xsi:type="dcterms:W3CDTF">2016-12-05T23:26:54Z</dcterms:created>
  <dcterms:modified xsi:type="dcterms:W3CDTF">2019-06-14T00:45:01Z</dcterms:modified>
</cp:coreProperties>
</file>